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3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9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197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962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063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1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7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16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93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9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9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730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47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3401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Особистість та професія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307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9572" y="1412777"/>
            <a:ext cx="4639455" cy="2520280"/>
          </a:xfrm>
        </p:spPr>
        <p:txBody>
          <a:bodyPr/>
          <a:lstStyle/>
          <a:p>
            <a:pPr algn="ctr"/>
            <a:r>
              <a:rPr lang="uk-UA" sz="2500" b="1" dirty="0" smtClean="0">
                <a:cs typeface="Times New Roman" pitchFamily="18" charset="0"/>
              </a:rPr>
              <a:t>Професійне становлення особистості починається не в установі професійної освіти, а значно  раніше.</a:t>
            </a:r>
            <a:endParaRPr lang="uk-UA" sz="2500" b="1" dirty="0"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body" idx="1"/>
          </p:nvPr>
        </p:nvSpPr>
        <p:spPr>
          <a:xfrm>
            <a:off x="870301" y="4555847"/>
            <a:ext cx="4418727" cy="2328698"/>
          </a:xfrm>
        </p:spPr>
        <p:txBody>
          <a:bodyPr/>
          <a:lstStyle/>
          <a:p>
            <a:pPr marL="45720" indent="0">
              <a:buNone/>
            </a:pPr>
            <a:r>
              <a:rPr lang="uk-UA" sz="2400" dirty="0" smtClean="0">
                <a:latin typeface="+mj-lt"/>
                <a:cs typeface="Times New Roman" pitchFamily="18" charset="0"/>
              </a:rPr>
              <a:t>У юному віці людина починає замислюватися, придивлятися і приміряються до майбутньої сфері діяльності.</a:t>
            </a:r>
            <a:endParaRPr lang="uk-UA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-1393"/>
            <a:ext cx="8496944" cy="1625513"/>
          </a:xfrm>
        </p:spPr>
        <p:txBody>
          <a:bodyPr/>
          <a:lstStyle/>
          <a:p>
            <a:pPr algn="ctr"/>
            <a:r>
              <a:rPr lang="ru-RU" sz="2500" dirty="0" err="1"/>
              <a:t>Психологія</a:t>
            </a:r>
            <a:r>
              <a:rPr lang="ru-RU" sz="2500" dirty="0"/>
              <a:t> </a:t>
            </a:r>
            <a:r>
              <a:rPr lang="ru-RU" sz="2500" dirty="0" err="1"/>
              <a:t>вибору</a:t>
            </a:r>
            <a:r>
              <a:rPr lang="ru-RU" sz="2500" dirty="0"/>
              <a:t> </a:t>
            </a:r>
            <a:r>
              <a:rPr lang="ru-RU" sz="2500" dirty="0" err="1"/>
              <a:t>професії</a:t>
            </a:r>
            <a:endParaRPr lang="ru-RU" sz="25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2348880"/>
            <a:ext cx="4495952" cy="4104456"/>
          </a:xfrm>
        </p:spPr>
        <p:txBody>
          <a:bodyPr>
            <a:normAutofit/>
          </a:bodyPr>
          <a:lstStyle/>
          <a:p>
            <a:pPr algn="just"/>
            <a:r>
              <a:rPr lang="uk-UA" sz="2400" dirty="0" smtClean="0"/>
              <a:t>Основні підходи до професійного самовизначення особистості</a:t>
            </a:r>
          </a:p>
          <a:p>
            <a:pPr algn="just"/>
            <a:r>
              <a:rPr lang="uk-UA" sz="2400" dirty="0" smtClean="0"/>
              <a:t>Адаптація до праці та фактори її мотивації</a:t>
            </a:r>
          </a:p>
          <a:p>
            <a:pPr algn="just"/>
            <a:r>
              <a:rPr lang="uk-UA" sz="2400" dirty="0" smtClean="0"/>
              <a:t>Планування кар'єри</a:t>
            </a:r>
          </a:p>
          <a:p>
            <a:pPr algn="just"/>
            <a:r>
              <a:rPr lang="uk-UA" sz="2400" dirty="0" err="1" smtClean="0"/>
              <a:t>Професіограма</a:t>
            </a:r>
            <a:r>
              <a:rPr lang="uk-UA" sz="2400" dirty="0" smtClean="0"/>
              <a:t> менеджера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08920"/>
            <a:ext cx="304936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1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9997" y="620688"/>
            <a:ext cx="7524003" cy="970450"/>
          </a:xfrm>
        </p:spPr>
        <p:txBody>
          <a:bodyPr/>
          <a:lstStyle/>
          <a:p>
            <a:pPr algn="ctr"/>
            <a:r>
              <a:rPr lang="ru-RU" sz="2400" dirty="0" err="1"/>
              <a:t>Основні</a:t>
            </a:r>
            <a:r>
              <a:rPr lang="ru-RU" sz="2400" dirty="0"/>
              <a:t> </a:t>
            </a:r>
            <a:r>
              <a:rPr lang="ru-RU" sz="2400" dirty="0" err="1"/>
              <a:t>підходи</a:t>
            </a:r>
            <a:r>
              <a:rPr lang="ru-RU" sz="2400" dirty="0"/>
              <a:t> до </a:t>
            </a:r>
            <a:r>
              <a:rPr lang="ru-RU" sz="2400" dirty="0" err="1"/>
              <a:t>професійного</a:t>
            </a:r>
            <a:r>
              <a:rPr lang="ru-RU" sz="2400" dirty="0"/>
              <a:t> </a:t>
            </a:r>
            <a:r>
              <a:rPr lang="ru-RU" sz="2500" dirty="0" err="1"/>
              <a:t>самовизначення</a:t>
            </a:r>
            <a:r>
              <a:rPr lang="ru-RU" sz="2400" dirty="0"/>
              <a:t> </a:t>
            </a:r>
            <a:r>
              <a:rPr lang="ru-RU" sz="2400" dirty="0" err="1"/>
              <a:t>особистості</a:t>
            </a: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844824"/>
            <a:ext cx="7524003" cy="29523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600" dirty="0" smtClean="0"/>
              <a:t>Вибір професії пов'язаний з минулим досвідом особистості, а процес професійного самовизначення бере участь у формуванні загального образу "Я" людини, визначаючи хід її подальшого життя.</a:t>
            </a:r>
            <a:endParaRPr lang="uk-UA" sz="2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09120"/>
            <a:ext cx="4019731" cy="214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300" dirty="0"/>
              <a:t>У майбутньому від працівника </a:t>
            </a:r>
            <a:r>
              <a:rPr lang="uk-UA" sz="2300" dirty="0" smtClean="0"/>
              <a:t>чекають:</a:t>
            </a:r>
            <a:endParaRPr lang="uk-UA" sz="23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76056" y="1844824"/>
            <a:ext cx="2967111" cy="40324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2500" dirty="0" smtClean="0"/>
              <a:t>Високий рівень кваліфікації  та освіти працівників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63" y="2348880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9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300" dirty="0"/>
              <a:t>У майбутньому від працівника чекають:</a:t>
            </a:r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446088"/>
            <a:ext cx="4303068" cy="360040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2700" dirty="0" smtClean="0">
                <a:latin typeface="+mj-lt"/>
                <a:cs typeface="Times New Roman" pitchFamily="18" charset="0"/>
              </a:rPr>
              <a:t>Але дуже важливим залишається професійна гнучкість. Здатність використовувати універсальні знання</a:t>
            </a:r>
            <a:endParaRPr lang="uk-UA" sz="27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3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22597"/>
            <a:ext cx="2660650" cy="1618396"/>
          </a:xfrm>
        </p:spPr>
        <p:txBody>
          <a:bodyPr/>
          <a:lstStyle/>
          <a:p>
            <a:pPr algn="ctr"/>
            <a:r>
              <a:rPr lang="uk-UA" sz="2300" dirty="0"/>
              <a:t>У майбутньому від працівника чекають:</a:t>
            </a:r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7909" y="1517649"/>
            <a:ext cx="5003029" cy="377500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2700" dirty="0"/>
              <a:t>Підвищення якості та продуктивності праці</a:t>
            </a:r>
          </a:p>
          <a:p>
            <a:pPr algn="ctr"/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7455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997" y="2222286"/>
            <a:ext cx="7524003" cy="4159041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2600" dirty="0" smtClean="0"/>
              <a:t>це усвідомлення свого місця у певній професійній сфері, наповнення особистісним сенсом змісту професійної діяльності, формування позитивного ставлення до власної професії, здатність розвивати свої здібності та можливості у цій професії, для більш ефективної професійної діяльності.</a:t>
            </a:r>
            <a:endParaRPr lang="uk-UA" sz="2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3166"/>
            <a:ext cx="1619672" cy="1619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4" y="685581"/>
            <a:ext cx="69127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500" b="1" dirty="0"/>
              <a:t>Професійне </a:t>
            </a:r>
            <a:r>
              <a:rPr lang="uk-UA" sz="3000" b="1" dirty="0"/>
              <a:t>самовизначення</a:t>
            </a:r>
            <a:r>
              <a:rPr lang="uk-UA" sz="2500" b="1" dirty="0"/>
              <a:t> особистості</a:t>
            </a:r>
            <a:endParaRPr lang="ru-RU" sz="2500" b="1" dirty="0"/>
          </a:p>
        </p:txBody>
      </p:sp>
    </p:spTree>
    <p:extLst>
      <p:ext uri="{BB962C8B-B14F-4D97-AF65-F5344CB8AC3E}">
        <p14:creationId xmlns:p14="http://schemas.microsoft.com/office/powerpoint/2010/main" val="7226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899592" y="1628800"/>
            <a:ext cx="7524750" cy="3636963"/>
          </a:xfrm>
        </p:spPr>
        <p:txBody>
          <a:bodyPr>
            <a:normAutofit fontScale="55000" lnSpcReduction="20000"/>
          </a:bodyPr>
          <a:lstStyle/>
          <a:p>
            <a:pPr marL="45720" indent="0" algn="ctr">
              <a:lnSpc>
                <a:spcPct val="170000"/>
              </a:lnSpc>
              <a:buNone/>
            </a:pPr>
            <a:r>
              <a:rPr lang="uk-UA" sz="5400" dirty="0" smtClean="0"/>
              <a:t>Таким чином, професійне самовизначення особистості стає важливим кроком на шляху до професійного успіху особистості у майбутньому.</a:t>
            </a:r>
            <a:endParaRPr lang="uk-UA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9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69</TotalTime>
  <Words>187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Gothic</vt:lpstr>
      <vt:lpstr>Times New Roman</vt:lpstr>
      <vt:lpstr>Trebuchet MS</vt:lpstr>
      <vt:lpstr>Wingdings 2</vt:lpstr>
      <vt:lpstr>Цитаты</vt:lpstr>
      <vt:lpstr>Особистість та професія</vt:lpstr>
      <vt:lpstr>Професійне становлення особистості починається не в установі професійної освіти, а значно  раніше.</vt:lpstr>
      <vt:lpstr>Психологія вибору професії</vt:lpstr>
      <vt:lpstr>Основні підходи до професійного самовизначення особистості</vt:lpstr>
      <vt:lpstr>У майбутньому від працівника чекають:</vt:lpstr>
      <vt:lpstr>У майбутньому від працівника чекають:</vt:lpstr>
      <vt:lpstr>У майбутньому від працівника чекають: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Особистість та професія</dc:title>
  <dc:creator>Администратор</dc:creator>
  <cp:lastModifiedBy>Ольга</cp:lastModifiedBy>
  <cp:revision>10</cp:revision>
  <dcterms:created xsi:type="dcterms:W3CDTF">2018-11-20T22:18:36Z</dcterms:created>
  <dcterms:modified xsi:type="dcterms:W3CDTF">2020-01-11T12:49:08Z</dcterms:modified>
</cp:coreProperties>
</file>