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7" d="100"/>
          <a:sy n="87" d="100"/>
        </p:scale>
        <p:origin x="66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uk-UA" smtClean="0"/>
              <a:t>Зразок підзаголовка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1178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Назва та пі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260251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4553468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ка назв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876199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ка назви цита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2282361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Істина/хибніст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901082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6692458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432135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111698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270310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279017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івнянн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739839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246881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781134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Вміст і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6349083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Зображення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uk-UA" smtClean="0"/>
              <a:t>Клацніть піктограму, щоб додати зображення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85476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uk-UA" smtClean="0"/>
              <a:t>Зразок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5CEE7B-EC88-43D7-93F3-70100ACB36D2}" type="datetimeFigureOut">
              <a:rPr lang="uk-UA" smtClean="0"/>
              <a:t>24.11.2020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009AAC7-01CB-493B-9C36-3D869EC577DE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925307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moodle.znu.edu.ua/mod/glossary/showentry.php?eid=10863&amp;displayformat=dictionary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lvl="0"/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Курс</a:t>
            </a:r>
            <a:r>
              <a:rPr lang="en-US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uk-UA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Телевізійний практикум</a:t>
            </a:r>
            <a:r>
              <a:rPr lang="en-US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 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розрахований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студентів</a:t>
            </a:r>
            <a:r>
              <a:rPr lang="en-US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en-US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курсу факультету 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журналістики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денної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заочної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форм </a:t>
            </a:r>
            <a:r>
              <a:rPr lang="ru-RU" sz="2400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освітньої</a:t>
            </a:r>
            <a:r>
              <a:rPr lang="ru-RU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програми</a:t>
            </a:r>
            <a:r>
              <a:rPr lang="ru-RU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uk-UA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Реклама та зв’язки з громадськістю</a:t>
            </a:r>
            <a:r>
              <a:rPr lang="en-US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</a:t>
            </a:r>
            <a:endParaRPr lang="uk-UA" sz="2400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Мета курсу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 – 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ознайомити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студентів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з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особливостями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організації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і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створення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телевізійного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матеріалу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,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роботи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з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базовими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комп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’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ютерними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програмами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обробки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звуку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,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відеофайлів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та тексту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,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специфікою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підготовки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студійних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та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виїзних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зйомок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,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роботи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з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написання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та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начитування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закадрового тексту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,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написання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телевізійного</a:t>
            </a:r>
            <a:r>
              <a:rPr lang="ru-RU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сценарію</a:t>
            </a: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.</a:t>
            </a:r>
            <a:r>
              <a:rPr lang="uk-UA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uk-UA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endParaRPr lang="uk-UA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44819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>
                <a:solidFill>
                  <a:srgbClr val="0070C0"/>
                </a:solidFill>
              </a:rPr>
              <a:t>Завдання</a:t>
            </a:r>
            <a:r>
              <a:rPr lang="ru-RU" b="1" dirty="0">
                <a:solidFill>
                  <a:srgbClr val="0070C0"/>
                </a:solidFill>
              </a:rPr>
              <a:t> курсу</a:t>
            </a:r>
            <a:endParaRPr lang="uk-UA" dirty="0">
              <a:solidFill>
                <a:srgbClr val="0070C0"/>
              </a:solidFill>
            </a:endParaRPr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smtClean="0"/>
              <a:t>: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ознайомити</a:t>
            </a:r>
            <a:r>
              <a:rPr lang="ru-RU" dirty="0"/>
              <a:t> </a:t>
            </a:r>
            <a:r>
              <a:rPr lang="ru-RU" dirty="0" err="1"/>
              <a:t>студентів</a:t>
            </a:r>
            <a:r>
              <a:rPr lang="ru-RU" dirty="0"/>
              <a:t> з </a:t>
            </a:r>
            <a:r>
              <a:rPr lang="ru-RU" dirty="0" err="1"/>
              <a:t>основними</a:t>
            </a:r>
            <a:r>
              <a:rPr lang="ru-RU" dirty="0"/>
              <a:t> принципами </a:t>
            </a:r>
            <a:r>
              <a:rPr lang="ru-RU" dirty="0" err="1"/>
              <a:t>роботи</a:t>
            </a:r>
            <a:r>
              <a:rPr lang="ru-RU" dirty="0"/>
              <a:t> на </a:t>
            </a:r>
            <a:r>
              <a:rPr lang="ru-RU" dirty="0" err="1"/>
              <a:t>телебаченні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навчити</a:t>
            </a:r>
            <a:r>
              <a:rPr lang="ru-RU" dirty="0"/>
              <a:t> </a:t>
            </a:r>
            <a:r>
              <a:rPr lang="ru-RU" dirty="0" err="1"/>
              <a:t>студентів</a:t>
            </a:r>
            <a:r>
              <a:rPr lang="ru-RU" dirty="0"/>
              <a:t> </a:t>
            </a:r>
            <a:r>
              <a:rPr lang="ru-RU" dirty="0" err="1"/>
              <a:t>навичкам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 в </a:t>
            </a:r>
            <a:r>
              <a:rPr lang="ru-RU" dirty="0" err="1"/>
              <a:t>комп’ютерних</a:t>
            </a:r>
            <a:r>
              <a:rPr lang="ru-RU" dirty="0"/>
              <a:t> </a:t>
            </a:r>
            <a:r>
              <a:rPr lang="ru-RU" dirty="0" err="1"/>
              <a:t>програмах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використовуються</a:t>
            </a:r>
            <a:r>
              <a:rPr lang="ru-RU" dirty="0"/>
              <a:t> у </a:t>
            </a:r>
            <a:r>
              <a:rPr lang="ru-RU" dirty="0" err="1"/>
              <a:t>професійній</a:t>
            </a:r>
            <a:r>
              <a:rPr lang="ru-RU" dirty="0"/>
              <a:t> </a:t>
            </a:r>
            <a:r>
              <a:rPr lang="ru-RU" dirty="0" err="1"/>
              <a:t>мас-медійній</a:t>
            </a:r>
            <a:r>
              <a:rPr lang="ru-RU" dirty="0"/>
              <a:t> </a:t>
            </a:r>
            <a:r>
              <a:rPr lang="ru-RU" dirty="0" err="1"/>
              <a:t>діяльності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дати</a:t>
            </a:r>
            <a:r>
              <a:rPr lang="ru-RU" dirty="0"/>
              <a:t> студентам </a:t>
            </a:r>
            <a:r>
              <a:rPr lang="ru-RU" dirty="0" err="1"/>
              <a:t>поглиблене</a:t>
            </a:r>
            <a:r>
              <a:rPr lang="ru-RU" dirty="0"/>
              <a:t> </a:t>
            </a:r>
            <a:r>
              <a:rPr lang="ru-RU" dirty="0" err="1"/>
              <a:t>уявлення</a:t>
            </a:r>
            <a:r>
              <a:rPr lang="ru-RU" dirty="0"/>
              <a:t> про </a:t>
            </a:r>
            <a:r>
              <a:rPr lang="ru-RU" dirty="0" err="1"/>
              <a:t>етапи</a:t>
            </a:r>
            <a:r>
              <a:rPr lang="ru-RU" dirty="0"/>
              <a:t>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телевізійного</a:t>
            </a:r>
            <a:r>
              <a:rPr lang="ru-RU" dirty="0"/>
              <a:t> продукту;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ознайомити</a:t>
            </a:r>
            <a:r>
              <a:rPr lang="ru-RU" dirty="0"/>
              <a:t> </a:t>
            </a:r>
            <a:r>
              <a:rPr lang="ru-RU" dirty="0" err="1"/>
              <a:t>студентів</a:t>
            </a:r>
            <a:r>
              <a:rPr lang="ru-RU" dirty="0"/>
              <a:t> з </a:t>
            </a:r>
            <a:r>
              <a:rPr lang="ru-RU" dirty="0" err="1"/>
              <a:t>основними</a:t>
            </a:r>
            <a:r>
              <a:rPr lang="ru-RU" dirty="0"/>
              <a:t> </a:t>
            </a:r>
            <a:r>
              <a:rPr lang="ru-RU" dirty="0" err="1"/>
              <a:t>навичками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 з </a:t>
            </a:r>
            <a:r>
              <a:rPr lang="ru-RU" dirty="0" err="1"/>
              <a:t>технічними</a:t>
            </a:r>
            <a:r>
              <a:rPr lang="ru-RU" dirty="0"/>
              <a:t> </a:t>
            </a:r>
            <a:r>
              <a:rPr lang="ru-RU" dirty="0" err="1"/>
              <a:t>засобами</a:t>
            </a:r>
            <a:r>
              <a:rPr lang="ru-RU" dirty="0"/>
              <a:t> </a:t>
            </a:r>
            <a:r>
              <a:rPr lang="ru-RU" dirty="0" err="1"/>
              <a:t>масової</a:t>
            </a:r>
            <a:r>
              <a:rPr lang="ru-RU" dirty="0"/>
              <a:t> </a:t>
            </a:r>
            <a:r>
              <a:rPr lang="ru-RU" dirty="0" err="1"/>
              <a:t>комунікації</a:t>
            </a:r>
            <a:r>
              <a:rPr lang="ru-RU" dirty="0"/>
              <a:t>, практичному </a:t>
            </a:r>
            <a:r>
              <a:rPr lang="ru-RU" dirty="0" err="1"/>
              <a:t>застосуванню</a:t>
            </a:r>
            <a:r>
              <a:rPr lang="ru-RU" dirty="0"/>
              <a:t> </a:t>
            </a:r>
            <a:r>
              <a:rPr lang="ru-RU" dirty="0" err="1"/>
              <a:t>можливостей</a:t>
            </a:r>
            <a:r>
              <a:rPr lang="ru-RU" dirty="0"/>
              <a:t> </a:t>
            </a:r>
            <a:r>
              <a:rPr lang="ru-RU" dirty="0" err="1"/>
              <a:t>технічних</a:t>
            </a:r>
            <a:r>
              <a:rPr lang="ru-RU" dirty="0"/>
              <a:t> </a:t>
            </a:r>
            <a:r>
              <a:rPr lang="ru-RU" dirty="0" err="1"/>
              <a:t>засобів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розкрити</a:t>
            </a:r>
            <a:r>
              <a:rPr lang="ru-RU" dirty="0"/>
              <a:t> </a:t>
            </a:r>
            <a:r>
              <a:rPr lang="ru-RU" dirty="0" err="1"/>
              <a:t>принципи</a:t>
            </a:r>
            <a:r>
              <a:rPr lang="ru-RU" dirty="0"/>
              <a:t> </a:t>
            </a:r>
            <a:r>
              <a:rPr lang="ru-RU" dirty="0" err="1"/>
              <a:t>використання</a:t>
            </a:r>
            <a:r>
              <a:rPr lang="ru-RU" dirty="0"/>
              <a:t> </a:t>
            </a:r>
            <a:r>
              <a:rPr lang="ru-RU" dirty="0" err="1"/>
              <a:t>відеокамери</a:t>
            </a:r>
            <a:r>
              <a:rPr lang="ru-RU" dirty="0"/>
              <a:t> для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естетично</a:t>
            </a:r>
            <a:r>
              <a:rPr lang="ru-RU" dirty="0"/>
              <a:t> </a:t>
            </a:r>
            <a:r>
              <a:rPr lang="ru-RU" dirty="0" err="1"/>
              <a:t>завершеного</a:t>
            </a:r>
            <a:r>
              <a:rPr lang="ru-RU" dirty="0"/>
              <a:t> </a:t>
            </a:r>
            <a:r>
              <a:rPr lang="ru-RU" dirty="0" err="1"/>
              <a:t>телевізійного</a:t>
            </a:r>
            <a:r>
              <a:rPr lang="ru-RU" dirty="0"/>
              <a:t> продукту;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виявити</a:t>
            </a:r>
            <a:r>
              <a:rPr lang="ru-RU" dirty="0"/>
              <a:t> у </a:t>
            </a:r>
            <a:r>
              <a:rPr lang="ru-RU" dirty="0" err="1"/>
              <a:t>студентів</a:t>
            </a:r>
            <a:r>
              <a:rPr lang="ru-RU" dirty="0"/>
              <a:t> </a:t>
            </a:r>
            <a:r>
              <a:rPr lang="ru-RU" dirty="0" err="1"/>
              <a:t>індивідуальні</a:t>
            </a:r>
            <a:r>
              <a:rPr lang="ru-RU" dirty="0"/>
              <a:t> </a:t>
            </a:r>
            <a:r>
              <a:rPr lang="ru-RU" dirty="0" err="1"/>
              <a:t>здібності</a:t>
            </a:r>
            <a:r>
              <a:rPr lang="ru-RU" dirty="0"/>
              <a:t> і </a:t>
            </a:r>
            <a:r>
              <a:rPr lang="ru-RU" dirty="0" err="1"/>
              <a:t>спрямувати</a:t>
            </a:r>
            <a:r>
              <a:rPr lang="ru-RU" dirty="0"/>
              <a:t> </a:t>
            </a:r>
            <a:r>
              <a:rPr lang="ru-RU" dirty="0" err="1"/>
              <a:t>особистісний</a:t>
            </a:r>
            <a:r>
              <a:rPr lang="ru-RU" dirty="0"/>
              <a:t> </a:t>
            </a:r>
            <a:r>
              <a:rPr lang="ru-RU" dirty="0" err="1"/>
              <a:t>потенціал</a:t>
            </a:r>
            <a:r>
              <a:rPr lang="ru-RU" dirty="0"/>
              <a:t> на </a:t>
            </a:r>
            <a:r>
              <a:rPr lang="ru-RU" dirty="0" err="1"/>
              <a:t>певний</a:t>
            </a:r>
            <a:r>
              <a:rPr lang="ru-RU" dirty="0"/>
              <a:t> </a:t>
            </a:r>
            <a:r>
              <a:rPr lang="ru-RU" dirty="0" err="1"/>
              <a:t>етап</a:t>
            </a:r>
            <a:r>
              <a:rPr lang="ru-RU" dirty="0"/>
              <a:t> </a:t>
            </a:r>
            <a:r>
              <a:rPr lang="ru-RU" dirty="0" err="1"/>
              <a:t>підготовки</a:t>
            </a:r>
            <a:r>
              <a:rPr lang="ru-RU" dirty="0"/>
              <a:t> </a:t>
            </a:r>
            <a:r>
              <a:rPr lang="ru-RU" dirty="0" err="1"/>
              <a:t>телевізійної</a:t>
            </a:r>
            <a:r>
              <a:rPr lang="ru-RU" dirty="0"/>
              <a:t> </a:t>
            </a:r>
            <a:r>
              <a:rPr lang="ru-RU" dirty="0" err="1"/>
              <a:t>програми</a:t>
            </a:r>
            <a:r>
              <a:rPr lang="ru-RU" dirty="0"/>
              <a:t> в комплексному </a:t>
            </a:r>
            <a:r>
              <a:rPr lang="ru-RU" dirty="0" err="1"/>
              <a:t>творчо-виробничому</a:t>
            </a:r>
            <a:r>
              <a:rPr lang="ru-RU" dirty="0"/>
              <a:t> </a:t>
            </a:r>
            <a:r>
              <a:rPr lang="ru-RU" dirty="0" err="1"/>
              <a:t>процесі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ознайомити</a:t>
            </a:r>
            <a:r>
              <a:rPr lang="ru-RU" dirty="0"/>
              <a:t> </a:t>
            </a:r>
            <a:r>
              <a:rPr lang="ru-RU" dirty="0" err="1"/>
              <a:t>студентів</a:t>
            </a:r>
            <a:r>
              <a:rPr lang="ru-RU" dirty="0"/>
              <a:t> </a:t>
            </a:r>
            <a:r>
              <a:rPr lang="ru-RU" dirty="0" err="1"/>
              <a:t>зі</a:t>
            </a:r>
            <a:r>
              <a:rPr lang="ru-RU" dirty="0"/>
              <a:t> </a:t>
            </a:r>
            <a:r>
              <a:rPr lang="ru-RU" dirty="0" err="1"/>
              <a:t>складниками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становлять</a:t>
            </a:r>
            <a:r>
              <a:rPr lang="ru-RU" dirty="0"/>
              <a:t> </a:t>
            </a:r>
            <a:r>
              <a:rPr lang="ru-RU" dirty="0" err="1"/>
              <a:t>єдину</a:t>
            </a:r>
            <a:r>
              <a:rPr lang="ru-RU" dirty="0"/>
              <a:t> систему </a:t>
            </a:r>
            <a:r>
              <a:rPr lang="ru-RU" dirty="0" err="1"/>
              <a:t>естетичної</a:t>
            </a:r>
            <a:r>
              <a:rPr lang="ru-RU" dirty="0"/>
              <a:t> </a:t>
            </a:r>
            <a:r>
              <a:rPr lang="ru-RU" dirty="0" err="1"/>
              <a:t>репрезентації</a:t>
            </a:r>
            <a:r>
              <a:rPr lang="ru-RU" dirty="0"/>
              <a:t> </a:t>
            </a:r>
            <a:r>
              <a:rPr lang="ru-RU" dirty="0" err="1"/>
              <a:t>телевізійного</a:t>
            </a:r>
            <a:r>
              <a:rPr lang="ru-RU" dirty="0"/>
              <a:t> продукту.</a:t>
            </a:r>
            <a:endParaRPr lang="uk-UA" dirty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019343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>
                <a:solidFill>
                  <a:srgbClr val="0070C0"/>
                </a:solidFill>
              </a:rPr>
              <a:t>Згідно</a:t>
            </a:r>
            <a:r>
              <a:rPr lang="ru-RU" dirty="0">
                <a:solidFill>
                  <a:srgbClr val="0070C0"/>
                </a:solidFill>
              </a:rPr>
              <a:t> з </a:t>
            </a:r>
            <a:r>
              <a:rPr lang="ru-RU" dirty="0" err="1">
                <a:solidFill>
                  <a:srgbClr val="0070C0"/>
                </a:solidFill>
              </a:rPr>
              <a:t>вимогами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освітньої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програми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студенти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повинні</a:t>
            </a:r>
            <a:r>
              <a:rPr lang="ru-RU" dirty="0" smtClean="0">
                <a:solidFill>
                  <a:srgbClr val="0070C0"/>
                </a:solidFill>
              </a:rPr>
              <a:t> ЗНАТИ</a:t>
            </a:r>
            <a:endParaRPr lang="uk-UA" dirty="0">
              <a:solidFill>
                <a:srgbClr val="0070C0"/>
              </a:solidFill>
            </a:endParaRPr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/>
              <a:t>Згідно</a:t>
            </a:r>
            <a:r>
              <a:rPr lang="ru-RU" dirty="0"/>
              <a:t> з </a:t>
            </a:r>
            <a:r>
              <a:rPr lang="ru-RU" dirty="0" err="1"/>
              <a:t>вимогами</a:t>
            </a:r>
            <a:r>
              <a:rPr lang="ru-RU" dirty="0"/>
              <a:t> </a:t>
            </a:r>
            <a:r>
              <a:rPr lang="ru-RU" dirty="0" err="1"/>
              <a:t>освітньої</a:t>
            </a:r>
            <a:r>
              <a:rPr lang="ru-RU" dirty="0"/>
              <a:t> </a:t>
            </a:r>
            <a:r>
              <a:rPr lang="ru-RU" dirty="0" err="1"/>
              <a:t>програми</a:t>
            </a:r>
            <a:r>
              <a:rPr lang="ru-RU" dirty="0"/>
              <a:t> </a:t>
            </a:r>
            <a:r>
              <a:rPr lang="ru-RU" dirty="0" err="1"/>
              <a:t>студенти</a:t>
            </a:r>
            <a:r>
              <a:rPr lang="ru-RU" dirty="0"/>
              <a:t> </a:t>
            </a:r>
            <a:r>
              <a:rPr lang="ru-RU" dirty="0" err="1"/>
              <a:t>повинні</a:t>
            </a:r>
            <a:r>
              <a:rPr lang="ru-RU" dirty="0"/>
              <a:t> 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специфіку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 </a:t>
            </a:r>
            <a:r>
              <a:rPr lang="ru-RU" dirty="0" err="1"/>
              <a:t>журналіста</a:t>
            </a:r>
            <a:r>
              <a:rPr lang="ru-RU" dirty="0"/>
              <a:t> на </a:t>
            </a:r>
            <a:r>
              <a:rPr lang="ru-RU" dirty="0" err="1"/>
              <a:t>телебаченні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комп’ютерні</a:t>
            </a:r>
            <a:r>
              <a:rPr lang="ru-RU" dirty="0"/>
              <a:t> </a:t>
            </a:r>
            <a:r>
              <a:rPr lang="ru-RU" dirty="0" err="1"/>
              <a:t>програми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використовують</a:t>
            </a:r>
            <a:r>
              <a:rPr lang="ru-RU" dirty="0"/>
              <a:t> </a:t>
            </a:r>
            <a:r>
              <a:rPr lang="ru-RU" dirty="0" err="1"/>
              <a:t>журналісти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етапи</a:t>
            </a:r>
            <a:r>
              <a:rPr lang="ru-RU" dirty="0"/>
              <a:t>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телевізійного</a:t>
            </a:r>
            <a:r>
              <a:rPr lang="ru-RU" dirty="0"/>
              <a:t> </a:t>
            </a:r>
            <a:r>
              <a:rPr lang="ru-RU" dirty="0" err="1"/>
              <a:t>естетично</a:t>
            </a:r>
            <a:r>
              <a:rPr lang="ru-RU" dirty="0"/>
              <a:t> </a:t>
            </a:r>
            <a:r>
              <a:rPr lang="ru-RU" dirty="0" err="1"/>
              <a:t>якісного</a:t>
            </a:r>
            <a:r>
              <a:rPr lang="ru-RU" dirty="0"/>
              <a:t> продукту;</a:t>
            </a:r>
            <a:endParaRPr lang="uk-UA" dirty="0"/>
          </a:p>
          <a:p>
            <a:r>
              <a:rPr lang="ru-RU" dirty="0"/>
              <a:t>-   як </a:t>
            </a:r>
            <a:r>
              <a:rPr lang="ru-RU" dirty="0" err="1"/>
              <a:t>працювати</a:t>
            </a:r>
            <a:r>
              <a:rPr lang="ru-RU" dirty="0"/>
              <a:t> з </a:t>
            </a:r>
            <a:r>
              <a:rPr lang="ru-RU" dirty="0" err="1"/>
              <a:t>технічними</a:t>
            </a:r>
            <a:r>
              <a:rPr lang="ru-RU" dirty="0"/>
              <a:t> </a:t>
            </a:r>
            <a:r>
              <a:rPr lang="ru-RU" dirty="0" err="1"/>
              <a:t>засобами</a:t>
            </a:r>
            <a:r>
              <a:rPr lang="ru-RU" dirty="0"/>
              <a:t> </a:t>
            </a:r>
            <a:r>
              <a:rPr lang="ru-RU" dirty="0" err="1"/>
              <a:t>масової</a:t>
            </a:r>
            <a:r>
              <a:rPr lang="ru-RU" dirty="0"/>
              <a:t> </a:t>
            </a:r>
            <a:r>
              <a:rPr lang="ru-RU" dirty="0" err="1"/>
              <a:t>комунікації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процеси</a:t>
            </a:r>
            <a:r>
              <a:rPr lang="ru-RU" dirty="0"/>
              <a:t>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власного</a:t>
            </a:r>
            <a:r>
              <a:rPr lang="ru-RU" dirty="0"/>
              <a:t> </a:t>
            </a:r>
            <a:r>
              <a:rPr lang="ru-RU" dirty="0" err="1"/>
              <a:t>індивідуального</a:t>
            </a:r>
            <a:r>
              <a:rPr lang="ru-RU" dirty="0"/>
              <a:t> образу в </a:t>
            </a:r>
            <a:r>
              <a:rPr lang="ru-RU" dirty="0" err="1"/>
              <a:t>кадрі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техніку</a:t>
            </a:r>
            <a:r>
              <a:rPr lang="ru-RU" dirty="0"/>
              <a:t> </a:t>
            </a:r>
            <a:r>
              <a:rPr lang="ru-RU" dirty="0" err="1"/>
              <a:t>конструювання</a:t>
            </a:r>
            <a:r>
              <a:rPr lang="ru-RU" dirty="0"/>
              <a:t> </a:t>
            </a:r>
            <a:r>
              <a:rPr lang="ru-RU" dirty="0" err="1"/>
              <a:t>телевізійної</a:t>
            </a:r>
            <a:r>
              <a:rPr lang="ru-RU" dirty="0"/>
              <a:t> </a:t>
            </a:r>
            <a:r>
              <a:rPr lang="ru-RU" dirty="0" err="1"/>
              <a:t>студійної</a:t>
            </a:r>
            <a:r>
              <a:rPr lang="ru-RU" dirty="0"/>
              <a:t> </a:t>
            </a:r>
            <a:r>
              <a:rPr lang="ru-RU" dirty="0" err="1"/>
              <a:t>програми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</a:t>
            </a:r>
            <a:r>
              <a:rPr lang="en-US" dirty="0"/>
              <a:t>   </a:t>
            </a:r>
            <a:r>
              <a:rPr lang="ru-RU" dirty="0" err="1"/>
              <a:t>основні</a:t>
            </a:r>
            <a:r>
              <a:rPr lang="en-US" dirty="0"/>
              <a:t> </a:t>
            </a:r>
            <a:r>
              <a:rPr lang="ru-RU" dirty="0" err="1"/>
              <a:t>прийоми</a:t>
            </a:r>
            <a:r>
              <a:rPr lang="en-US" dirty="0"/>
              <a:t> </a:t>
            </a:r>
            <a:r>
              <a:rPr lang="ru-RU" dirty="0" err="1"/>
              <a:t>операторської</a:t>
            </a:r>
            <a:r>
              <a:rPr lang="ru-RU" dirty="0"/>
              <a:t> </a:t>
            </a:r>
            <a:r>
              <a:rPr lang="ru-RU" dirty="0" err="1"/>
              <a:t>майстерності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основи</a:t>
            </a:r>
            <a:r>
              <a:rPr lang="ru-RU" dirty="0"/>
              <a:t> </a:t>
            </a:r>
            <a:r>
              <a:rPr lang="ru-RU" dirty="0" err="1"/>
              <a:t>запису</a:t>
            </a:r>
            <a:r>
              <a:rPr lang="ru-RU" dirty="0"/>
              <a:t> та </a:t>
            </a:r>
            <a:r>
              <a:rPr lang="ru-RU" dirty="0" err="1"/>
              <a:t>нелінійного</a:t>
            </a:r>
            <a:r>
              <a:rPr lang="ru-RU" dirty="0"/>
              <a:t> </a:t>
            </a:r>
            <a:r>
              <a:rPr lang="ru-RU" dirty="0" err="1"/>
              <a:t>відео</a:t>
            </a:r>
            <a:r>
              <a:rPr lang="ru-RU" dirty="0" err="1">
                <a:hlinkClick r:id="rId2" tooltip="Глосарій до розділу №2: Монтаж"/>
              </a:rPr>
              <a:t>монтаж</a:t>
            </a:r>
            <a:r>
              <a:rPr lang="ru-RU" dirty="0" err="1"/>
              <a:t>у</a:t>
            </a:r>
            <a:r>
              <a:rPr lang="ru-RU" dirty="0"/>
              <a:t> (</a:t>
            </a:r>
            <a:r>
              <a:rPr lang="ru-RU" dirty="0" err="1"/>
              <a:t>редагування</a:t>
            </a:r>
            <a:r>
              <a:rPr lang="ru-RU" dirty="0"/>
              <a:t> </a:t>
            </a:r>
            <a:r>
              <a:rPr lang="ru-RU" dirty="0" err="1"/>
              <a:t>аудіо</a:t>
            </a:r>
            <a:r>
              <a:rPr lang="ru-RU" dirty="0"/>
              <a:t>- й </a:t>
            </a:r>
            <a:r>
              <a:rPr lang="ru-RU" dirty="0" err="1"/>
              <a:t>відеофайлів</a:t>
            </a:r>
            <a:r>
              <a:rPr lang="ru-RU" dirty="0"/>
              <a:t>).</a:t>
            </a:r>
            <a:endParaRPr lang="uk-UA" dirty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22963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>
                <a:solidFill>
                  <a:srgbClr val="0070C0"/>
                </a:solidFill>
              </a:rPr>
              <a:t>Згідно</a:t>
            </a:r>
            <a:r>
              <a:rPr lang="ru-RU" dirty="0">
                <a:solidFill>
                  <a:srgbClr val="0070C0"/>
                </a:solidFill>
              </a:rPr>
              <a:t> з </a:t>
            </a:r>
            <a:r>
              <a:rPr lang="ru-RU" dirty="0" err="1">
                <a:solidFill>
                  <a:srgbClr val="0070C0"/>
                </a:solidFill>
              </a:rPr>
              <a:t>вимогами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освітньої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програми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>
                <a:solidFill>
                  <a:srgbClr val="0070C0"/>
                </a:solidFill>
              </a:rPr>
              <a:t>студенти</a:t>
            </a:r>
            <a:r>
              <a:rPr lang="ru-RU" dirty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повинні</a:t>
            </a:r>
            <a:r>
              <a:rPr lang="ru-RU" dirty="0" smtClean="0">
                <a:solidFill>
                  <a:srgbClr val="0070C0"/>
                </a:solidFill>
              </a:rPr>
              <a:t> ВМІТИ</a:t>
            </a:r>
            <a:endParaRPr lang="uk-UA" dirty="0">
              <a:solidFill>
                <a:srgbClr val="0070C0"/>
              </a:solidFill>
            </a:endParaRPr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/>
              <a:t>вільно</a:t>
            </a:r>
            <a:r>
              <a:rPr lang="ru-RU" dirty="0"/>
              <a:t> </a:t>
            </a:r>
            <a:r>
              <a:rPr lang="ru-RU" dirty="0" err="1"/>
              <a:t>користуватись</a:t>
            </a:r>
            <a:r>
              <a:rPr lang="ru-RU" dirty="0"/>
              <a:t> </a:t>
            </a:r>
            <a:r>
              <a:rPr lang="ru-RU" dirty="0" err="1"/>
              <a:t>відеообладнанням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працювати</a:t>
            </a:r>
            <a:r>
              <a:rPr lang="ru-RU" dirty="0"/>
              <a:t> з </a:t>
            </a:r>
            <a:r>
              <a:rPr lang="ru-RU" dirty="0" err="1"/>
              <a:t>основними</a:t>
            </a:r>
            <a:r>
              <a:rPr lang="ru-RU" dirty="0"/>
              <a:t> </a:t>
            </a:r>
            <a:r>
              <a:rPr lang="ru-RU" dirty="0" err="1"/>
              <a:t>комп’ютерними</a:t>
            </a:r>
            <a:r>
              <a:rPr lang="ru-RU" dirty="0"/>
              <a:t> </a:t>
            </a:r>
            <a:r>
              <a:rPr lang="ru-RU" dirty="0" err="1"/>
              <a:t>програмами</a:t>
            </a:r>
            <a:r>
              <a:rPr lang="ru-RU" dirty="0"/>
              <a:t>, </a:t>
            </a:r>
            <a:r>
              <a:rPr lang="ru-RU" dirty="0" err="1"/>
              <a:t>якими</a:t>
            </a:r>
            <a:r>
              <a:rPr lang="ru-RU" dirty="0"/>
              <a:t> </a:t>
            </a:r>
            <a:r>
              <a:rPr lang="ru-RU" dirty="0" err="1"/>
              <a:t>користуються</a:t>
            </a:r>
            <a:r>
              <a:rPr lang="ru-RU" dirty="0"/>
              <a:t> </a:t>
            </a:r>
            <a:r>
              <a:rPr lang="ru-RU" dirty="0" err="1"/>
              <a:t>журналісти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писати</a:t>
            </a:r>
            <a:r>
              <a:rPr lang="ru-RU" dirty="0"/>
              <a:t> (</a:t>
            </a:r>
            <a:r>
              <a:rPr lang="ru-RU" dirty="0" err="1"/>
              <a:t>розробляти</a:t>
            </a:r>
            <a:r>
              <a:rPr lang="ru-RU" dirty="0"/>
              <a:t>) </a:t>
            </a:r>
            <a:r>
              <a:rPr lang="ru-RU" dirty="0" err="1"/>
              <a:t>сценарні</a:t>
            </a:r>
            <a:r>
              <a:rPr lang="ru-RU" dirty="0"/>
              <a:t> заявки і </a:t>
            </a:r>
            <a:r>
              <a:rPr lang="ru-RU" dirty="0" err="1"/>
              <a:t>телевізійні</a:t>
            </a:r>
            <a:r>
              <a:rPr lang="ru-RU" dirty="0"/>
              <a:t> </a:t>
            </a:r>
            <a:r>
              <a:rPr lang="ru-RU" dirty="0" err="1"/>
              <a:t>сценарії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створювати</a:t>
            </a:r>
            <a:r>
              <a:rPr lang="ru-RU" dirty="0"/>
              <a:t> та грамотно </a:t>
            </a:r>
            <a:r>
              <a:rPr lang="ru-RU" dirty="0" err="1"/>
              <a:t>начитувати</a:t>
            </a:r>
            <a:r>
              <a:rPr lang="ru-RU" dirty="0"/>
              <a:t> </a:t>
            </a:r>
            <a:r>
              <a:rPr lang="ru-RU" dirty="0" err="1"/>
              <a:t>закадровий</a:t>
            </a:r>
            <a:r>
              <a:rPr lang="ru-RU" dirty="0"/>
              <a:t> текст до </a:t>
            </a:r>
            <a:r>
              <a:rPr lang="ru-RU" dirty="0" err="1"/>
              <a:t>відеоматеріалу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 </a:t>
            </a:r>
            <a:r>
              <a:rPr lang="ru-RU" dirty="0" err="1"/>
              <a:t>послідовно</a:t>
            </a:r>
            <a:r>
              <a:rPr lang="ru-RU" dirty="0"/>
              <a:t> </a:t>
            </a:r>
            <a:r>
              <a:rPr lang="ru-RU" dirty="0" err="1"/>
              <a:t>організовувати</a:t>
            </a:r>
            <a:r>
              <a:rPr lang="ru-RU" dirty="0"/>
              <a:t> та </a:t>
            </a:r>
            <a:r>
              <a:rPr lang="ru-RU" dirty="0" err="1"/>
              <a:t>здійснювати</a:t>
            </a:r>
            <a:r>
              <a:rPr lang="ru-RU" dirty="0"/>
              <a:t> </a:t>
            </a:r>
            <a:r>
              <a:rPr lang="ru-RU" dirty="0" err="1"/>
              <a:t>студійну</a:t>
            </a:r>
            <a:r>
              <a:rPr lang="ru-RU" dirty="0"/>
              <a:t> і </a:t>
            </a:r>
            <a:r>
              <a:rPr lang="ru-RU" dirty="0" err="1"/>
              <a:t>виїзну</a:t>
            </a:r>
            <a:r>
              <a:rPr lang="ru-RU" dirty="0"/>
              <a:t> </a:t>
            </a:r>
            <a:r>
              <a:rPr lang="ru-RU" dirty="0" err="1"/>
              <a:t>зйомки</a:t>
            </a:r>
            <a:r>
              <a:rPr lang="ru-RU" dirty="0"/>
              <a:t>;</a:t>
            </a:r>
            <a:endParaRPr lang="uk-UA" dirty="0"/>
          </a:p>
          <a:p>
            <a:r>
              <a:rPr lang="ru-RU" dirty="0"/>
              <a:t>-   </a:t>
            </a:r>
            <a:r>
              <a:rPr lang="ru-RU" dirty="0" err="1"/>
              <a:t>записувати</a:t>
            </a:r>
            <a:r>
              <a:rPr lang="ru-RU" dirty="0"/>
              <a:t>, правильно </a:t>
            </a:r>
            <a:r>
              <a:rPr lang="ru-RU" dirty="0" err="1"/>
              <a:t>інтонувати</a:t>
            </a:r>
            <a:r>
              <a:rPr lang="ru-RU" dirty="0"/>
              <a:t> </a:t>
            </a:r>
            <a:r>
              <a:rPr lang="ru-RU" dirty="0" err="1"/>
              <a:t>закадровий</a:t>
            </a:r>
            <a:r>
              <a:rPr lang="ru-RU" dirty="0"/>
              <a:t> текст; </a:t>
            </a:r>
            <a:r>
              <a:rPr lang="ru-RU" dirty="0" err="1"/>
              <a:t>володіти</a:t>
            </a:r>
            <a:r>
              <a:rPr lang="ru-RU" dirty="0"/>
              <a:t> </a:t>
            </a:r>
            <a:r>
              <a:rPr lang="ru-RU" dirty="0" err="1"/>
              <a:t>навичками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 в </a:t>
            </a:r>
            <a:r>
              <a:rPr lang="ru-RU" dirty="0" err="1"/>
              <a:t>програмах</a:t>
            </a:r>
            <a:r>
              <a:rPr lang="ru-RU" dirty="0"/>
              <a:t> </a:t>
            </a:r>
            <a:r>
              <a:rPr lang="ru-RU" dirty="0" err="1"/>
              <a:t>офісу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 </a:t>
            </a:r>
            <a:r>
              <a:rPr lang="ru-RU" dirty="0" err="1"/>
              <a:t>Adobe</a:t>
            </a:r>
            <a:r>
              <a:rPr lang="ru-RU" dirty="0"/>
              <a:t> </a:t>
            </a:r>
            <a:r>
              <a:rPr lang="ru-RU" dirty="0" err="1"/>
              <a:t>Audition</a:t>
            </a:r>
            <a:r>
              <a:rPr lang="ru-RU" dirty="0"/>
              <a:t> та </a:t>
            </a:r>
            <a:r>
              <a:rPr lang="ru-RU" dirty="0" err="1"/>
              <a:t>Adobe</a:t>
            </a:r>
            <a:r>
              <a:rPr lang="ru-RU" dirty="0"/>
              <a:t> </a:t>
            </a:r>
            <a:r>
              <a:rPr lang="ru-RU" dirty="0" err="1"/>
              <a:t>Premiere</a:t>
            </a:r>
            <a:r>
              <a:rPr lang="ru-RU" dirty="0"/>
              <a:t> </a:t>
            </a:r>
            <a:r>
              <a:rPr lang="ru-RU" dirty="0" err="1"/>
              <a:t>Pro</a:t>
            </a:r>
            <a:r>
              <a:rPr lang="ru-RU" dirty="0"/>
              <a:t>.</a:t>
            </a:r>
            <a:endParaRPr lang="uk-UA" dirty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727239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ru-RU" b="1" dirty="0" err="1" smtClean="0">
                <a:solidFill>
                  <a:srgbClr val="0070C0"/>
                </a:solidFill>
              </a:rPr>
              <a:t>Компетенці</a:t>
            </a:r>
            <a:r>
              <a:rPr lang="ru-RU" dirty="0" err="1" smtClean="0">
                <a:solidFill>
                  <a:srgbClr val="0070C0"/>
                </a:solidFill>
              </a:rPr>
              <a:t>ї</a:t>
            </a:r>
            <a:r>
              <a:rPr lang="ru-RU" dirty="0" smtClean="0">
                <a:solidFill>
                  <a:srgbClr val="0070C0"/>
                </a:solidFill>
              </a:rPr>
              <a:t>, </a:t>
            </a:r>
            <a:r>
              <a:rPr lang="ru-RU" dirty="0" err="1" smtClean="0">
                <a:solidFill>
                  <a:srgbClr val="0070C0"/>
                </a:solidFill>
              </a:rPr>
              <a:t>яких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набудуть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студенти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err="1" smtClean="0"/>
              <a:t>Здатність</a:t>
            </a:r>
            <a:r>
              <a:rPr lang="ru-RU" dirty="0" smtClean="0"/>
              <a:t> </a:t>
            </a:r>
            <a:r>
              <a:rPr lang="ru-RU" dirty="0" err="1" smtClean="0"/>
              <a:t>використовувувати</a:t>
            </a:r>
            <a:r>
              <a:rPr lang="ru-RU" dirty="0" smtClean="0"/>
              <a:t> </a:t>
            </a:r>
            <a:r>
              <a:rPr lang="ru-RU" dirty="0" err="1"/>
              <a:t>відеообладнання</a:t>
            </a:r>
            <a:r>
              <a:rPr lang="ru-RU" dirty="0"/>
              <a:t> для </a:t>
            </a:r>
            <a:r>
              <a:rPr lang="ru-RU" dirty="0" err="1"/>
              <a:t>фіксації</a:t>
            </a:r>
            <a:r>
              <a:rPr lang="ru-RU" dirty="0"/>
              <a:t> </a:t>
            </a:r>
            <a:r>
              <a:rPr lang="ru-RU" dirty="0" err="1"/>
              <a:t>подій</a:t>
            </a:r>
            <a:r>
              <a:rPr lang="ru-RU" dirty="0"/>
              <a:t>, </a:t>
            </a:r>
            <a:r>
              <a:rPr lang="ru-RU" dirty="0" err="1"/>
              <a:t>явищ</a:t>
            </a:r>
            <a:r>
              <a:rPr lang="ru-RU" dirty="0"/>
              <a:t>. </a:t>
            </a:r>
            <a:r>
              <a:rPr lang="ru-RU" dirty="0" err="1"/>
              <a:t>Знімати</a:t>
            </a:r>
            <a:r>
              <a:rPr lang="ru-RU" dirty="0"/>
              <a:t> правильно </a:t>
            </a:r>
            <a:r>
              <a:rPr lang="ru-RU" dirty="0" err="1"/>
              <a:t>плани</a:t>
            </a:r>
            <a:r>
              <a:rPr lang="ru-RU" dirty="0"/>
              <a:t>, кадри. </a:t>
            </a:r>
            <a:r>
              <a:rPr lang="ru-RU" dirty="0" err="1"/>
              <a:t>Працювати</a:t>
            </a:r>
            <a:r>
              <a:rPr lang="ru-RU" dirty="0"/>
              <a:t> в </a:t>
            </a:r>
            <a:r>
              <a:rPr lang="ru-RU" dirty="0" err="1"/>
              <a:t>кадрі</a:t>
            </a:r>
            <a:r>
              <a:rPr lang="ru-RU" dirty="0"/>
              <a:t> </a:t>
            </a:r>
            <a:r>
              <a:rPr lang="ru-RU" dirty="0" smtClean="0"/>
              <a:t>та за </a:t>
            </a:r>
            <a:r>
              <a:rPr lang="ru-RU" dirty="0" err="1" smtClean="0"/>
              <a:t>знімальною</a:t>
            </a:r>
            <a:r>
              <a:rPr lang="ru-RU" dirty="0" smtClean="0"/>
              <a:t> </a:t>
            </a:r>
            <a:r>
              <a:rPr lang="ru-RU" dirty="0" err="1" smtClean="0"/>
              <a:t>технікою</a:t>
            </a:r>
            <a:r>
              <a:rPr lang="ru-RU" dirty="0" smtClean="0"/>
              <a:t> як оператор.</a:t>
            </a:r>
            <a:endParaRPr lang="uk-UA" dirty="0"/>
          </a:p>
          <a:p>
            <a:r>
              <a:rPr lang="ru-RU" dirty="0" err="1" smtClean="0"/>
              <a:t>Здатність</a:t>
            </a:r>
            <a:r>
              <a:rPr lang="ru-RU" dirty="0" smtClean="0"/>
              <a:t> </a:t>
            </a:r>
            <a:r>
              <a:rPr lang="ru-RU" dirty="0" err="1" smtClean="0"/>
              <a:t>працювати</a:t>
            </a:r>
            <a:r>
              <a:rPr lang="ru-RU" dirty="0" smtClean="0"/>
              <a:t> </a:t>
            </a:r>
            <a:r>
              <a:rPr lang="ru-RU" dirty="0"/>
              <a:t>з </a:t>
            </a:r>
            <a:r>
              <a:rPr lang="ru-RU" dirty="0" err="1"/>
              <a:t>основними</a:t>
            </a:r>
            <a:r>
              <a:rPr lang="ru-RU" dirty="0"/>
              <a:t> </a:t>
            </a:r>
            <a:r>
              <a:rPr lang="ru-RU" dirty="0" err="1"/>
              <a:t>комп’ютерними</a:t>
            </a:r>
            <a:r>
              <a:rPr lang="ru-RU" dirty="0"/>
              <a:t> </a:t>
            </a:r>
            <a:r>
              <a:rPr lang="ru-RU" dirty="0" err="1"/>
              <a:t>програмами</a:t>
            </a:r>
            <a:r>
              <a:rPr lang="ru-RU" dirty="0"/>
              <a:t>, для </a:t>
            </a:r>
            <a:r>
              <a:rPr lang="ru-RU" dirty="0" err="1"/>
              <a:t>редагування</a:t>
            </a:r>
            <a:r>
              <a:rPr lang="ru-RU" dirty="0"/>
              <a:t> тексту, </a:t>
            </a:r>
            <a:r>
              <a:rPr lang="ru-RU" dirty="0" err="1"/>
              <a:t>звукових</a:t>
            </a:r>
            <a:r>
              <a:rPr lang="ru-RU" dirty="0"/>
              <a:t> та </a:t>
            </a:r>
            <a:r>
              <a:rPr lang="ru-RU" dirty="0" err="1"/>
              <a:t>відеоматеріалів</a:t>
            </a:r>
            <a:r>
              <a:rPr lang="ru-RU" dirty="0"/>
              <a:t>, </a:t>
            </a:r>
            <a:r>
              <a:rPr lang="ru-RU" dirty="0" err="1"/>
              <a:t>якими</a:t>
            </a:r>
            <a:r>
              <a:rPr lang="ru-RU" dirty="0"/>
              <a:t> </a:t>
            </a:r>
            <a:r>
              <a:rPr lang="ru-RU" dirty="0" err="1"/>
              <a:t>користуються</a:t>
            </a:r>
            <a:r>
              <a:rPr lang="ru-RU" dirty="0"/>
              <a:t> </a:t>
            </a:r>
            <a:r>
              <a:rPr lang="ru-RU" dirty="0" err="1"/>
              <a:t>журналісти</a:t>
            </a:r>
            <a:r>
              <a:rPr lang="ru-RU" dirty="0"/>
              <a:t> для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матеріалів</a:t>
            </a:r>
            <a:r>
              <a:rPr lang="ru-RU" dirty="0"/>
              <a:t>.</a:t>
            </a:r>
            <a:endParaRPr lang="uk-UA" dirty="0"/>
          </a:p>
          <a:p>
            <a:r>
              <a:rPr lang="ru-RU" dirty="0" err="1" smtClean="0"/>
              <a:t>Здатність</a:t>
            </a:r>
            <a:r>
              <a:rPr lang="ru-RU" dirty="0" smtClean="0"/>
              <a:t> </a:t>
            </a:r>
            <a:r>
              <a:rPr lang="ru-RU" dirty="0" err="1" smtClean="0"/>
              <a:t>писати</a:t>
            </a:r>
            <a:r>
              <a:rPr lang="ru-RU" dirty="0" smtClean="0"/>
              <a:t> </a:t>
            </a:r>
            <a:r>
              <a:rPr lang="ru-RU" dirty="0"/>
              <a:t>та грамотно </a:t>
            </a:r>
            <a:r>
              <a:rPr lang="ru-RU" dirty="0" err="1"/>
              <a:t>начитувати</a:t>
            </a:r>
            <a:r>
              <a:rPr lang="ru-RU" dirty="0"/>
              <a:t> </a:t>
            </a:r>
            <a:r>
              <a:rPr lang="ru-RU" dirty="0" err="1"/>
              <a:t>закадровий</a:t>
            </a:r>
            <a:r>
              <a:rPr lang="ru-RU" dirty="0"/>
              <a:t> текст до </a:t>
            </a:r>
            <a:r>
              <a:rPr lang="ru-RU" dirty="0" err="1"/>
              <a:t>відеоматеріалу</a:t>
            </a:r>
            <a:r>
              <a:rPr lang="ru-RU" dirty="0"/>
              <a:t>.</a:t>
            </a:r>
            <a:endParaRPr lang="uk-UA" dirty="0"/>
          </a:p>
          <a:p>
            <a:r>
              <a:rPr lang="ru-RU" dirty="0" err="1" smtClean="0"/>
              <a:t>Здатність</a:t>
            </a:r>
            <a:r>
              <a:rPr lang="ru-RU" dirty="0" smtClean="0"/>
              <a:t> </a:t>
            </a:r>
            <a:r>
              <a:rPr lang="ru-RU" dirty="0" err="1" smtClean="0"/>
              <a:t>розробляти</a:t>
            </a:r>
            <a:r>
              <a:rPr lang="ru-RU" dirty="0" smtClean="0"/>
              <a:t> </a:t>
            </a:r>
            <a:r>
              <a:rPr lang="ru-RU" dirty="0" err="1"/>
              <a:t>сценарні</a:t>
            </a:r>
            <a:r>
              <a:rPr lang="ru-RU" dirty="0"/>
              <a:t> заявки і </a:t>
            </a:r>
            <a:r>
              <a:rPr lang="ru-RU" dirty="0" err="1"/>
              <a:t>телевізійні</a:t>
            </a:r>
            <a:r>
              <a:rPr lang="ru-RU" dirty="0"/>
              <a:t> </a:t>
            </a:r>
            <a:r>
              <a:rPr lang="ru-RU" dirty="0" err="1"/>
              <a:t>сценарії</a:t>
            </a:r>
            <a:r>
              <a:rPr lang="ru-RU" dirty="0"/>
              <a:t> до </a:t>
            </a:r>
            <a:r>
              <a:rPr lang="ru-RU" dirty="0" err="1"/>
              <a:t>відеоматеріалів</a:t>
            </a:r>
            <a:r>
              <a:rPr lang="ru-RU" dirty="0"/>
              <a:t>.</a:t>
            </a:r>
            <a:endParaRPr lang="uk-UA" dirty="0"/>
          </a:p>
          <a:p>
            <a:r>
              <a:rPr lang="ru-RU" dirty="0"/>
              <a:t>Знати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світла</a:t>
            </a:r>
            <a:r>
              <a:rPr lang="ru-RU" dirty="0"/>
              <a:t>, </a:t>
            </a:r>
            <a:r>
              <a:rPr lang="ru-RU" dirty="0" err="1"/>
              <a:t>світлові</a:t>
            </a:r>
            <a:r>
              <a:rPr lang="ru-RU" dirty="0"/>
              <a:t> </a:t>
            </a:r>
            <a:r>
              <a:rPr lang="ru-RU" dirty="0" err="1"/>
              <a:t>засоби</a:t>
            </a:r>
            <a:r>
              <a:rPr lang="ru-RU" dirty="0"/>
              <a:t> на </a:t>
            </a:r>
            <a:r>
              <a:rPr lang="ru-RU" dirty="0" err="1"/>
              <a:t>телебаченні</a:t>
            </a:r>
            <a:r>
              <a:rPr lang="ru-RU" dirty="0"/>
              <a:t> і </a:t>
            </a:r>
            <a:r>
              <a:rPr lang="ru-RU" dirty="0" err="1"/>
              <a:t>принципи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застосування</a:t>
            </a:r>
            <a:r>
              <a:rPr lang="ru-RU" dirty="0"/>
              <a:t>.</a:t>
            </a:r>
            <a:endParaRPr lang="uk-UA" dirty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882045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</TotalTime>
  <Words>107</Words>
  <Application>Microsoft Office PowerPoint</Application>
  <PresentationFormat>Широкий екран</PresentationFormat>
  <Paragraphs>34</Paragraphs>
  <Slides>5</Slides>
  <Notes>0</Notes>
  <HiddenSlides>0</HiddenSlides>
  <MMClips>0</MMClips>
  <ScaleCrop>false</ScaleCrop>
  <HeadingPairs>
    <vt:vector size="6" baseType="variant">
      <vt:variant>
        <vt:lpstr>Використані шрифти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слайдів</vt:lpstr>
      </vt:variant>
      <vt:variant>
        <vt:i4>5</vt:i4>
      </vt:variant>
    </vt:vector>
  </HeadingPairs>
  <TitlesOfParts>
    <vt:vector size="10" baseType="lpstr">
      <vt:lpstr>Arial</vt:lpstr>
      <vt:lpstr>Times New Roman</vt:lpstr>
      <vt:lpstr>Trebuchet MS</vt:lpstr>
      <vt:lpstr>Wingdings 3</vt:lpstr>
      <vt:lpstr>Грань</vt:lpstr>
      <vt:lpstr>Курс «Телевізійний практикум" розрахований для студентів 3-го курсу факультету журналістики денної та заочної форм навчання освітньої програми «Реклама та зв’язки з громадськістю"</vt:lpstr>
      <vt:lpstr>Завдання курсу</vt:lpstr>
      <vt:lpstr>Згідно з вимогами освітньої програми студенти повинні ЗНАТИ</vt:lpstr>
      <vt:lpstr>Згідно з вимогами освітньої програми студенти повинні ВМІТИ</vt:lpstr>
      <vt:lpstr>Компетенції, яких набудуть студенти </vt:lpstr>
    </vt:vector>
  </TitlesOfParts>
  <Company>mycomp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Курс "Студійний практикум. Комп'ютерні основи професійної діяльності" розрахований для студентів 1-го курсу факультету журналістики денної та заочної форм навчання; для студентів 1-го курсу спеціальності "Медіа-комунікації" денної та заочної форм навчання</dc:title>
  <dc:creator>admin</dc:creator>
  <cp:lastModifiedBy>admin</cp:lastModifiedBy>
  <cp:revision>2</cp:revision>
  <dcterms:created xsi:type="dcterms:W3CDTF">2020-11-24T10:32:12Z</dcterms:created>
  <dcterms:modified xsi:type="dcterms:W3CDTF">2020-11-24T10:55:26Z</dcterms:modified>
</cp:coreProperties>
</file>

<file path=docProps/thumbnail.jpeg>
</file>