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70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340768"/>
          </a:xfrm>
        </p:spPr>
        <p:txBody>
          <a:bodyPr>
            <a:normAutofit/>
          </a:bodyPr>
          <a:lstStyle/>
          <a:p>
            <a:r>
              <a:rPr lang="uk-UA" dirty="0"/>
              <a:t>НАЛАШТУВАННЯ КРІСЕЛ КОЛІСНИХ</a:t>
            </a:r>
            <a:endParaRPr lang="ru-RU" dirty="0"/>
          </a:p>
        </p:txBody>
      </p:sp>
      <p:pic>
        <p:nvPicPr>
          <p:cNvPr id="1026" name="Picture 2" descr="Image result for інвалідні ві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8424936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820472" cy="792088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Позиція</a:t>
            </a:r>
            <a:r>
              <a:rPr lang="ru-RU" dirty="0"/>
              <a:t> </a:t>
            </a:r>
            <a:r>
              <a:rPr lang="ru-RU" dirty="0" err="1"/>
              <a:t>задніх</a:t>
            </a:r>
            <a:r>
              <a:rPr lang="ru-RU" dirty="0"/>
              <a:t> </a:t>
            </a:r>
            <a:r>
              <a:rPr lang="ru-RU" dirty="0" err="1"/>
              <a:t>коліс</a:t>
            </a:r>
            <a:r>
              <a:rPr lang="ru-RU" dirty="0"/>
              <a:t>: для </a:t>
            </a:r>
            <a:r>
              <a:rPr lang="ru-RU" dirty="0" err="1"/>
              <a:t>самостійного</a:t>
            </a:r>
            <a:r>
              <a:rPr lang="ru-RU" dirty="0"/>
              <a:t> </a:t>
            </a:r>
            <a:r>
              <a:rPr lang="ru-RU" dirty="0" err="1"/>
              <a:t>пересування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5220072" cy="5328592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Правильне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: Коли </a:t>
            </a:r>
            <a:r>
              <a:rPr lang="ru-RU" dirty="0" err="1"/>
              <a:t>користувач</a:t>
            </a:r>
            <a:r>
              <a:rPr lang="ru-RU" dirty="0"/>
              <a:t> </a:t>
            </a:r>
            <a:r>
              <a:rPr lang="ru-RU" dirty="0" err="1"/>
              <a:t>крісла</a:t>
            </a:r>
            <a:r>
              <a:rPr lang="ru-RU" dirty="0"/>
              <a:t> </a:t>
            </a:r>
            <a:r>
              <a:rPr lang="ru-RU" dirty="0" err="1"/>
              <a:t>колісного</a:t>
            </a:r>
            <a:r>
              <a:rPr lang="ru-RU" dirty="0"/>
              <a:t> кладе руки на </a:t>
            </a:r>
            <a:r>
              <a:rPr lang="ru-RU" dirty="0" err="1"/>
              <a:t>ободи</a:t>
            </a:r>
            <a:r>
              <a:rPr lang="ru-RU" dirty="0"/>
              <a:t>, </a:t>
            </a:r>
            <a:r>
              <a:rPr lang="ru-RU" dirty="0" err="1"/>
              <a:t>його</a:t>
            </a:r>
            <a:r>
              <a:rPr lang="ru-RU" dirty="0"/>
              <a:t>/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лікті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утворювати</a:t>
            </a:r>
            <a:r>
              <a:rPr lang="ru-RU" dirty="0"/>
              <a:t> </a:t>
            </a:r>
            <a:r>
              <a:rPr lang="ru-RU" dirty="0" err="1"/>
              <a:t>прямий</a:t>
            </a:r>
            <a:r>
              <a:rPr lang="ru-RU" dirty="0"/>
              <a:t> кут. Як </a:t>
            </a:r>
            <a:r>
              <a:rPr lang="ru-RU" dirty="0" err="1"/>
              <a:t>перевірити</a:t>
            </a:r>
            <a:r>
              <a:rPr lang="ru-RU" dirty="0"/>
              <a:t> </a:t>
            </a:r>
          </a:p>
          <a:p>
            <a:r>
              <a:rPr lang="ru-RU" dirty="0" err="1"/>
              <a:t>Попросіть</a:t>
            </a:r>
            <a:r>
              <a:rPr lang="ru-RU" dirty="0"/>
              <a:t> </a:t>
            </a:r>
            <a:r>
              <a:rPr lang="ru-RU" dirty="0" err="1"/>
              <a:t>користувача</a:t>
            </a:r>
            <a:r>
              <a:rPr lang="ru-RU" dirty="0"/>
              <a:t> </a:t>
            </a:r>
            <a:r>
              <a:rPr lang="ru-RU" dirty="0" err="1"/>
              <a:t>взятися</a:t>
            </a:r>
            <a:r>
              <a:rPr lang="ru-RU" dirty="0"/>
              <a:t> за </a:t>
            </a:r>
            <a:r>
              <a:rPr lang="ru-RU" dirty="0" err="1"/>
              <a:t>ободи</a:t>
            </a:r>
            <a:r>
              <a:rPr lang="ru-RU" dirty="0"/>
              <a:t> у </a:t>
            </a:r>
            <a:r>
              <a:rPr lang="ru-RU" dirty="0" err="1"/>
              <a:t>верхній</a:t>
            </a:r>
            <a:r>
              <a:rPr lang="ru-RU" dirty="0"/>
              <a:t> </a:t>
            </a:r>
            <a:r>
              <a:rPr lang="ru-RU" dirty="0" err="1"/>
              <a:t>частині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лікті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згинатися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кутом 90°.</a:t>
            </a:r>
          </a:p>
        </p:txBody>
      </p:sp>
      <p:pic>
        <p:nvPicPr>
          <p:cNvPr id="20481" name="Picture 1" descr="C:\Users\ASUS\Desktop\1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412776"/>
            <a:ext cx="3851920" cy="3951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331236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, разом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користувачем</a:t>
            </a:r>
            <a:r>
              <a:rPr lang="ru-RU" dirty="0"/>
              <a:t> </a:t>
            </a:r>
            <a:r>
              <a:rPr lang="ru-RU" dirty="0" err="1"/>
              <a:t>перевірте</a:t>
            </a:r>
            <a:r>
              <a:rPr lang="ru-RU" dirty="0"/>
              <a:t> </a:t>
            </a:r>
            <a:r>
              <a:rPr lang="ru-RU" dirty="0" err="1"/>
              <a:t>правильність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задніх</a:t>
            </a:r>
            <a:r>
              <a:rPr lang="ru-RU" dirty="0"/>
              <a:t> </a:t>
            </a:r>
            <a:r>
              <a:rPr lang="ru-RU" dirty="0" err="1"/>
              <a:t>коліс</a:t>
            </a:r>
            <a:r>
              <a:rPr lang="ru-RU" dirty="0"/>
              <a:t> для </a:t>
            </a:r>
            <a:r>
              <a:rPr lang="ru-RU" dirty="0" err="1"/>
              <a:t>підтримання</a:t>
            </a:r>
            <a:r>
              <a:rPr lang="ru-RU" dirty="0"/>
              <a:t> </a:t>
            </a:r>
            <a:r>
              <a:rPr lang="ru-RU" dirty="0" err="1"/>
              <a:t>рівноваги</a:t>
            </a:r>
            <a:r>
              <a:rPr lang="ru-RU" dirty="0"/>
              <a:t> (</a:t>
            </a:r>
            <a:r>
              <a:rPr lang="ru-RU" dirty="0" err="1"/>
              <a:t>передня</a:t>
            </a:r>
            <a:r>
              <a:rPr lang="ru-RU" dirty="0"/>
              <a:t> </a:t>
            </a:r>
            <a:r>
              <a:rPr lang="ru-RU" dirty="0" err="1"/>
              <a:t>позиція</a:t>
            </a:r>
            <a:r>
              <a:rPr lang="ru-RU" dirty="0"/>
              <a:t> </a:t>
            </a:r>
            <a:r>
              <a:rPr lang="ru-RU" dirty="0" err="1"/>
              <a:t>для</a:t>
            </a:r>
            <a:r>
              <a:rPr lang="ru-RU" dirty="0"/>
              <a:t> активного </a:t>
            </a:r>
            <a:r>
              <a:rPr lang="ru-RU" dirty="0" err="1"/>
              <a:t>користування</a:t>
            </a:r>
            <a:r>
              <a:rPr lang="ru-RU" dirty="0"/>
              <a:t> </a:t>
            </a:r>
            <a:r>
              <a:rPr lang="ru-RU" dirty="0" err="1"/>
              <a:t>кріслом</a:t>
            </a:r>
            <a:r>
              <a:rPr lang="ru-RU" dirty="0"/>
              <a:t> </a:t>
            </a:r>
            <a:r>
              <a:rPr lang="ru-RU" dirty="0" err="1"/>
              <a:t>колісним</a:t>
            </a:r>
            <a:r>
              <a:rPr lang="ru-RU" dirty="0"/>
              <a:t>, </a:t>
            </a:r>
            <a:r>
              <a:rPr lang="ru-RU" dirty="0" err="1"/>
              <a:t>задня</a:t>
            </a:r>
            <a:r>
              <a:rPr lang="ru-RU" dirty="0"/>
              <a:t> – для </a:t>
            </a:r>
            <a:r>
              <a:rPr lang="ru-RU" dirty="0" err="1"/>
              <a:t>безпеки</a:t>
            </a:r>
            <a:r>
              <a:rPr lang="ru-RU" dirty="0"/>
              <a:t>).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користувачу</a:t>
            </a:r>
            <a:r>
              <a:rPr lang="ru-RU" dirty="0"/>
              <a:t> </a:t>
            </a:r>
            <a:r>
              <a:rPr lang="ru-RU" dirty="0" err="1"/>
              <a:t>крісла</a:t>
            </a:r>
            <a:r>
              <a:rPr lang="ru-RU" dirty="0"/>
              <a:t> </a:t>
            </a:r>
            <a:r>
              <a:rPr lang="ru-RU" dirty="0" err="1"/>
              <a:t>колісного</a:t>
            </a:r>
            <a:r>
              <a:rPr lang="ru-RU" dirty="0"/>
              <a:t> </a:t>
            </a:r>
            <a:r>
              <a:rPr lang="ru-RU" dirty="0" err="1"/>
              <a:t>потрібно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задні</a:t>
            </a:r>
            <a:r>
              <a:rPr lang="ru-RU" dirty="0"/>
              <a:t> колеса </a:t>
            </a:r>
            <a:r>
              <a:rPr lang="ru-RU" dirty="0" err="1"/>
              <a:t>були</a:t>
            </a:r>
            <a:r>
              <a:rPr lang="ru-RU" dirty="0"/>
              <a:t> в «</a:t>
            </a:r>
            <a:r>
              <a:rPr lang="ru-RU" dirty="0" err="1"/>
              <a:t>безпечній</a:t>
            </a:r>
            <a:r>
              <a:rPr lang="ru-RU" dirty="0"/>
              <a:t>» </a:t>
            </a:r>
            <a:r>
              <a:rPr lang="ru-RU" dirty="0" err="1"/>
              <a:t>позиції</a:t>
            </a:r>
            <a:r>
              <a:rPr lang="ru-RU" dirty="0"/>
              <a:t> (</a:t>
            </a:r>
            <a:r>
              <a:rPr lang="ru-RU" dirty="0" err="1"/>
              <a:t>зміщені</a:t>
            </a:r>
            <a:r>
              <a:rPr lang="ru-RU" dirty="0"/>
              <a:t> назад),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означає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руки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відводити</a:t>
            </a:r>
            <a:r>
              <a:rPr lang="ru-RU" dirty="0"/>
              <a:t> </a:t>
            </a:r>
            <a:r>
              <a:rPr lang="ru-RU" dirty="0" err="1"/>
              <a:t>дещо</a:t>
            </a:r>
            <a:r>
              <a:rPr lang="ru-RU" dirty="0"/>
              <a:t> </a:t>
            </a:r>
            <a:r>
              <a:rPr lang="ru-RU" dirty="0" err="1"/>
              <a:t>далі</a:t>
            </a:r>
            <a:r>
              <a:rPr lang="ru-RU" dirty="0"/>
              <a:t> назад,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ідеальним</a:t>
            </a:r>
            <a:r>
              <a:rPr lang="ru-RU" dirty="0"/>
              <a:t> для </a:t>
            </a:r>
            <a:r>
              <a:rPr lang="ru-RU" dirty="0" err="1"/>
              <a:t>їзди</a:t>
            </a:r>
            <a:r>
              <a:rPr lang="ru-RU" dirty="0"/>
              <a:t>. </a:t>
            </a:r>
            <a:r>
              <a:rPr lang="ru-RU" dirty="0" err="1"/>
              <a:t>Поясніть</a:t>
            </a:r>
            <a:r>
              <a:rPr lang="ru-RU" dirty="0"/>
              <a:t>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компроміс</a:t>
            </a:r>
            <a:r>
              <a:rPr lang="ru-RU" dirty="0"/>
              <a:t> </a:t>
            </a:r>
            <a:r>
              <a:rPr lang="ru-RU" dirty="0" err="1"/>
              <a:t>користувачу</a:t>
            </a:r>
            <a:r>
              <a:rPr lang="ru-RU" dirty="0"/>
              <a:t> </a:t>
            </a:r>
            <a:r>
              <a:rPr lang="ru-RU" dirty="0" err="1"/>
              <a:t>крісла</a:t>
            </a:r>
            <a:r>
              <a:rPr lang="ru-RU" dirty="0"/>
              <a:t> </a:t>
            </a:r>
            <a:r>
              <a:rPr lang="ru-RU" dirty="0" err="1"/>
              <a:t>колісного</a:t>
            </a:r>
            <a:r>
              <a:rPr lang="ru-RU" dirty="0"/>
              <a:t>. </a:t>
            </a:r>
            <a:r>
              <a:rPr lang="ru-RU" dirty="0" err="1"/>
              <a:t>Будь-яке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позиції</a:t>
            </a:r>
            <a:r>
              <a:rPr lang="ru-RU" dirty="0"/>
              <a:t> </a:t>
            </a:r>
            <a:r>
              <a:rPr lang="ru-RU" dirty="0" err="1"/>
              <a:t>задніх</a:t>
            </a:r>
            <a:r>
              <a:rPr lang="ru-RU" dirty="0"/>
              <a:t> </a:t>
            </a:r>
            <a:r>
              <a:rPr lang="ru-RU" dirty="0" err="1"/>
              <a:t>коліс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гальм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подальшою</a:t>
            </a:r>
            <a:r>
              <a:rPr lang="ru-RU" dirty="0"/>
              <a:t> </a:t>
            </a:r>
            <a:r>
              <a:rPr lang="ru-RU" dirty="0" err="1"/>
              <a:t>перевіркою</a:t>
            </a:r>
            <a:r>
              <a:rPr lang="ru-RU" dirty="0"/>
              <a:t> </a:t>
            </a:r>
            <a:r>
              <a:rPr lang="ru-RU" dirty="0" err="1"/>
              <a:t>їхньої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.</a:t>
            </a:r>
          </a:p>
        </p:txBody>
      </p:sp>
      <p:pic>
        <p:nvPicPr>
          <p:cNvPr id="28674" name="Picture 2" descr="Image result for інвалідні ві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429000"/>
            <a:ext cx="7056784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Висота</a:t>
            </a:r>
            <a:r>
              <a:rPr lang="ru-RU" dirty="0"/>
              <a:t> </a:t>
            </a:r>
            <a:r>
              <a:rPr lang="ru-RU" dirty="0" err="1"/>
              <a:t>сидіння</a:t>
            </a:r>
            <a:r>
              <a:rPr lang="ru-RU" dirty="0"/>
              <a:t>: для </a:t>
            </a:r>
            <a:r>
              <a:rPr lang="ru-RU" dirty="0" err="1"/>
              <a:t>пересування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ніг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8388424" cy="5877272"/>
          </a:xfrm>
        </p:spPr>
        <p:txBody>
          <a:bodyPr>
            <a:normAutofit/>
          </a:bodyPr>
          <a:lstStyle/>
          <a:p>
            <a:r>
              <a:rPr lang="ru-RU" dirty="0" err="1"/>
              <a:t>Правильне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: </a:t>
            </a:r>
          </a:p>
          <a:p>
            <a:r>
              <a:rPr lang="ru-RU" dirty="0"/>
              <a:t>• Коли </a:t>
            </a:r>
            <a:r>
              <a:rPr lang="ru-RU" dirty="0" err="1"/>
              <a:t>користувач</a:t>
            </a:r>
            <a:r>
              <a:rPr lang="ru-RU" dirty="0"/>
              <a:t> прямо </a:t>
            </a:r>
            <a:r>
              <a:rPr lang="ru-RU" dirty="0" err="1"/>
              <a:t>сидить</a:t>
            </a:r>
            <a:r>
              <a:rPr lang="ru-RU" dirty="0"/>
              <a:t> у </a:t>
            </a:r>
            <a:r>
              <a:rPr lang="ru-RU" dirty="0" err="1"/>
              <a:t>кріслі</a:t>
            </a:r>
            <a:r>
              <a:rPr lang="ru-RU" dirty="0"/>
              <a:t> </a:t>
            </a:r>
            <a:r>
              <a:rPr lang="ru-RU" dirty="0" err="1"/>
              <a:t>колісному</a:t>
            </a:r>
            <a:r>
              <a:rPr lang="ru-RU" dirty="0"/>
              <a:t> та </a:t>
            </a:r>
            <a:r>
              <a:rPr lang="ru-RU" dirty="0" err="1"/>
              <a:t>спирається</a:t>
            </a:r>
            <a:r>
              <a:rPr lang="ru-RU" dirty="0"/>
              <a:t> на спинку, у </a:t>
            </a:r>
            <a:r>
              <a:rPr lang="ru-RU" dirty="0" err="1"/>
              <a:t>нього</a:t>
            </a:r>
            <a:r>
              <a:rPr lang="ru-RU" dirty="0"/>
              <a:t>/</a:t>
            </a:r>
            <a:r>
              <a:rPr lang="ru-RU" dirty="0" err="1"/>
              <a:t>неї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бути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поставити</a:t>
            </a:r>
            <a:r>
              <a:rPr lang="ru-RU" dirty="0"/>
              <a:t> ноги на </a:t>
            </a:r>
            <a:r>
              <a:rPr lang="ru-RU" dirty="0" err="1"/>
              <a:t>підлогу</a:t>
            </a:r>
            <a:r>
              <a:rPr lang="ru-RU" dirty="0"/>
              <a:t>.</a:t>
            </a:r>
          </a:p>
          <a:p>
            <a:r>
              <a:rPr lang="ru-RU" dirty="0"/>
              <a:t>Як </a:t>
            </a:r>
            <a:r>
              <a:rPr lang="ru-RU" dirty="0" err="1"/>
              <a:t>перевірити</a:t>
            </a:r>
            <a:r>
              <a:rPr lang="ru-RU" dirty="0"/>
              <a:t> </a:t>
            </a:r>
          </a:p>
          <a:p>
            <a:r>
              <a:rPr lang="ru-RU" dirty="0" err="1"/>
              <a:t>Попросіть</a:t>
            </a:r>
            <a:r>
              <a:rPr lang="ru-RU" dirty="0"/>
              <a:t> </a:t>
            </a:r>
            <a:r>
              <a:rPr lang="ru-RU" dirty="0" err="1"/>
              <a:t>користувача</a:t>
            </a:r>
            <a:r>
              <a:rPr lang="ru-RU" dirty="0"/>
              <a:t> </a:t>
            </a:r>
            <a:r>
              <a:rPr lang="ru-RU" dirty="0" err="1"/>
              <a:t>сісти</a:t>
            </a:r>
            <a:r>
              <a:rPr lang="ru-RU" dirty="0"/>
              <a:t> прямо, </a:t>
            </a:r>
            <a:r>
              <a:rPr lang="ru-RU" dirty="0" err="1"/>
              <a:t>спираючись</a:t>
            </a:r>
            <a:r>
              <a:rPr lang="ru-RU" dirty="0"/>
              <a:t> на спинку,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поставити</a:t>
            </a:r>
            <a:r>
              <a:rPr lang="ru-RU" dirty="0"/>
              <a:t> на </a:t>
            </a:r>
            <a:r>
              <a:rPr lang="ru-RU" dirty="0" err="1"/>
              <a:t>підлогу</a:t>
            </a:r>
            <a:r>
              <a:rPr lang="ru-RU" dirty="0"/>
              <a:t> ногу,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/вона </a:t>
            </a:r>
            <a:r>
              <a:rPr lang="ru-RU" dirty="0" err="1"/>
              <a:t>пересувається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стопа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повністю</a:t>
            </a:r>
            <a:r>
              <a:rPr lang="ru-RU" dirty="0"/>
              <a:t> </a:t>
            </a:r>
            <a:r>
              <a:rPr lang="ru-RU" dirty="0" err="1"/>
              <a:t>стояти</a:t>
            </a:r>
            <a:r>
              <a:rPr lang="ru-RU" dirty="0"/>
              <a:t> на </a:t>
            </a:r>
            <a:r>
              <a:rPr lang="ru-RU" dirty="0" err="1"/>
              <a:t>підлозі</a:t>
            </a:r>
            <a:r>
              <a:rPr lang="ru-RU" dirty="0"/>
              <a:t>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908720"/>
            <a:ext cx="55801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Якщо</a:t>
            </a:r>
            <a:r>
              <a:rPr lang="ru-RU" sz="2400" dirty="0"/>
              <a:t> </a:t>
            </a:r>
            <a:r>
              <a:rPr lang="ru-RU" sz="2400" dirty="0" err="1"/>
              <a:t>сидіння</a:t>
            </a:r>
            <a:r>
              <a:rPr lang="ru-RU" sz="2400" dirty="0"/>
              <a:t> </a:t>
            </a:r>
            <a:r>
              <a:rPr lang="ru-RU" sz="2400" dirty="0" err="1"/>
              <a:t>надто</a:t>
            </a:r>
            <a:r>
              <a:rPr lang="ru-RU" sz="2400" dirty="0"/>
              <a:t> </a:t>
            </a:r>
            <a:r>
              <a:rPr lang="ru-RU" sz="2400" dirty="0" err="1"/>
              <a:t>високе</a:t>
            </a:r>
            <a:r>
              <a:rPr lang="ru-RU" sz="2400" dirty="0"/>
              <a:t>, персонал </a:t>
            </a:r>
            <a:r>
              <a:rPr lang="ru-RU" sz="2400" dirty="0" err="1"/>
              <a:t>служби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забезпечення</a:t>
            </a:r>
            <a:r>
              <a:rPr lang="ru-RU" sz="2400" dirty="0"/>
              <a:t> </a:t>
            </a:r>
            <a:r>
              <a:rPr lang="ru-RU" sz="2400" dirty="0" err="1"/>
              <a:t>кріслами</a:t>
            </a:r>
            <a:r>
              <a:rPr lang="ru-RU" sz="2400" dirty="0"/>
              <a:t> </a:t>
            </a:r>
            <a:r>
              <a:rPr lang="ru-RU" sz="2400" dirty="0" err="1"/>
              <a:t>колісними</a:t>
            </a:r>
            <a:r>
              <a:rPr lang="ru-RU" sz="2400" dirty="0"/>
              <a:t>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спробувати</a:t>
            </a:r>
            <a:r>
              <a:rPr lang="ru-RU" sz="2400" dirty="0"/>
              <a:t>: </a:t>
            </a:r>
          </a:p>
          <a:p>
            <a:r>
              <a:rPr lang="ru-RU" sz="2400" dirty="0"/>
              <a:t>• </a:t>
            </a:r>
            <a:r>
              <a:rPr lang="ru-RU" sz="2400" dirty="0" err="1"/>
              <a:t>зменшити</a:t>
            </a:r>
            <a:r>
              <a:rPr lang="ru-RU" sz="2400" dirty="0"/>
              <a:t> </a:t>
            </a:r>
            <a:r>
              <a:rPr lang="ru-RU" sz="2400" dirty="0" err="1"/>
              <a:t>висоту</a:t>
            </a:r>
            <a:r>
              <a:rPr lang="ru-RU" sz="2400" dirty="0"/>
              <a:t> подушки; </a:t>
            </a:r>
          </a:p>
          <a:p>
            <a:r>
              <a:rPr lang="ru-RU" sz="2400" dirty="0"/>
              <a:t>• </a:t>
            </a:r>
            <a:r>
              <a:rPr lang="ru-RU" sz="2400" dirty="0" err="1"/>
              <a:t>прикріпити</a:t>
            </a:r>
            <a:r>
              <a:rPr lang="ru-RU" sz="2400" dirty="0"/>
              <a:t> </a:t>
            </a:r>
            <a:r>
              <a:rPr lang="ru-RU" sz="2400" dirty="0" err="1"/>
              <a:t>жорстке</a:t>
            </a:r>
            <a:r>
              <a:rPr lang="ru-RU" sz="2400" dirty="0"/>
              <a:t> </a:t>
            </a:r>
            <a:r>
              <a:rPr lang="ru-RU" sz="2400" dirty="0" err="1"/>
              <a:t>сидіння</a:t>
            </a:r>
            <a:r>
              <a:rPr lang="ru-RU" sz="2400" dirty="0"/>
              <a:t> на </a:t>
            </a:r>
            <a:r>
              <a:rPr lang="ru-RU" sz="2400" dirty="0" err="1"/>
              <a:t>нижчому</a:t>
            </a:r>
            <a:r>
              <a:rPr lang="ru-RU" sz="2400" dirty="0"/>
              <a:t> </a:t>
            </a:r>
            <a:r>
              <a:rPr lang="ru-RU" sz="2400" dirty="0" err="1"/>
              <a:t>рівні</a:t>
            </a:r>
            <a:r>
              <a:rPr lang="ru-RU" sz="2400" dirty="0"/>
              <a:t> </a:t>
            </a:r>
            <a:r>
              <a:rPr lang="ru-RU" sz="2400" dirty="0" err="1"/>
              <a:t>порівняно</a:t>
            </a:r>
            <a:r>
              <a:rPr lang="ru-RU" sz="2400" dirty="0"/>
              <a:t> </a:t>
            </a:r>
            <a:r>
              <a:rPr lang="ru-RU" sz="2400" dirty="0" err="1"/>
              <a:t>з</a:t>
            </a:r>
            <a:r>
              <a:rPr lang="ru-RU" sz="2400" dirty="0"/>
              <a:t> 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/>
              <a:t>початковою</a:t>
            </a:r>
            <a:r>
              <a:rPr lang="ru-RU" sz="2400" dirty="0"/>
              <a:t> </a:t>
            </a:r>
            <a:r>
              <a:rPr lang="ru-RU" sz="2400" dirty="0" err="1"/>
              <a:t>позицією</a:t>
            </a:r>
            <a:r>
              <a:rPr lang="ru-RU" sz="2400" dirty="0"/>
              <a:t> (для </a:t>
            </a:r>
            <a:r>
              <a:rPr lang="ru-RU" sz="2400" dirty="0" err="1"/>
              <a:t>цього</a:t>
            </a:r>
            <a:r>
              <a:rPr lang="ru-RU" sz="2400" dirty="0"/>
              <a:t> </a:t>
            </a:r>
            <a:r>
              <a:rPr lang="ru-RU" sz="2400" dirty="0" err="1"/>
              <a:t>рекомендується</a:t>
            </a:r>
            <a:r>
              <a:rPr lang="ru-RU" sz="2400" dirty="0"/>
              <a:t> </a:t>
            </a:r>
            <a:r>
              <a:rPr lang="ru-RU" sz="2400" dirty="0" err="1"/>
              <a:t>отримати</a:t>
            </a:r>
            <a:r>
              <a:rPr lang="ru-RU" sz="2400" dirty="0"/>
              <a:t> </a:t>
            </a:r>
            <a:r>
              <a:rPr lang="ru-RU" sz="2400" dirty="0" err="1"/>
              <a:t>технічну</a:t>
            </a:r>
            <a:r>
              <a:rPr lang="ru-RU" sz="2400" dirty="0"/>
              <a:t> </a:t>
            </a:r>
            <a:r>
              <a:rPr lang="ru-RU" sz="2400" dirty="0" err="1"/>
              <a:t>консультацію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допомогу</a:t>
            </a:r>
            <a:r>
              <a:rPr lang="ru-RU" sz="2400" dirty="0"/>
              <a:t>). </a:t>
            </a:r>
            <a:r>
              <a:rPr lang="ru-RU" sz="2400" dirty="0" err="1"/>
              <a:t>Якщо</a:t>
            </a:r>
            <a:r>
              <a:rPr lang="ru-RU" sz="2400" dirty="0"/>
              <a:t> </a:t>
            </a:r>
            <a:r>
              <a:rPr lang="ru-RU" sz="2400" dirty="0" err="1"/>
              <a:t>користувач</a:t>
            </a:r>
            <a:r>
              <a:rPr lang="ru-RU" sz="2400" dirty="0"/>
              <a:t> </a:t>
            </a:r>
            <a:r>
              <a:rPr lang="ru-RU" sz="2400" dirty="0" err="1"/>
              <a:t>пересувається</a:t>
            </a:r>
            <a:r>
              <a:rPr lang="ru-RU" sz="2400" dirty="0"/>
              <a:t> </a:t>
            </a:r>
            <a:r>
              <a:rPr lang="ru-RU" sz="2400" dirty="0" err="1"/>
              <a:t>зусиллям</a:t>
            </a:r>
            <a:r>
              <a:rPr lang="ru-RU" sz="2400" dirty="0"/>
              <a:t> </a:t>
            </a:r>
            <a:r>
              <a:rPr lang="ru-RU" sz="2400" dirty="0" err="1"/>
              <a:t>однієї</a:t>
            </a:r>
            <a:r>
              <a:rPr lang="ru-RU" sz="2400" dirty="0"/>
              <a:t> ноги, а </a:t>
            </a:r>
            <a:r>
              <a:rPr lang="ru-RU" sz="2400" dirty="0" err="1"/>
              <a:t>інша</a:t>
            </a:r>
            <a:r>
              <a:rPr lang="ru-RU" sz="2400" dirty="0"/>
              <a:t> нога </a:t>
            </a:r>
            <a:r>
              <a:rPr lang="ru-RU" sz="2400" dirty="0" err="1"/>
              <a:t>стоїть</a:t>
            </a:r>
            <a:r>
              <a:rPr lang="ru-RU" sz="2400" dirty="0"/>
              <a:t> на </a:t>
            </a:r>
            <a:r>
              <a:rPr lang="ru-RU" sz="2400" dirty="0" err="1"/>
              <a:t>підніжці</a:t>
            </a:r>
            <a:r>
              <a:rPr lang="ru-RU" sz="2400" dirty="0"/>
              <a:t>, </a:t>
            </a:r>
            <a:r>
              <a:rPr lang="ru-RU" sz="2400" dirty="0" err="1"/>
              <a:t>перевірте</a:t>
            </a:r>
            <a:r>
              <a:rPr lang="ru-RU" sz="2400" dirty="0"/>
              <a:t> </a:t>
            </a:r>
            <a:r>
              <a:rPr lang="ru-RU" sz="2400" dirty="0" err="1"/>
              <a:t>тиск</a:t>
            </a:r>
            <a:r>
              <a:rPr lang="ru-RU" sz="2400" dirty="0"/>
              <a:t> у </a:t>
            </a:r>
            <a:r>
              <a:rPr lang="ru-RU" sz="2400" dirty="0" err="1"/>
              <a:t>ділянці</a:t>
            </a:r>
            <a:r>
              <a:rPr lang="ru-RU" sz="2400" dirty="0"/>
              <a:t> </a:t>
            </a:r>
            <a:r>
              <a:rPr lang="ru-RU" sz="2400" dirty="0" err="1"/>
              <a:t>сідничної</a:t>
            </a:r>
            <a:r>
              <a:rPr lang="ru-RU" sz="2400" dirty="0"/>
              <a:t> </a:t>
            </a:r>
            <a:r>
              <a:rPr lang="ru-RU" sz="2400" dirty="0" err="1"/>
              <a:t>кістки</a:t>
            </a:r>
            <a:r>
              <a:rPr lang="ru-RU" sz="2400" dirty="0"/>
              <a:t> </a:t>
            </a:r>
            <a:r>
              <a:rPr lang="ru-RU" sz="2400" dirty="0" err="1"/>
              <a:t>з</a:t>
            </a:r>
            <a:r>
              <a:rPr lang="ru-RU" sz="2400" dirty="0"/>
              <a:t> боку ноги, яка </a:t>
            </a:r>
            <a:r>
              <a:rPr lang="ru-RU" sz="2400" dirty="0" err="1"/>
              <a:t>стоїть</a:t>
            </a:r>
            <a:r>
              <a:rPr lang="ru-RU" sz="2400" dirty="0"/>
              <a:t> на </a:t>
            </a:r>
            <a:r>
              <a:rPr lang="ru-RU" sz="2400" dirty="0" err="1"/>
              <a:t>підніжці</a:t>
            </a:r>
            <a:r>
              <a:rPr lang="ru-RU" sz="2400" dirty="0"/>
              <a:t>.</a:t>
            </a:r>
          </a:p>
        </p:txBody>
      </p:sp>
      <p:pic>
        <p:nvPicPr>
          <p:cNvPr id="5" name="Picture 4" descr="C:\Users\ASUS\Desktop\1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196752"/>
            <a:ext cx="2439648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uk-UA" dirty="0"/>
              <a:t>Перевірте поставу</a:t>
            </a:r>
            <a:endParaRPr lang="ru-RU" dirty="0"/>
          </a:p>
        </p:txBody>
      </p:sp>
      <p:pic>
        <p:nvPicPr>
          <p:cNvPr id="16386" name="Picture 2" descr="C:\Users\ASUS\Desktop\1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7704856" cy="2664296"/>
          </a:xfrm>
          <a:prstGeom prst="rect">
            <a:avLst/>
          </a:prstGeom>
          <a:noFill/>
        </p:spPr>
      </p:pic>
      <p:pic>
        <p:nvPicPr>
          <p:cNvPr id="16387" name="Picture 3" descr="C:\Users\ASUS\Desktop\1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9040"/>
            <a:ext cx="8798625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Перевірте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тиску</a:t>
            </a:r>
            <a:endParaRPr lang="ru-RU" dirty="0"/>
          </a:p>
        </p:txBody>
      </p:sp>
      <p:pic>
        <p:nvPicPr>
          <p:cNvPr id="17410" name="Picture 2" descr="C:\Users\ASUS\Desktop\1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041004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418058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Перевірте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 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їзди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139675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На </a:t>
            </a:r>
            <a:r>
              <a:rPr lang="ru-RU" dirty="0" err="1"/>
              <a:t>останньому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перевіряється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 </a:t>
            </a:r>
            <a:r>
              <a:rPr lang="ru-RU" dirty="0" err="1"/>
              <a:t>крісла</a:t>
            </a:r>
            <a:r>
              <a:rPr lang="ru-RU" dirty="0"/>
              <a:t> </a:t>
            </a:r>
            <a:r>
              <a:rPr lang="ru-RU" dirty="0" err="1"/>
              <a:t>колісного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руху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користувач</a:t>
            </a:r>
            <a:r>
              <a:rPr lang="ru-RU" dirty="0"/>
              <a:t> не в </a:t>
            </a:r>
            <a:r>
              <a:rPr lang="ru-RU" dirty="0" err="1"/>
              <a:t>змозі</a:t>
            </a:r>
            <a:r>
              <a:rPr lang="ru-RU" dirty="0"/>
              <a:t> </a:t>
            </a:r>
            <a:r>
              <a:rPr lang="ru-RU" dirty="0" err="1"/>
              <a:t>пересуватися</a:t>
            </a:r>
            <a:r>
              <a:rPr lang="ru-RU" dirty="0"/>
              <a:t> </a:t>
            </a:r>
            <a:r>
              <a:rPr lang="ru-RU" dirty="0" err="1"/>
              <a:t>самостійно</a:t>
            </a:r>
            <a:r>
              <a:rPr lang="ru-RU" dirty="0"/>
              <a:t>, </a:t>
            </a:r>
            <a:r>
              <a:rPr lang="ru-RU" dirty="0" err="1"/>
              <a:t>попросіть</a:t>
            </a:r>
            <a:r>
              <a:rPr lang="ru-RU" dirty="0"/>
              <a:t> члена </a:t>
            </a:r>
            <a:r>
              <a:rPr lang="ru-RU" dirty="0" err="1"/>
              <a:t>родини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особу, яка </a:t>
            </a:r>
            <a:r>
              <a:rPr lang="ru-RU" dirty="0" err="1"/>
              <a:t>забезпечує</a:t>
            </a:r>
            <a:r>
              <a:rPr lang="ru-RU" dirty="0"/>
              <a:t> догляд, </a:t>
            </a:r>
            <a:r>
              <a:rPr lang="ru-RU" dirty="0" err="1"/>
              <a:t>штовхати</a:t>
            </a:r>
            <a:r>
              <a:rPr lang="ru-RU" dirty="0"/>
              <a:t> </a:t>
            </a:r>
            <a:r>
              <a:rPr lang="ru-RU" dirty="0" err="1"/>
              <a:t>крісло</a:t>
            </a:r>
            <a:r>
              <a:rPr lang="ru-RU" dirty="0"/>
              <a:t> </a:t>
            </a:r>
            <a:r>
              <a:rPr lang="ru-RU" dirty="0" err="1"/>
              <a:t>колісне</a:t>
            </a:r>
            <a:r>
              <a:rPr lang="ru-RU" dirty="0"/>
              <a:t>.</a:t>
            </a:r>
          </a:p>
        </p:txBody>
      </p:sp>
      <p:pic>
        <p:nvPicPr>
          <p:cNvPr id="18434" name="Picture 2" descr="C:\Users\ASUS\Desktop\1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2594887" cy="33123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87824" y="2564904"/>
            <a:ext cx="58326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Зверніть</a:t>
            </a:r>
            <a:r>
              <a:rPr lang="ru-RU" sz="2400" dirty="0"/>
              <a:t> </a:t>
            </a:r>
            <a:r>
              <a:rPr lang="ru-RU" sz="2400" dirty="0" err="1"/>
              <a:t>увагу</a:t>
            </a:r>
            <a:r>
              <a:rPr lang="ru-RU" sz="2400" dirty="0"/>
              <a:t> на </a:t>
            </a:r>
            <a:r>
              <a:rPr lang="ru-RU" sz="2400" dirty="0" err="1"/>
              <a:t>такі</a:t>
            </a:r>
            <a:r>
              <a:rPr lang="ru-RU" sz="2400" dirty="0"/>
              <a:t> </a:t>
            </a:r>
            <a:r>
              <a:rPr lang="ru-RU" sz="2400" dirty="0" err="1"/>
              <a:t>моменти</a:t>
            </a:r>
            <a:r>
              <a:rPr lang="ru-RU" sz="2400" dirty="0"/>
              <a:t>. </a:t>
            </a:r>
          </a:p>
          <a:p>
            <a:r>
              <a:rPr lang="ru-RU" sz="2400" dirty="0"/>
              <a:t>•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забезпечує</a:t>
            </a:r>
            <a:r>
              <a:rPr lang="ru-RU" sz="2400" dirty="0"/>
              <a:t> спинка </a:t>
            </a:r>
            <a:r>
              <a:rPr lang="ru-RU" sz="2400" dirty="0" err="1"/>
              <a:t>достатньо</a:t>
            </a:r>
            <a:r>
              <a:rPr lang="ru-RU" sz="2400" dirty="0"/>
              <a:t> простору для того, </a:t>
            </a:r>
            <a:r>
              <a:rPr lang="ru-RU" sz="2400" dirty="0" err="1"/>
              <a:t>щоб</a:t>
            </a:r>
            <a:r>
              <a:rPr lang="ru-RU" sz="2400" dirty="0"/>
              <a:t> </a:t>
            </a:r>
            <a:r>
              <a:rPr lang="ru-RU" sz="2400" dirty="0" err="1"/>
              <a:t>користувач</a:t>
            </a:r>
            <a:r>
              <a:rPr lang="ru-RU" sz="2400" dirty="0"/>
              <a:t> </a:t>
            </a:r>
            <a:r>
              <a:rPr lang="ru-RU" sz="2400" dirty="0" err="1"/>
              <a:t>міг</a:t>
            </a:r>
            <a:r>
              <a:rPr lang="ru-RU" sz="2400" dirty="0"/>
              <a:t> </a:t>
            </a:r>
            <a:r>
              <a:rPr lang="ru-RU" sz="2400" dirty="0" err="1"/>
              <a:t>вільно</a:t>
            </a:r>
            <a:r>
              <a:rPr lang="ru-RU" sz="2400" dirty="0"/>
              <a:t> </a:t>
            </a:r>
            <a:r>
              <a:rPr lang="ru-RU" sz="2400" dirty="0" err="1"/>
              <a:t>рухати</a:t>
            </a:r>
            <a:r>
              <a:rPr lang="ru-RU" sz="2400" dirty="0"/>
              <a:t> </a:t>
            </a:r>
            <a:r>
              <a:rPr lang="ru-RU" sz="2400" dirty="0" err="1"/>
              <a:t>плечима</a:t>
            </a:r>
            <a:r>
              <a:rPr lang="ru-RU" sz="2400" dirty="0"/>
              <a:t> при </a:t>
            </a:r>
            <a:r>
              <a:rPr lang="ru-RU" sz="2400" dirty="0" err="1"/>
              <a:t>самостійному</a:t>
            </a:r>
            <a:r>
              <a:rPr lang="ru-RU" sz="2400" dirty="0"/>
              <a:t> </a:t>
            </a:r>
            <a:r>
              <a:rPr lang="ru-RU" sz="2400" dirty="0" err="1"/>
              <a:t>пересуванні</a:t>
            </a:r>
            <a:r>
              <a:rPr lang="ru-RU" sz="2400" dirty="0"/>
              <a:t>? </a:t>
            </a:r>
          </a:p>
          <a:p>
            <a:r>
              <a:rPr lang="ru-RU" sz="2400" dirty="0"/>
              <a:t>• </a:t>
            </a:r>
            <a:r>
              <a:rPr lang="ru-RU" sz="2400" dirty="0" err="1"/>
              <a:t>Чи</a:t>
            </a:r>
            <a:r>
              <a:rPr lang="ru-RU" sz="2400" dirty="0"/>
              <a:t> стоять стопи </a:t>
            </a:r>
            <a:r>
              <a:rPr lang="ru-RU" sz="2400" dirty="0" err="1"/>
              <a:t>користувача</a:t>
            </a:r>
            <a:r>
              <a:rPr lang="ru-RU" sz="2400" dirty="0"/>
              <a:t> </a:t>
            </a:r>
            <a:r>
              <a:rPr lang="ru-RU" sz="2400" dirty="0" err="1"/>
              <a:t>постійно</a:t>
            </a:r>
            <a:r>
              <a:rPr lang="ru-RU" sz="2400" dirty="0"/>
              <a:t> на </a:t>
            </a:r>
            <a:r>
              <a:rPr lang="ru-RU" sz="2400" dirty="0" err="1"/>
              <a:t>підніжках</a:t>
            </a:r>
            <a:r>
              <a:rPr lang="ru-RU" sz="2400" dirty="0"/>
              <a:t>? </a:t>
            </a:r>
          </a:p>
          <a:p>
            <a:r>
              <a:rPr lang="ru-RU" sz="2400" dirty="0"/>
              <a:t>• </a:t>
            </a:r>
            <a:r>
              <a:rPr lang="ru-RU" sz="2400" dirty="0" err="1"/>
              <a:t>Чи</a:t>
            </a:r>
            <a:r>
              <a:rPr lang="ru-RU" sz="2400" dirty="0"/>
              <a:t> правильно </a:t>
            </a:r>
            <a:r>
              <a:rPr lang="ru-RU" sz="2400" dirty="0" err="1"/>
              <a:t>вибрано</a:t>
            </a:r>
            <a:r>
              <a:rPr lang="ru-RU" sz="2400" dirty="0"/>
              <a:t> </a:t>
            </a:r>
            <a:r>
              <a:rPr lang="ru-RU" sz="2400" dirty="0" err="1"/>
              <a:t>позицію</a:t>
            </a:r>
            <a:r>
              <a:rPr lang="ru-RU" sz="2400" dirty="0"/>
              <a:t> </a:t>
            </a:r>
            <a:r>
              <a:rPr lang="ru-RU" sz="2400" dirty="0" err="1"/>
              <a:t>задніх</a:t>
            </a:r>
            <a:r>
              <a:rPr lang="ru-RU" sz="2400" dirty="0"/>
              <a:t> </a:t>
            </a:r>
            <a:r>
              <a:rPr lang="ru-RU" sz="2400" dirty="0" err="1"/>
              <a:t>коліс</a:t>
            </a:r>
            <a:r>
              <a:rPr lang="ru-RU" sz="2400" dirty="0"/>
              <a:t> для </a:t>
            </a:r>
            <a:r>
              <a:rPr lang="ru-RU" sz="2400" dirty="0" err="1"/>
              <a:t>цього</a:t>
            </a:r>
            <a:r>
              <a:rPr lang="ru-RU" sz="2400" dirty="0"/>
              <a:t> </a:t>
            </a:r>
            <a:r>
              <a:rPr lang="ru-RU" sz="2400" dirty="0" err="1"/>
              <a:t>користувача</a:t>
            </a:r>
            <a:r>
              <a:rPr lang="ru-RU" sz="2400" dirty="0"/>
              <a:t>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Налаштування</a:t>
            </a:r>
            <a:r>
              <a:rPr lang="ru-RU" dirty="0"/>
              <a:t>: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воно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 </a:t>
            </a:r>
            <a:r>
              <a:rPr lang="ru-RU" dirty="0" err="1"/>
              <a:t>користувач</a:t>
            </a:r>
            <a:r>
              <a:rPr lang="ru-RU" dirty="0"/>
              <a:t> </a:t>
            </a:r>
            <a:r>
              <a:rPr lang="ru-RU" dirty="0" err="1"/>
              <a:t>крісла</a:t>
            </a:r>
            <a:r>
              <a:rPr lang="ru-RU" dirty="0"/>
              <a:t> </a:t>
            </a:r>
            <a:r>
              <a:rPr lang="ru-RU" dirty="0" err="1"/>
              <a:t>колісного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персонал разом </a:t>
            </a:r>
            <a:r>
              <a:rPr lang="ru-RU" dirty="0" err="1"/>
              <a:t>перевіряють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:</a:t>
            </a:r>
          </a:p>
          <a:p>
            <a:r>
              <a:rPr lang="ru-RU" dirty="0"/>
              <a:t> • </a:t>
            </a:r>
            <a:r>
              <a:rPr lang="ru-RU" dirty="0" err="1"/>
              <a:t>крісло</a:t>
            </a:r>
            <a:r>
              <a:rPr lang="ru-RU" dirty="0"/>
              <a:t> </a:t>
            </a:r>
            <a:r>
              <a:rPr lang="ru-RU" dirty="0" err="1"/>
              <a:t>колісне</a:t>
            </a:r>
            <a:r>
              <a:rPr lang="ru-RU" dirty="0"/>
              <a:t> правильного </a:t>
            </a:r>
            <a:r>
              <a:rPr lang="ru-RU" dirty="0" err="1"/>
              <a:t>розміру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здійснено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необхідні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 та </a:t>
            </a:r>
            <a:r>
              <a:rPr lang="ru-RU" dirty="0" err="1"/>
              <a:t>регулювання</a:t>
            </a:r>
            <a:r>
              <a:rPr lang="ru-RU" dirty="0"/>
              <a:t> для </a:t>
            </a:r>
            <a:r>
              <a:rPr lang="ru-RU" dirty="0" err="1"/>
              <a:t>забезпечення</a:t>
            </a:r>
            <a:r>
              <a:rPr lang="ru-RU" dirty="0"/>
              <a:t> правильного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; </a:t>
            </a:r>
          </a:p>
          <a:p>
            <a:r>
              <a:rPr lang="ru-RU" dirty="0"/>
              <a:t>• </a:t>
            </a:r>
            <a:r>
              <a:rPr lang="ru-RU" dirty="0" err="1"/>
              <a:t>крісло</a:t>
            </a:r>
            <a:r>
              <a:rPr lang="ru-RU" dirty="0"/>
              <a:t> </a:t>
            </a:r>
            <a:r>
              <a:rPr lang="ru-RU" dirty="0" err="1"/>
              <a:t>колісне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подушка </a:t>
            </a:r>
            <a:r>
              <a:rPr lang="ru-RU" dirty="0" err="1"/>
              <a:t>допомагають</a:t>
            </a:r>
            <a:r>
              <a:rPr lang="ru-RU" dirty="0"/>
              <a:t> </a:t>
            </a:r>
            <a:r>
              <a:rPr lang="ru-RU" dirty="0" err="1"/>
              <a:t>користувачу</a:t>
            </a:r>
            <a:r>
              <a:rPr lang="ru-RU" dirty="0"/>
              <a:t> прямо </a:t>
            </a:r>
            <a:r>
              <a:rPr lang="ru-RU" dirty="0" err="1"/>
              <a:t>сидіти</a:t>
            </a:r>
            <a:r>
              <a:rPr lang="ru-RU" dirty="0"/>
              <a:t>; </a:t>
            </a:r>
          </a:p>
          <a:p>
            <a:r>
              <a:rPr lang="ru-RU" dirty="0"/>
              <a:t>•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приписано </a:t>
            </a:r>
            <a:r>
              <a:rPr lang="ru-RU" dirty="0" err="1"/>
              <a:t>протипролежневу</a:t>
            </a:r>
            <a:r>
              <a:rPr lang="ru-RU" dirty="0"/>
              <a:t> подушку, то </a:t>
            </a:r>
            <a:r>
              <a:rPr lang="ru-RU" dirty="0" err="1"/>
              <a:t>ця</a:t>
            </a:r>
            <a:r>
              <a:rPr lang="ru-RU" dirty="0"/>
              <a:t> подушка </a:t>
            </a:r>
            <a:r>
              <a:rPr lang="ru-RU" dirty="0" err="1"/>
              <a:t>зменшує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92696"/>
          </a:xfrm>
        </p:spPr>
        <p:txBody>
          <a:bodyPr>
            <a:normAutofit/>
          </a:bodyPr>
          <a:lstStyle/>
          <a:p>
            <a:r>
              <a:rPr lang="ru-RU" dirty="0" err="1"/>
              <a:t>Успішна</a:t>
            </a:r>
            <a:r>
              <a:rPr lang="ru-RU" dirty="0"/>
              <a:t> практика </a:t>
            </a:r>
            <a:r>
              <a:rPr lang="ru-RU" dirty="0" err="1"/>
              <a:t>налаштування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3384376"/>
          </a:xfrm>
        </p:spPr>
        <p:txBody>
          <a:bodyPr>
            <a:noAutofit/>
          </a:bodyPr>
          <a:lstStyle/>
          <a:p>
            <a:r>
              <a:rPr lang="ru-RU" sz="2000" dirty="0"/>
              <a:t> За </a:t>
            </a:r>
            <a:r>
              <a:rPr lang="ru-RU" sz="2000" dirty="0" err="1"/>
              <a:t>можливості</a:t>
            </a:r>
            <a:r>
              <a:rPr lang="ru-RU" sz="2000" dirty="0"/>
              <a:t>, </a:t>
            </a:r>
            <a:r>
              <a:rPr lang="ru-RU" sz="2000" dirty="0" err="1"/>
              <a:t>налаштування</a:t>
            </a:r>
            <a:r>
              <a:rPr lang="ru-RU" sz="2000" dirty="0"/>
              <a:t> </a:t>
            </a:r>
            <a:r>
              <a:rPr lang="ru-RU" sz="2000" dirty="0" err="1"/>
              <a:t>має</a:t>
            </a:r>
            <a:r>
              <a:rPr lang="ru-RU" sz="2000" dirty="0"/>
              <a:t> </a:t>
            </a:r>
            <a:r>
              <a:rPr lang="ru-RU" sz="2000" dirty="0" err="1"/>
              <a:t>здійснювати</a:t>
            </a:r>
            <a:r>
              <a:rPr lang="ru-RU" sz="2000" dirty="0"/>
              <a:t> особа, яка проводила </a:t>
            </a:r>
            <a:r>
              <a:rPr lang="ru-RU" sz="2000" dirty="0" err="1"/>
              <a:t>обстеження</a:t>
            </a:r>
            <a:r>
              <a:rPr lang="ru-RU" sz="2000" dirty="0"/>
              <a:t>. </a:t>
            </a:r>
          </a:p>
          <a:p>
            <a:r>
              <a:rPr lang="ru-RU" sz="2000" dirty="0"/>
              <a:t> </a:t>
            </a:r>
            <a:r>
              <a:rPr lang="ru-RU" sz="2000" dirty="0" err="1"/>
              <a:t>Завжди</a:t>
            </a:r>
            <a:r>
              <a:rPr lang="ru-RU" sz="2000" dirty="0"/>
              <a:t> починайте </a:t>
            </a:r>
            <a:r>
              <a:rPr lang="ru-RU" sz="2000" dirty="0" err="1"/>
              <a:t>перевіряти</a:t>
            </a:r>
            <a:r>
              <a:rPr lang="ru-RU" sz="2000" dirty="0"/>
              <a:t> </a:t>
            </a:r>
            <a:r>
              <a:rPr lang="ru-RU" sz="2000" dirty="0" err="1"/>
              <a:t>налаштування</a:t>
            </a:r>
            <a:r>
              <a:rPr lang="ru-RU" sz="2000" dirty="0"/>
              <a:t> у </a:t>
            </a:r>
            <a:r>
              <a:rPr lang="ru-RU" sz="2000" dirty="0" err="1"/>
              <a:t>стані</a:t>
            </a:r>
            <a:r>
              <a:rPr lang="ru-RU" sz="2000" dirty="0"/>
              <a:t> </a:t>
            </a:r>
            <a:r>
              <a:rPr lang="ru-RU" sz="2000" dirty="0" err="1"/>
              <a:t>спокою</a:t>
            </a:r>
            <a:r>
              <a:rPr lang="ru-RU" sz="2000" dirty="0"/>
              <a:t>, а </a:t>
            </a:r>
            <a:r>
              <a:rPr lang="ru-RU" sz="2000" dirty="0" err="1"/>
              <a:t>потім</a:t>
            </a:r>
            <a:r>
              <a:rPr lang="ru-RU" sz="2000" dirty="0"/>
              <a:t> у </a:t>
            </a:r>
            <a:r>
              <a:rPr lang="ru-RU" sz="2000" dirty="0" err="1"/>
              <a:t>процесі</a:t>
            </a:r>
            <a:r>
              <a:rPr lang="ru-RU" sz="2000" dirty="0"/>
              <a:t> </a:t>
            </a:r>
            <a:r>
              <a:rPr lang="ru-RU" sz="2000" dirty="0" err="1"/>
              <a:t>руху</a:t>
            </a:r>
            <a:r>
              <a:rPr lang="ru-RU" sz="2000" dirty="0"/>
              <a:t>, коли </a:t>
            </a:r>
            <a:r>
              <a:rPr lang="ru-RU" sz="2000" dirty="0" err="1"/>
              <a:t>користувач</a:t>
            </a:r>
            <a:r>
              <a:rPr lang="ru-RU" sz="2000" dirty="0"/>
              <a:t> </a:t>
            </a:r>
            <a:r>
              <a:rPr lang="ru-RU" sz="2000" dirty="0" err="1"/>
              <a:t>їде</a:t>
            </a:r>
            <a:r>
              <a:rPr lang="ru-RU" sz="2000" dirty="0"/>
              <a:t> </a:t>
            </a:r>
            <a:r>
              <a:rPr lang="ru-RU" sz="2000" dirty="0" err="1"/>
              <a:t>самостійно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коли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/</a:t>
            </a:r>
            <a:r>
              <a:rPr lang="ru-RU" sz="2000" dirty="0" err="1"/>
              <a:t>її</a:t>
            </a:r>
            <a:r>
              <a:rPr lang="ru-RU" sz="2000" dirty="0"/>
              <a:t> </a:t>
            </a:r>
            <a:r>
              <a:rPr lang="ru-RU" sz="2000" dirty="0" err="1"/>
              <a:t>везуть</a:t>
            </a:r>
            <a:r>
              <a:rPr lang="ru-RU" sz="2000" dirty="0"/>
              <a:t> </a:t>
            </a:r>
          </a:p>
          <a:p>
            <a:r>
              <a:rPr lang="ru-RU" sz="2000" dirty="0"/>
              <a:t> </a:t>
            </a:r>
            <a:r>
              <a:rPr lang="ru-RU" sz="2000" dirty="0" err="1"/>
              <a:t>Перевіряйте</a:t>
            </a:r>
            <a:r>
              <a:rPr lang="ru-RU" sz="2000" dirty="0"/>
              <a:t> </a:t>
            </a:r>
            <a:r>
              <a:rPr lang="ru-RU" sz="2000" dirty="0" err="1"/>
              <a:t>налаштування</a:t>
            </a:r>
            <a:r>
              <a:rPr lang="ru-RU" sz="2000" dirty="0"/>
              <a:t> у </a:t>
            </a:r>
            <a:r>
              <a:rPr lang="ru-RU" sz="2000" dirty="0" err="1"/>
              <a:t>наступному</a:t>
            </a:r>
            <a:r>
              <a:rPr lang="ru-RU" sz="2000" dirty="0"/>
              <a:t> порядку:</a:t>
            </a:r>
          </a:p>
          <a:p>
            <a:r>
              <a:rPr lang="ru-RU" sz="2000" dirty="0"/>
              <a:t> </a:t>
            </a:r>
            <a:r>
              <a:rPr lang="ru-RU" sz="2000" dirty="0" err="1"/>
              <a:t>перевірте</a:t>
            </a:r>
            <a:r>
              <a:rPr lang="ru-RU" sz="2000" dirty="0"/>
              <a:t> </a:t>
            </a:r>
            <a:r>
              <a:rPr lang="ru-RU" sz="2000" dirty="0" err="1"/>
              <a:t>розмір</a:t>
            </a:r>
            <a:r>
              <a:rPr lang="ru-RU" sz="2000" dirty="0"/>
              <a:t> </a:t>
            </a:r>
            <a:r>
              <a:rPr lang="ru-RU" sz="2000" dirty="0" err="1"/>
              <a:t>і</a:t>
            </a:r>
            <a:r>
              <a:rPr lang="ru-RU" sz="2000" dirty="0"/>
              <a:t> </a:t>
            </a:r>
            <a:r>
              <a:rPr lang="ru-RU" sz="2000" dirty="0" err="1"/>
              <a:t>позиції</a:t>
            </a:r>
            <a:endParaRPr lang="ru-RU" sz="2000" dirty="0"/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err="1"/>
              <a:t>складових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регулюються</a:t>
            </a:r>
            <a:r>
              <a:rPr lang="ru-RU" sz="2000" dirty="0"/>
              <a:t>; </a:t>
            </a:r>
          </a:p>
          <a:p>
            <a:r>
              <a:rPr lang="ru-RU" sz="2000" dirty="0"/>
              <a:t> </a:t>
            </a:r>
            <a:r>
              <a:rPr lang="ru-RU" sz="2000" dirty="0" err="1"/>
              <a:t>перевірте</a:t>
            </a:r>
            <a:r>
              <a:rPr lang="ru-RU" sz="2000" dirty="0"/>
              <a:t> поставу; </a:t>
            </a:r>
          </a:p>
          <a:p>
            <a:r>
              <a:rPr lang="ru-RU" sz="2000" dirty="0" err="1"/>
              <a:t>перевірте</a:t>
            </a:r>
            <a:r>
              <a:rPr lang="ru-RU" sz="2000" dirty="0"/>
              <a:t> </a:t>
            </a:r>
            <a:r>
              <a:rPr lang="ru-RU" sz="2000" dirty="0" err="1"/>
              <a:t>рівень</a:t>
            </a:r>
            <a:r>
              <a:rPr lang="ru-RU" sz="2000" dirty="0"/>
              <a:t> </a:t>
            </a:r>
            <a:r>
              <a:rPr lang="ru-RU" sz="2000" dirty="0" err="1"/>
              <a:t>тиску</a:t>
            </a:r>
            <a:r>
              <a:rPr lang="ru-RU" sz="2000" dirty="0"/>
              <a:t>; </a:t>
            </a:r>
          </a:p>
          <a:p>
            <a:r>
              <a:rPr lang="ru-RU" sz="2000" dirty="0"/>
              <a:t> </a:t>
            </a:r>
            <a:r>
              <a:rPr lang="ru-RU" sz="2000" dirty="0" err="1"/>
              <a:t>перевірте</a:t>
            </a:r>
            <a:r>
              <a:rPr lang="ru-RU" sz="2000" dirty="0"/>
              <a:t> </a:t>
            </a:r>
            <a:r>
              <a:rPr lang="ru-RU" sz="2000" dirty="0" err="1"/>
              <a:t>налаштування</a:t>
            </a:r>
            <a:endParaRPr lang="ru-RU" sz="2000" dirty="0"/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err="1"/>
              <a:t>під</a:t>
            </a:r>
            <a:r>
              <a:rPr lang="ru-RU" sz="2000" dirty="0"/>
              <a:t> час </a:t>
            </a:r>
            <a:r>
              <a:rPr lang="ru-RU" sz="2000" dirty="0" err="1"/>
              <a:t>їзди</a:t>
            </a:r>
            <a:r>
              <a:rPr lang="ru-RU" sz="2000" dirty="0"/>
              <a:t>. </a:t>
            </a:r>
          </a:p>
        </p:txBody>
      </p:sp>
      <p:pic>
        <p:nvPicPr>
          <p:cNvPr id="26626" name="Picture 2" descr="Image result for інвалідні ві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964" y="2492896"/>
            <a:ext cx="5817036" cy="4365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dirty="0"/>
              <a:t>Ширина </a:t>
            </a:r>
            <a:r>
              <a:rPr lang="ru-RU" dirty="0" err="1"/>
              <a:t>сидіння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733256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/>
              <a:t>Правильне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: </a:t>
            </a:r>
          </a:p>
          <a:p>
            <a:r>
              <a:rPr lang="ru-RU" dirty="0"/>
              <a:t>Не повинно бути </a:t>
            </a:r>
            <a:r>
              <a:rPr lang="ru-RU" dirty="0" err="1"/>
              <a:t>зазорів</a:t>
            </a:r>
            <a:r>
              <a:rPr lang="ru-RU" dirty="0"/>
              <a:t>. Як </a:t>
            </a:r>
            <a:r>
              <a:rPr lang="ru-RU" dirty="0" err="1"/>
              <a:t>перевірити</a:t>
            </a:r>
            <a:r>
              <a:rPr lang="ru-RU" dirty="0"/>
              <a:t> </a:t>
            </a:r>
          </a:p>
          <a:p>
            <a:r>
              <a:rPr lang="ru-RU" dirty="0"/>
              <a:t>• </a:t>
            </a:r>
            <a:r>
              <a:rPr lang="ru-RU" dirty="0" err="1"/>
              <a:t>Проведіть</a:t>
            </a:r>
            <a:r>
              <a:rPr lang="ru-RU" dirty="0"/>
              <a:t> </a:t>
            </a:r>
            <a:r>
              <a:rPr lang="ru-RU" dirty="0" err="1"/>
              <a:t>пальцями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стегнами </a:t>
            </a:r>
            <a:r>
              <a:rPr lang="ru-RU" dirty="0" err="1"/>
              <a:t>користувача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боковинками</a:t>
            </a:r>
            <a:r>
              <a:rPr lang="ru-RU" dirty="0"/>
              <a:t> </a:t>
            </a:r>
            <a:r>
              <a:rPr lang="ru-RU" dirty="0" err="1"/>
              <a:t>крісла</a:t>
            </a:r>
            <a:r>
              <a:rPr lang="ru-RU" dirty="0"/>
              <a:t> </a:t>
            </a:r>
            <a:r>
              <a:rPr lang="ru-RU" dirty="0" err="1"/>
              <a:t>колісного</a:t>
            </a:r>
            <a:r>
              <a:rPr lang="ru-RU" dirty="0"/>
              <a:t>.</a:t>
            </a:r>
          </a:p>
          <a:p>
            <a:r>
              <a:rPr lang="ru-RU" dirty="0"/>
              <a:t> </a:t>
            </a:r>
            <a:r>
              <a:rPr lang="ru-RU" dirty="0" err="1"/>
              <a:t>Ваші</a:t>
            </a:r>
            <a:r>
              <a:rPr lang="ru-RU" dirty="0"/>
              <a:t> </a:t>
            </a:r>
            <a:r>
              <a:rPr lang="ru-RU" dirty="0" err="1"/>
              <a:t>пальці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проходити</a:t>
            </a:r>
            <a:r>
              <a:rPr lang="ru-RU" dirty="0"/>
              <a:t> </a:t>
            </a:r>
            <a:r>
              <a:rPr lang="ru-RU" dirty="0" err="1"/>
              <a:t>вільно</a:t>
            </a:r>
            <a:r>
              <a:rPr lang="ru-RU" dirty="0"/>
              <a:t> без </a:t>
            </a:r>
            <a:r>
              <a:rPr lang="ru-RU" dirty="0" err="1"/>
              <a:t>затискання</a:t>
            </a:r>
            <a:r>
              <a:rPr lang="ru-RU" dirty="0"/>
              <a:t>.</a:t>
            </a:r>
          </a:p>
          <a:p>
            <a:r>
              <a:rPr lang="ru-RU" dirty="0"/>
              <a:t> </a:t>
            </a:r>
            <a:r>
              <a:rPr lang="ru-RU" dirty="0" err="1"/>
              <a:t>Переконайтеся</a:t>
            </a:r>
            <a:r>
              <a:rPr lang="ru-RU" dirty="0"/>
              <a:t> в тому,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боковинки</a:t>
            </a:r>
            <a:r>
              <a:rPr lang="ru-RU" dirty="0"/>
              <a:t> </a:t>
            </a:r>
            <a:r>
              <a:rPr lang="ru-RU" dirty="0" err="1"/>
              <a:t>крісла</a:t>
            </a:r>
            <a:r>
              <a:rPr lang="ru-RU" dirty="0"/>
              <a:t> </a:t>
            </a:r>
            <a:r>
              <a:rPr lang="ru-RU" dirty="0" err="1"/>
              <a:t>колісного</a:t>
            </a:r>
            <a:r>
              <a:rPr lang="ru-RU" dirty="0"/>
              <a:t> не тиснуть на ноги </a:t>
            </a:r>
            <a:r>
              <a:rPr lang="ru-RU" dirty="0" err="1"/>
              <a:t>користувача</a:t>
            </a:r>
            <a:r>
              <a:rPr lang="ru-RU" dirty="0"/>
              <a:t>.</a:t>
            </a:r>
          </a:p>
          <a:p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особливо </a:t>
            </a:r>
            <a:r>
              <a:rPr lang="ru-RU" dirty="0" err="1"/>
              <a:t>важливо</a:t>
            </a:r>
            <a:r>
              <a:rPr lang="ru-RU" dirty="0"/>
              <a:t>, коли </a:t>
            </a:r>
            <a:r>
              <a:rPr lang="ru-RU" dirty="0" err="1"/>
              <a:t>користувач</a:t>
            </a:r>
            <a:r>
              <a:rPr lang="ru-RU" dirty="0"/>
              <a:t> не </a:t>
            </a:r>
            <a:r>
              <a:rPr lang="ru-RU" dirty="0" err="1"/>
              <a:t>відчуває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в </a:t>
            </a:r>
            <a:r>
              <a:rPr lang="ru-RU" dirty="0" err="1"/>
              <a:t>ділянці</a:t>
            </a:r>
            <a:r>
              <a:rPr lang="ru-RU" dirty="0"/>
              <a:t> стегон (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чутливості</a:t>
            </a:r>
            <a:r>
              <a:rPr lang="ru-RU" dirty="0"/>
              <a:t>).</a:t>
            </a:r>
          </a:p>
          <a:p>
            <a:r>
              <a:rPr lang="ru-RU" dirty="0"/>
              <a:t> </a:t>
            </a:r>
            <a:r>
              <a:rPr lang="ru-RU" dirty="0" err="1"/>
              <a:t>Постійний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у </a:t>
            </a:r>
            <a:r>
              <a:rPr lang="ru-RU" dirty="0" err="1"/>
              <a:t>ділянці</a:t>
            </a:r>
            <a:r>
              <a:rPr lang="ru-RU" dirty="0"/>
              <a:t> стегон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сторони</a:t>
            </a:r>
            <a:r>
              <a:rPr lang="ru-RU" dirty="0"/>
              <a:t> </a:t>
            </a:r>
            <a:r>
              <a:rPr lang="ru-RU" dirty="0" err="1"/>
              <a:t>боковинки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призвести</a:t>
            </a:r>
            <a:r>
              <a:rPr lang="ru-RU" dirty="0"/>
              <a:t> до </a:t>
            </a:r>
            <a:r>
              <a:rPr lang="ru-RU" dirty="0" err="1"/>
              <a:t>утворення</a:t>
            </a:r>
            <a:r>
              <a:rPr lang="ru-RU" dirty="0"/>
              <a:t> пролежня.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19256" cy="634082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Глибина</a:t>
            </a:r>
            <a:r>
              <a:rPr lang="ru-RU" b="1" dirty="0"/>
              <a:t> </a:t>
            </a:r>
            <a:r>
              <a:rPr lang="ru-RU" b="1" dirty="0" err="1"/>
              <a:t>сидіння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688632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Правильне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: Зазор у два </a:t>
            </a:r>
            <a:r>
              <a:rPr lang="ru-RU" dirty="0" err="1"/>
              <a:t>пальці</a:t>
            </a:r>
            <a:r>
              <a:rPr lang="ru-RU" dirty="0"/>
              <a:t> (30 мм)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підколінним</a:t>
            </a:r>
            <a:r>
              <a:rPr lang="ru-RU" dirty="0"/>
              <a:t> кутом </a:t>
            </a:r>
            <a:r>
              <a:rPr lang="ru-RU" dirty="0" err="1"/>
              <a:t>і</a:t>
            </a:r>
            <a:r>
              <a:rPr lang="ru-RU" dirty="0"/>
              <a:t> подушкою.</a:t>
            </a:r>
          </a:p>
          <a:p>
            <a:r>
              <a:rPr lang="ru-RU" dirty="0"/>
              <a:t>Як </a:t>
            </a:r>
            <a:r>
              <a:rPr lang="ru-RU" dirty="0" err="1"/>
              <a:t>перевірити</a:t>
            </a:r>
            <a:r>
              <a:rPr lang="ru-RU" dirty="0"/>
              <a:t> </a:t>
            </a:r>
          </a:p>
          <a:p>
            <a:r>
              <a:rPr lang="ru-RU" dirty="0"/>
              <a:t>• </a:t>
            </a:r>
            <a:r>
              <a:rPr lang="ru-RU" dirty="0" err="1"/>
              <a:t>Переконайтеся</a:t>
            </a:r>
            <a:r>
              <a:rPr lang="ru-RU" dirty="0"/>
              <a:t> в тому,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користувач</a:t>
            </a:r>
            <a:r>
              <a:rPr lang="ru-RU" dirty="0"/>
              <a:t> </a:t>
            </a:r>
            <a:r>
              <a:rPr lang="ru-RU" dirty="0" err="1"/>
              <a:t>крісла</a:t>
            </a:r>
            <a:r>
              <a:rPr lang="ru-RU" dirty="0"/>
              <a:t> </a:t>
            </a:r>
            <a:r>
              <a:rPr lang="ru-RU" dirty="0" err="1"/>
              <a:t>колісного</a:t>
            </a:r>
            <a:r>
              <a:rPr lang="ru-RU" dirty="0"/>
              <a:t> </a:t>
            </a:r>
            <a:r>
              <a:rPr lang="ru-RU" dirty="0" err="1"/>
              <a:t>сидить</a:t>
            </a:r>
            <a:r>
              <a:rPr lang="ru-RU" dirty="0"/>
              <a:t> </a:t>
            </a:r>
            <a:r>
              <a:rPr lang="ru-RU" dirty="0" err="1"/>
              <a:t>рівно</a:t>
            </a:r>
            <a:r>
              <a:rPr lang="ru-RU" dirty="0"/>
              <a:t>. </a:t>
            </a:r>
          </a:p>
          <a:p>
            <a:r>
              <a:rPr lang="ru-RU" dirty="0"/>
              <a:t>• </a:t>
            </a:r>
            <a:r>
              <a:rPr lang="ru-RU" dirty="0" err="1"/>
              <a:t>Проведіть</a:t>
            </a:r>
            <a:r>
              <a:rPr lang="ru-RU" dirty="0"/>
              <a:t> рукою </a:t>
            </a:r>
            <a:r>
              <a:rPr lang="ru-RU" dirty="0" err="1"/>
              <a:t>між</a:t>
            </a:r>
            <a:r>
              <a:rPr lang="ru-RU" dirty="0"/>
              <a:t> подушною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внутрішнім</a:t>
            </a:r>
            <a:r>
              <a:rPr lang="ru-RU" dirty="0"/>
              <a:t> </a:t>
            </a:r>
            <a:r>
              <a:rPr lang="ru-RU" dirty="0" err="1"/>
              <a:t>підколінним</a:t>
            </a:r>
            <a:r>
              <a:rPr lang="ru-RU" dirty="0"/>
              <a:t> кутом. Зазор </a:t>
            </a:r>
            <a:r>
              <a:rPr lang="ru-RU" dirty="0" err="1"/>
              <a:t>має</a:t>
            </a:r>
            <a:r>
              <a:rPr lang="ru-RU" dirty="0"/>
              <a:t> бути </a:t>
            </a:r>
            <a:r>
              <a:rPr lang="ru-RU" dirty="0" err="1"/>
              <a:t>достатньо</a:t>
            </a:r>
            <a:r>
              <a:rPr lang="ru-RU" dirty="0"/>
              <a:t> широким,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помістити</a:t>
            </a:r>
            <a:r>
              <a:rPr lang="ru-RU" dirty="0"/>
              <a:t> два </a:t>
            </a:r>
            <a:r>
              <a:rPr lang="ru-RU" dirty="0" err="1"/>
              <a:t>пальці</a:t>
            </a:r>
            <a:r>
              <a:rPr lang="ru-RU" dirty="0"/>
              <a:t> (30 мм). </a:t>
            </a:r>
            <a:r>
              <a:rPr lang="ru-RU" dirty="0" err="1"/>
              <a:t>Длякористувача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довгими</a:t>
            </a:r>
            <a:r>
              <a:rPr lang="ru-RU" dirty="0"/>
              <a:t> ногами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більшим</a:t>
            </a:r>
            <a:r>
              <a:rPr lang="ru-RU" dirty="0"/>
              <a:t>. </a:t>
            </a:r>
            <a:r>
              <a:rPr lang="ru-RU" dirty="0" err="1"/>
              <a:t>Допустимий</a:t>
            </a:r>
            <a:r>
              <a:rPr lang="ru-RU" dirty="0"/>
              <a:t> </a:t>
            </a:r>
            <a:r>
              <a:rPr lang="ru-RU" dirty="0" err="1"/>
              <a:t>показник</a:t>
            </a:r>
            <a:r>
              <a:rPr lang="ru-RU" dirty="0"/>
              <a:t> до 60 мм.</a:t>
            </a:r>
          </a:p>
          <a:p>
            <a:r>
              <a:rPr lang="ru-RU" dirty="0"/>
              <a:t> • </a:t>
            </a:r>
            <a:r>
              <a:rPr lang="ru-RU" dirty="0" err="1"/>
              <a:t>Проведіть</a:t>
            </a:r>
            <a:r>
              <a:rPr lang="ru-RU" dirty="0"/>
              <a:t> рукою вниз по </a:t>
            </a:r>
            <a:r>
              <a:rPr lang="ru-RU" dirty="0" err="1"/>
              <a:t>гомілці</a:t>
            </a:r>
            <a:r>
              <a:rPr lang="ru-RU" dirty="0"/>
              <a:t> </a:t>
            </a:r>
            <a:r>
              <a:rPr lang="ru-RU" dirty="0" err="1"/>
              <a:t>ззаду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переконайтеся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вона не </a:t>
            </a:r>
            <a:r>
              <a:rPr lang="ru-RU" dirty="0" err="1"/>
              <a:t>торкається</a:t>
            </a:r>
            <a:r>
              <a:rPr lang="ru-RU" dirty="0"/>
              <a:t> </a:t>
            </a:r>
            <a:r>
              <a:rPr lang="ru-RU" dirty="0" err="1"/>
              <a:t>сидіння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подушки.</a:t>
            </a:r>
          </a:p>
          <a:p>
            <a:r>
              <a:rPr lang="ru-RU" dirty="0"/>
              <a:t> •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перевіряйте</a:t>
            </a:r>
            <a:r>
              <a:rPr lang="ru-RU" dirty="0"/>
              <a:t> </a:t>
            </a:r>
            <a:r>
              <a:rPr lang="ru-RU" dirty="0" err="1"/>
              <a:t>обидва</a:t>
            </a:r>
            <a:r>
              <a:rPr lang="ru-RU" dirty="0"/>
              <a:t> боки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8820472" cy="2304255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</a:t>
            </a:r>
            <a:r>
              <a:rPr lang="ru-RU" dirty="0" err="1"/>
              <a:t>Сидіння</a:t>
            </a:r>
            <a:r>
              <a:rPr lang="ru-RU" dirty="0"/>
              <a:t>, яке правильно </a:t>
            </a:r>
            <a:r>
              <a:rPr lang="ru-RU" dirty="0" err="1"/>
              <a:t>налаштоване</a:t>
            </a:r>
            <a:r>
              <a:rPr lang="ru-RU" dirty="0"/>
              <a:t> по </a:t>
            </a:r>
            <a:r>
              <a:rPr lang="ru-RU" dirty="0" err="1"/>
              <a:t>глибині</a:t>
            </a:r>
            <a:r>
              <a:rPr lang="ru-RU" dirty="0"/>
              <a:t>, </a:t>
            </a:r>
            <a:r>
              <a:rPr lang="ru-RU" dirty="0" err="1"/>
              <a:t>забезпечує</a:t>
            </a:r>
            <a:r>
              <a:rPr lang="ru-RU" dirty="0"/>
              <a:t> добру опору стегнам.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зменшує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у 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сідничних</a:t>
            </a:r>
            <a:r>
              <a:rPr lang="ru-RU" dirty="0"/>
              <a:t> </a:t>
            </a:r>
            <a:r>
              <a:rPr lang="ru-RU" dirty="0" err="1"/>
              <a:t>кісток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допомагає</a:t>
            </a:r>
            <a:r>
              <a:rPr lang="ru-RU" dirty="0"/>
              <a:t> </a:t>
            </a:r>
            <a:r>
              <a:rPr lang="ru-RU" dirty="0" err="1"/>
              <a:t>уникнути</a:t>
            </a:r>
            <a:r>
              <a:rPr lang="ru-RU" dirty="0"/>
              <a:t> </a:t>
            </a:r>
            <a:r>
              <a:rPr lang="ru-RU" dirty="0" err="1"/>
              <a:t>утворення</a:t>
            </a:r>
            <a:r>
              <a:rPr lang="ru-RU" dirty="0"/>
              <a:t> </a:t>
            </a:r>
            <a:r>
              <a:rPr lang="ru-RU" dirty="0" err="1"/>
              <a:t>пролежнів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сидіння</a:t>
            </a:r>
            <a:r>
              <a:rPr lang="ru-RU" dirty="0"/>
              <a:t> </a:t>
            </a:r>
            <a:r>
              <a:rPr lang="ru-RU" dirty="0" err="1"/>
              <a:t>надто</a:t>
            </a:r>
            <a:r>
              <a:rPr lang="ru-RU" dirty="0"/>
              <a:t> </a:t>
            </a:r>
            <a:r>
              <a:rPr lang="ru-RU" dirty="0" err="1"/>
              <a:t>глибоке</a:t>
            </a:r>
            <a:r>
              <a:rPr lang="ru-RU" dirty="0"/>
              <a:t>, </a:t>
            </a:r>
            <a:r>
              <a:rPr lang="ru-RU" dirty="0" err="1"/>
              <a:t>користувач</a:t>
            </a:r>
            <a:r>
              <a:rPr lang="ru-RU" dirty="0"/>
              <a:t> не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спрямо</a:t>
            </a:r>
            <a:r>
              <a:rPr lang="ru-RU" dirty="0"/>
              <a:t> </a:t>
            </a:r>
            <a:r>
              <a:rPr lang="ru-RU" dirty="0" err="1"/>
              <a:t>сидіти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параметри</a:t>
            </a:r>
            <a:r>
              <a:rPr lang="ru-RU" dirty="0"/>
              <a:t> правого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лівого</a:t>
            </a:r>
            <a:r>
              <a:rPr lang="ru-RU" dirty="0"/>
              <a:t> боку </a:t>
            </a:r>
            <a:r>
              <a:rPr lang="ru-RU" dirty="0" err="1"/>
              <a:t>відрізняються</a:t>
            </a:r>
            <a:r>
              <a:rPr lang="ru-RU" dirty="0"/>
              <a:t>, то </a:t>
            </a:r>
            <a:r>
              <a:rPr lang="ru-RU" dirty="0" err="1"/>
              <a:t>приписувати</a:t>
            </a:r>
            <a:r>
              <a:rPr lang="ru-RU" dirty="0"/>
              <a:t> </a:t>
            </a:r>
            <a:r>
              <a:rPr lang="ru-RU" dirty="0" err="1"/>
              <a:t>крісло</a:t>
            </a:r>
            <a:r>
              <a:rPr lang="ru-RU" dirty="0"/>
              <a:t> </a:t>
            </a:r>
            <a:r>
              <a:rPr lang="ru-RU" dirty="0" err="1"/>
              <a:t>колісне</a:t>
            </a:r>
            <a:r>
              <a:rPr lang="ru-RU" dirty="0"/>
              <a:t> </a:t>
            </a:r>
            <a:r>
              <a:rPr lang="ru-RU" dirty="0" err="1"/>
              <a:t>потрібно</a:t>
            </a:r>
            <a:r>
              <a:rPr lang="ru-RU" dirty="0"/>
              <a:t>, </a:t>
            </a:r>
            <a:r>
              <a:rPr lang="ru-RU" dirty="0" err="1"/>
              <a:t>орієнтуючись</a:t>
            </a:r>
            <a:r>
              <a:rPr lang="ru-RU" dirty="0"/>
              <a:t> на </a:t>
            </a:r>
            <a:r>
              <a:rPr lang="ru-RU" dirty="0" err="1"/>
              <a:t>мірку</a:t>
            </a:r>
            <a:r>
              <a:rPr lang="ru-RU" dirty="0"/>
              <a:t> </a:t>
            </a:r>
            <a:r>
              <a:rPr lang="ru-RU" dirty="0" err="1"/>
              <a:t>коротшої</a:t>
            </a:r>
            <a:r>
              <a:rPr lang="ru-RU" dirty="0"/>
              <a:t> ноги.</a:t>
            </a:r>
          </a:p>
        </p:txBody>
      </p:sp>
      <p:pic>
        <p:nvPicPr>
          <p:cNvPr id="23554" name="Picture 2" descr="Image result for інвалідні ві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36912"/>
            <a:ext cx="5904656" cy="3936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r>
              <a:rPr lang="ru-RU" dirty="0" err="1"/>
              <a:t>Висота</a:t>
            </a:r>
            <a:r>
              <a:rPr lang="ru-RU" dirty="0"/>
              <a:t> </a:t>
            </a:r>
            <a:r>
              <a:rPr lang="ru-RU" dirty="0" err="1"/>
              <a:t>підніжок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328592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Правильне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:</a:t>
            </a:r>
          </a:p>
          <a:p>
            <a:r>
              <a:rPr lang="ru-RU" dirty="0"/>
              <a:t> Стегна </a:t>
            </a:r>
            <a:r>
              <a:rPr lang="ru-RU" dirty="0" err="1"/>
              <a:t>повністю</a:t>
            </a:r>
            <a:r>
              <a:rPr lang="ru-RU" dirty="0"/>
              <a:t> лежать на </a:t>
            </a:r>
            <a:r>
              <a:rPr lang="ru-RU" dirty="0" err="1"/>
              <a:t>подушці</a:t>
            </a:r>
            <a:r>
              <a:rPr lang="ru-RU" dirty="0"/>
              <a:t> без </a:t>
            </a:r>
            <a:r>
              <a:rPr lang="ru-RU" dirty="0" err="1"/>
              <a:t>зазорів</a:t>
            </a:r>
            <a:r>
              <a:rPr lang="ru-RU" dirty="0"/>
              <a:t>. Стопи </a:t>
            </a:r>
            <a:r>
              <a:rPr lang="ru-RU" dirty="0" err="1"/>
              <a:t>повністю</a:t>
            </a:r>
            <a:r>
              <a:rPr lang="ru-RU" dirty="0"/>
              <a:t> стоять на </a:t>
            </a:r>
            <a:r>
              <a:rPr lang="ru-RU" dirty="0" err="1"/>
              <a:t>підніжках</a:t>
            </a:r>
            <a:r>
              <a:rPr lang="ru-RU" dirty="0"/>
              <a:t> без </a:t>
            </a:r>
            <a:r>
              <a:rPr lang="ru-RU" dirty="0" err="1"/>
              <a:t>зазорів</a:t>
            </a:r>
            <a:r>
              <a:rPr lang="ru-RU" dirty="0"/>
              <a:t>. Як </a:t>
            </a:r>
            <a:r>
              <a:rPr lang="ru-RU" dirty="0" err="1"/>
              <a:t>перевірити</a:t>
            </a:r>
            <a:r>
              <a:rPr lang="ru-RU" dirty="0"/>
              <a:t> </a:t>
            </a:r>
          </a:p>
          <a:p>
            <a:r>
              <a:rPr lang="ru-RU" dirty="0"/>
              <a:t>• </a:t>
            </a:r>
            <a:r>
              <a:rPr lang="ru-RU" dirty="0" err="1"/>
              <a:t>Проведіть</a:t>
            </a:r>
            <a:r>
              <a:rPr lang="ru-RU" dirty="0"/>
              <a:t> рукою </a:t>
            </a:r>
            <a:r>
              <a:rPr lang="ru-RU" dirty="0" err="1"/>
              <a:t>між</a:t>
            </a:r>
            <a:r>
              <a:rPr lang="ru-RU" dirty="0"/>
              <a:t> стегном </a:t>
            </a:r>
            <a:r>
              <a:rPr lang="ru-RU" dirty="0" err="1"/>
              <a:t>і</a:t>
            </a:r>
            <a:r>
              <a:rPr lang="ru-RU" dirty="0"/>
              <a:t> подушкою. По </a:t>
            </a:r>
            <a:r>
              <a:rPr lang="ru-RU" dirty="0" err="1"/>
              <a:t>всій</a:t>
            </a:r>
            <a:r>
              <a:rPr lang="ru-RU" dirty="0"/>
              <a:t> </a:t>
            </a:r>
            <a:r>
              <a:rPr lang="ru-RU" dirty="0" err="1"/>
              <a:t>довжині</a:t>
            </a:r>
            <a:r>
              <a:rPr lang="ru-RU" dirty="0"/>
              <a:t> стегна </a:t>
            </a:r>
            <a:r>
              <a:rPr lang="ru-RU" dirty="0" err="1"/>
              <a:t>тиск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бути </a:t>
            </a:r>
            <a:r>
              <a:rPr lang="ru-RU" dirty="0" err="1"/>
              <a:t>рівномірним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зазорів</a:t>
            </a:r>
            <a:r>
              <a:rPr lang="ru-RU" dirty="0"/>
              <a:t> </a:t>
            </a:r>
            <a:r>
              <a:rPr lang="ru-RU" dirty="0" err="1"/>
              <a:t>бути</a:t>
            </a:r>
            <a:r>
              <a:rPr lang="ru-RU" dirty="0"/>
              <a:t> не повинно. </a:t>
            </a:r>
          </a:p>
          <a:p>
            <a:r>
              <a:rPr lang="ru-RU" dirty="0"/>
              <a:t>• </a:t>
            </a:r>
            <a:r>
              <a:rPr lang="ru-RU" dirty="0" err="1"/>
              <a:t>Перевірте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кожної</a:t>
            </a:r>
            <a:r>
              <a:rPr lang="ru-RU" dirty="0"/>
              <a:t> стопи на </a:t>
            </a:r>
            <a:r>
              <a:rPr lang="ru-RU" dirty="0" err="1"/>
              <a:t>підніжці</a:t>
            </a:r>
            <a:r>
              <a:rPr lang="ru-RU" dirty="0"/>
              <a:t>. Стопа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стояти</a:t>
            </a:r>
            <a:r>
              <a:rPr lang="ru-RU" dirty="0"/>
              <a:t> на </a:t>
            </a:r>
            <a:r>
              <a:rPr lang="ru-RU" dirty="0" err="1"/>
              <a:t>підніжці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переднього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заднього</a:t>
            </a:r>
            <a:r>
              <a:rPr lang="ru-RU" dirty="0"/>
              <a:t> краю, без </a:t>
            </a:r>
            <a:r>
              <a:rPr lang="ru-RU" dirty="0" err="1"/>
              <a:t>зазорів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стегном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зазори</a:t>
            </a:r>
            <a:r>
              <a:rPr lang="ru-RU" dirty="0"/>
              <a:t>, то, </a:t>
            </a:r>
            <a:r>
              <a:rPr lang="ru-RU" dirty="0" err="1"/>
              <a:t>ймовірно</a:t>
            </a:r>
            <a:r>
              <a:rPr lang="ru-RU" dirty="0"/>
              <a:t>, </a:t>
            </a:r>
            <a:r>
              <a:rPr lang="ru-RU" dirty="0" err="1"/>
              <a:t>підніжка</a:t>
            </a:r>
            <a:r>
              <a:rPr lang="ru-RU" dirty="0"/>
              <a:t> </a:t>
            </a:r>
            <a:r>
              <a:rPr lang="ru-RU" dirty="0" err="1"/>
              <a:t>надто</a:t>
            </a:r>
            <a:r>
              <a:rPr lang="ru-RU" dirty="0"/>
              <a:t> </a:t>
            </a:r>
            <a:r>
              <a:rPr lang="ru-RU" dirty="0" err="1"/>
              <a:t>висока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зазори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стопою, </a:t>
            </a:r>
            <a:r>
              <a:rPr lang="ru-RU" dirty="0" err="1"/>
              <a:t>ймовірно</a:t>
            </a:r>
            <a:r>
              <a:rPr lang="ru-RU" dirty="0"/>
              <a:t>, </a:t>
            </a:r>
            <a:r>
              <a:rPr lang="ru-RU" dirty="0" err="1"/>
              <a:t>підніжка</a:t>
            </a:r>
            <a:r>
              <a:rPr lang="ru-RU" dirty="0"/>
              <a:t> </a:t>
            </a:r>
            <a:r>
              <a:rPr lang="ru-RU" dirty="0" err="1"/>
              <a:t>надто</a:t>
            </a:r>
            <a:r>
              <a:rPr lang="ru-RU" dirty="0"/>
              <a:t> </a:t>
            </a:r>
            <a:r>
              <a:rPr lang="ru-RU" dirty="0" err="1"/>
              <a:t>низька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706090"/>
          </a:xfrm>
        </p:spPr>
        <p:txBody>
          <a:bodyPr>
            <a:normAutofit/>
          </a:bodyPr>
          <a:lstStyle/>
          <a:p>
            <a:r>
              <a:rPr lang="ru-RU" dirty="0" err="1"/>
              <a:t>Висота</a:t>
            </a:r>
            <a:r>
              <a:rPr lang="ru-RU" dirty="0"/>
              <a:t> спинки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/>
              <a:t>Правильне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: Правильно </a:t>
            </a:r>
            <a:r>
              <a:rPr lang="ru-RU" dirty="0" err="1"/>
              <a:t>налаштована</a:t>
            </a:r>
            <a:r>
              <a:rPr lang="ru-RU" dirty="0"/>
              <a:t> спинка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забезпечувати</a:t>
            </a:r>
            <a:r>
              <a:rPr lang="ru-RU" dirty="0"/>
              <a:t> </a:t>
            </a:r>
            <a:r>
              <a:rPr lang="ru-RU" dirty="0" err="1"/>
              <a:t>необхідну</a:t>
            </a:r>
            <a:r>
              <a:rPr lang="ru-RU" dirty="0"/>
              <a:t> опору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давати</a:t>
            </a:r>
            <a:r>
              <a:rPr lang="ru-RU" dirty="0"/>
              <a:t> </a:t>
            </a:r>
            <a:r>
              <a:rPr lang="ru-RU" dirty="0" err="1"/>
              <a:t>змогу</a:t>
            </a:r>
            <a:r>
              <a:rPr lang="ru-RU" dirty="0"/>
              <a:t> активному </a:t>
            </a:r>
            <a:r>
              <a:rPr lang="ru-RU" dirty="0" err="1"/>
              <a:t>користувачу</a:t>
            </a:r>
            <a:r>
              <a:rPr lang="ru-RU" dirty="0"/>
              <a:t> </a:t>
            </a:r>
            <a:r>
              <a:rPr lang="ru-RU" dirty="0" err="1"/>
              <a:t>вільно</a:t>
            </a:r>
            <a:r>
              <a:rPr lang="ru-RU" dirty="0"/>
              <a:t> </a:t>
            </a:r>
            <a:r>
              <a:rPr lang="ru-RU" dirty="0" err="1"/>
              <a:t>рухати</a:t>
            </a:r>
            <a:r>
              <a:rPr lang="ru-RU" dirty="0"/>
              <a:t> </a:t>
            </a:r>
            <a:r>
              <a:rPr lang="ru-RU" dirty="0" err="1"/>
              <a:t>плечима</a:t>
            </a:r>
            <a:r>
              <a:rPr lang="ru-RU" dirty="0"/>
              <a:t> для </a:t>
            </a:r>
            <a:r>
              <a:rPr lang="ru-RU" dirty="0" err="1"/>
              <a:t>самостійного</a:t>
            </a:r>
            <a:r>
              <a:rPr lang="ru-RU" dirty="0"/>
              <a:t> </a:t>
            </a:r>
            <a:r>
              <a:rPr lang="ru-RU" dirty="0" err="1"/>
              <a:t>пересування</a:t>
            </a:r>
            <a:r>
              <a:rPr lang="ru-RU" dirty="0"/>
              <a:t> на </a:t>
            </a:r>
            <a:r>
              <a:rPr lang="ru-RU" dirty="0" err="1"/>
              <a:t>кріслі</a:t>
            </a:r>
            <a:r>
              <a:rPr lang="ru-RU" dirty="0"/>
              <a:t> </a:t>
            </a:r>
            <a:r>
              <a:rPr lang="ru-RU" dirty="0" err="1"/>
              <a:t>колісному</a:t>
            </a:r>
            <a:r>
              <a:rPr lang="ru-RU" dirty="0"/>
              <a:t>. Як </a:t>
            </a:r>
            <a:r>
              <a:rPr lang="ru-RU" dirty="0" err="1"/>
              <a:t>перевірити</a:t>
            </a:r>
            <a:endParaRPr lang="ru-RU" dirty="0"/>
          </a:p>
          <a:p>
            <a:r>
              <a:rPr lang="ru-RU" dirty="0"/>
              <a:t> • Запитайте </a:t>
            </a:r>
            <a:r>
              <a:rPr lang="ru-RU" dirty="0" err="1"/>
              <a:t>користувача</a:t>
            </a:r>
            <a:r>
              <a:rPr lang="ru-RU" dirty="0"/>
              <a:t> </a:t>
            </a:r>
            <a:r>
              <a:rPr lang="ru-RU" dirty="0" err="1"/>
              <a:t>крісла</a:t>
            </a:r>
            <a:r>
              <a:rPr lang="ru-RU" dirty="0"/>
              <a:t> </a:t>
            </a:r>
            <a:r>
              <a:rPr lang="ru-RU" dirty="0" err="1"/>
              <a:t>колісного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зручна</a:t>
            </a:r>
            <a:r>
              <a:rPr lang="ru-RU" dirty="0"/>
              <a:t> спинка. </a:t>
            </a:r>
          </a:p>
          <a:p>
            <a:r>
              <a:rPr lang="ru-RU" dirty="0"/>
              <a:t>• </a:t>
            </a:r>
            <a:r>
              <a:rPr lang="ru-RU" dirty="0" err="1"/>
              <a:t>Поспостерігайте</a:t>
            </a:r>
            <a:r>
              <a:rPr lang="ru-RU" dirty="0"/>
              <a:t> за </a:t>
            </a:r>
            <a:r>
              <a:rPr lang="ru-RU" dirty="0" err="1"/>
              <a:t>тим</a:t>
            </a:r>
            <a:r>
              <a:rPr lang="ru-RU" dirty="0"/>
              <a:t>, як </a:t>
            </a:r>
            <a:r>
              <a:rPr lang="ru-RU" dirty="0" err="1"/>
              <a:t>втримується</a:t>
            </a:r>
            <a:r>
              <a:rPr lang="ru-RU" dirty="0"/>
              <a:t> </a:t>
            </a:r>
            <a:r>
              <a:rPr lang="ru-RU" dirty="0" err="1"/>
              <a:t>рівновага</a:t>
            </a:r>
            <a:r>
              <a:rPr lang="ru-RU" dirty="0"/>
              <a:t> </a:t>
            </a:r>
            <a:r>
              <a:rPr lang="ru-RU" dirty="0" err="1"/>
              <a:t>тулуба</a:t>
            </a:r>
            <a:r>
              <a:rPr lang="ru-RU" dirty="0"/>
              <a:t> над стегнами. </a:t>
            </a:r>
          </a:p>
          <a:p>
            <a:r>
              <a:rPr lang="ru-RU" dirty="0"/>
              <a:t>• </a:t>
            </a:r>
            <a:r>
              <a:rPr lang="ru-RU" dirty="0" err="1"/>
              <a:t>Зверніть</a:t>
            </a:r>
            <a:r>
              <a:rPr lang="ru-RU" dirty="0"/>
              <a:t> </a:t>
            </a:r>
            <a:r>
              <a:rPr lang="ru-RU" dirty="0" err="1"/>
              <a:t>увагу</a:t>
            </a:r>
            <a:r>
              <a:rPr lang="ru-RU" dirty="0"/>
              <a:t> на те,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зручно</a:t>
            </a:r>
            <a:r>
              <a:rPr lang="ru-RU" dirty="0"/>
              <a:t> </a:t>
            </a:r>
            <a:r>
              <a:rPr lang="ru-RU" dirty="0" err="1"/>
              <a:t>користувачу</a:t>
            </a:r>
            <a:r>
              <a:rPr lang="ru-RU" dirty="0"/>
              <a:t> </a:t>
            </a:r>
            <a:r>
              <a:rPr lang="ru-RU" dirty="0" err="1"/>
              <a:t>їхати</a:t>
            </a:r>
            <a:r>
              <a:rPr lang="ru-RU" dirty="0"/>
              <a:t> на </a:t>
            </a:r>
            <a:r>
              <a:rPr lang="ru-RU" dirty="0" err="1"/>
              <a:t>кріслі</a:t>
            </a:r>
            <a:r>
              <a:rPr lang="ru-RU" dirty="0"/>
              <a:t> </a:t>
            </a:r>
            <a:r>
              <a:rPr lang="ru-RU" dirty="0" err="1"/>
              <a:t>колісному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не </a:t>
            </a:r>
            <a:r>
              <a:rPr lang="ru-RU" dirty="0" err="1"/>
              <a:t>заважає</a:t>
            </a:r>
            <a:r>
              <a:rPr lang="ru-RU" dirty="0"/>
              <a:t> </a:t>
            </a:r>
            <a:r>
              <a:rPr lang="ru-RU" dirty="0" err="1"/>
              <a:t>йому</a:t>
            </a:r>
            <a:r>
              <a:rPr lang="ru-RU" dirty="0"/>
              <a:t> спинка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їзди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SUS\Desktop\11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47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</TotalTime>
  <Words>898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Franklin Gothic Book</vt:lpstr>
      <vt:lpstr>Franklin Gothic Medium</vt:lpstr>
      <vt:lpstr>Wingdings 2</vt:lpstr>
      <vt:lpstr>Трек</vt:lpstr>
      <vt:lpstr>НАЛАШТУВАННЯ КРІСЕЛ КОЛІСНИХ</vt:lpstr>
      <vt:lpstr>Налаштування: що воно включає?</vt:lpstr>
      <vt:lpstr>Успішна практика налаштування</vt:lpstr>
      <vt:lpstr>Ширина сидіння</vt:lpstr>
      <vt:lpstr>Глибина сидіння</vt:lpstr>
      <vt:lpstr>Презентация PowerPoint</vt:lpstr>
      <vt:lpstr>Висота підніжок</vt:lpstr>
      <vt:lpstr>Висота спинки</vt:lpstr>
      <vt:lpstr>Презентация PowerPoint</vt:lpstr>
      <vt:lpstr>Позиція задніх коліс: для самостійного пересування</vt:lpstr>
      <vt:lpstr>Презентация PowerPoint</vt:lpstr>
      <vt:lpstr>Висота сидіння: для пересування за допомогою ніг</vt:lpstr>
      <vt:lpstr>Презентация PowerPoint</vt:lpstr>
      <vt:lpstr>Перевірте поставу</vt:lpstr>
      <vt:lpstr>Перевірте рівень тиску</vt:lpstr>
      <vt:lpstr>Перевірте налаштування у процесі їзди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НАЛАШТУВАННЯ КРІСЕЛ КОЛІСНИХ</dc:title>
  <dc:creator>ULIA</dc:creator>
  <cp:lastModifiedBy>Пользователь</cp:lastModifiedBy>
  <cp:revision>15</cp:revision>
  <dcterms:created xsi:type="dcterms:W3CDTF">2019-11-22T12:05:01Z</dcterms:created>
  <dcterms:modified xsi:type="dcterms:W3CDTF">2020-10-28T23:11:36Z</dcterms:modified>
</cp:coreProperties>
</file>