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2" r:id="rId3"/>
    <p:sldId id="263" r:id="rId4"/>
    <p:sldId id="256" r:id="rId5"/>
    <p:sldId id="258" r:id="rId6"/>
    <p:sldId id="259" r:id="rId7"/>
    <p:sldId id="261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EB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09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881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124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78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013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34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537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129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062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067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39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821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EB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496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Основи токсикології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0044" y="3501008"/>
            <a:ext cx="6400800" cy="694928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пеціальність 102 «Хімія</a:t>
            </a:r>
            <a:r>
              <a: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146" name="Picture 2" descr="http://zakarpattya.net.ua/postimages/news/2012/9/1228132181698_18360_200_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coollib.net/i/90/182790/img_87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88" b="8624"/>
          <a:stretch/>
        </p:blipFill>
        <p:spPr bwMode="auto">
          <a:xfrm>
            <a:off x="6516216" y="4509120"/>
            <a:ext cx="2241062" cy="1845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183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Знання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отримані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вивченні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токсикології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дозволять студентам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працювати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судовій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токсикології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досліджувати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тканини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внутрішніх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рідин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трупів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людей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метою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встановлення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причини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смерті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могли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токсичні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речовини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 бути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причиною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отруєння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086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konspekta.net/studopediaorg/baza3/3089919808463.files/image03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87"/>
          <a:stretch/>
        </p:blipFill>
        <p:spPr bwMode="auto">
          <a:xfrm>
            <a:off x="2123728" y="2276872"/>
            <a:ext cx="5114925" cy="357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 txBox="1">
            <a:spLocks/>
          </p:cNvSpPr>
          <p:nvPr/>
        </p:nvSpPr>
        <p:spPr>
          <a:xfrm>
            <a:off x="251520" y="620688"/>
            <a:ext cx="8640959" cy="6949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Прилад для ізолювання «летких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отрут з біологічного матеріалу методом перегонки (дистиляції) з водягною парою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543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47409" y="692696"/>
            <a:ext cx="7918648" cy="82438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 гострої токсичності досліджуваних сполук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chto-proishodit.ru/system/files/styles/large/private/news/06.2015/mysh_podopytnaya.jpg?itok=LPG3WBy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35" y="2996952"/>
            <a:ext cx="2680797" cy="192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greenlife.narod.ru/ma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996952"/>
            <a:ext cx="1608584" cy="191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innov.ru.images.1c-bitrix-cdn.ru/upload/iblock/e77/e771e6c4ee50151426614452506530b6.jpg?14338928971587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403" y="2996952"/>
            <a:ext cx="3047411" cy="192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77586" y="908720"/>
            <a:ext cx="7772400" cy="86652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Отруйні тварини України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donbass.ua/multimedia/images/news/original/2010/05/31/gadu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38100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segodnya.ua/img/article/4508/82_ma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486" y="2276872"/>
            <a:ext cx="36195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11560" y="4869160"/>
            <a:ext cx="7772400" cy="86652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гадюка                 каракурт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02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07504" y="4725145"/>
            <a:ext cx="8784976" cy="57606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800" dirty="0" smtClean="0"/>
              <a:t>  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цикута         боліголов плямистий      ландиш майський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if.by/files/2013-05/20130517-113650-4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01" y="2132856"/>
            <a:ext cx="2612115" cy="215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907976" y="809971"/>
            <a:ext cx="7772400" cy="89922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Отруйні рослини України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 descr="http://if.by/files/2013-05/20130517-113650-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2132856"/>
            <a:ext cx="2743939" cy="2150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f.by/files/2013-05/20130517-113650-97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123638"/>
            <a:ext cx="2771800" cy="215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35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767509" y="1052736"/>
            <a:ext cx="7772400" cy="89922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Отруйні гриби України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www.vitusltd.ru/V-images/blednaya_pogan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19" y="2419403"/>
            <a:ext cx="2664489" cy="234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k.img.com.ua/img/forall/i/2013/13757863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395" y="2419403"/>
            <a:ext cx="3169113" cy="234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k.img.com.ua/img/forall/i/2013/137579188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882" y="2419403"/>
            <a:ext cx="2837455" cy="234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79319" y="4869160"/>
            <a:ext cx="8834017" cy="89922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ліда поганка   пантерний мухомор     сатанинський гриб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99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1.i.ua/prikol/thumb/6/8/3890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8840"/>
            <a:ext cx="612068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793812" y="836712"/>
            <a:ext cx="7772400" cy="89922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Паління: нікотин, отрута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8504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</TotalTime>
  <Words>106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Основи токсикології</vt:lpstr>
      <vt:lpstr>Знання, отримані при вивченні дисципліни «Основи токсикології» дозволять студентам працювати в судовій токсикології: досліджувати тканини внутрішніх органів і рідин організму, трупів людей з метою встановлення причини смерті та для дослідження інших об’єктів, які могли містити токсичні речовини і бути причиною отруєння.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Yulia Petrusha</cp:lastModifiedBy>
  <cp:revision>45</cp:revision>
  <dcterms:modified xsi:type="dcterms:W3CDTF">2021-01-12T10:32:53Z</dcterms:modified>
</cp:coreProperties>
</file>