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8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139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177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1293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8112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841917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1054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5513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9630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00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240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3971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8825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0762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578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3426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329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C331E-78F6-478A-AED6-696E47FCC9E7}" type="datetimeFigureOut">
              <a:rPr lang="en-US" smtClean="0"/>
              <a:pPr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5820BEA-295F-496E-9A2A-09D82DA12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832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3300" y="419100"/>
            <a:ext cx="10960100" cy="17018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Глагольное слово в морфологической системе современного русского языка</a:t>
            </a:r>
            <a:endParaRPr lang="en-US" sz="4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4361" y="2260816"/>
            <a:ext cx="3452344" cy="29145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329" y="3340317"/>
            <a:ext cx="2505673" cy="336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044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800" y="166910"/>
            <a:ext cx="10236200" cy="88719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Пути и принципы толкования глагола</a:t>
            </a:r>
            <a:endParaRPr lang="en-US" sz="4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5300" y="939800"/>
            <a:ext cx="10172700" cy="2944707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</a:t>
            </a:r>
            <a:r>
              <a:rPr lang="ru-RU" sz="4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разряд слов, которые обозначают действие или состояние предмета как </a:t>
            </a:r>
            <a:r>
              <a:rPr lang="ru-RU" sz="4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процесс. Слово </a:t>
            </a:r>
            <a:r>
              <a:rPr lang="ru-RU" sz="4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«процесс» в данном употреблении имеет широкое значение; под этим словом понимается </a:t>
            </a:r>
            <a:r>
              <a:rPr lang="ru-RU" sz="4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деятельность, движение, деятельность органов чувств, мышление, физическое и душевное состояние, изменение состояния </a:t>
            </a:r>
            <a:r>
              <a:rPr lang="ru-RU" sz="4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(строить, ходить, слышать, мыслить, спать, тосковать, слабеть и т.п.). Морфологические особенности глагола тесно связаны </a:t>
            </a:r>
            <a:r>
              <a:rPr lang="ru-RU" sz="4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его семантикой.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00" y="3389206"/>
            <a:ext cx="10021463" cy="296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456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2300" y="186380"/>
            <a:ext cx="9753600" cy="8763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Границы глагольного слова</a:t>
            </a:r>
            <a:endParaRPr lang="en-US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6998" y="948380"/>
            <a:ext cx="8585199" cy="1656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997" y="2604615"/>
            <a:ext cx="8585199" cy="3757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091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3300" y="243110"/>
            <a:ext cx="8953500" cy="125549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категории глагола</a:t>
            </a:r>
            <a:endParaRPr lang="en-US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2240" y="1231900"/>
            <a:ext cx="10198100" cy="5181600"/>
          </a:xfrm>
        </p:spPr>
        <p:txBody>
          <a:bodyPr/>
          <a:lstStyle/>
          <a:p>
            <a:pPr marL="0" lvl="0" indent="0" algn="just">
              <a:buClr>
                <a:srgbClr val="353535"/>
              </a:buClr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обладают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категориями лица, времени, наклонения, вида, залога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категории имеют отношение к выражению процесса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а также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категориями числа и рода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формах прошедшего времени единственного числа и в формах сослагательного наклонения единственного числа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130" y="2725068"/>
            <a:ext cx="9483840" cy="36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493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300" y="319310"/>
            <a:ext cx="10718800" cy="119199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Соотношение форм 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лагола и </a:t>
            </a:r>
            <a:b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морфологических категорий:</a:t>
            </a:r>
            <a:endParaRPr lang="en-US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1808" y="1841500"/>
            <a:ext cx="10023784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03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812" y="121555"/>
            <a:ext cx="9664700" cy="89989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</a:t>
            </a:r>
            <a:endParaRPr lang="en-US" sz="4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832" y="1092200"/>
            <a:ext cx="8236466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998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137047"/>
            <a:ext cx="9904412" cy="79829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глагола</a:t>
            </a:r>
            <a:endParaRPr lang="en-US" sz="4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300" y="4133222"/>
            <a:ext cx="7630096" cy="2522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8300" y="810788"/>
            <a:ext cx="7630096" cy="337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778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9301" y="115453"/>
            <a:ext cx="9372599" cy="83639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глаголов</a:t>
            </a:r>
            <a:endParaRPr lang="en-US" sz="4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0" y="786742"/>
            <a:ext cx="6756399" cy="584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18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06610"/>
            <a:ext cx="9294812" cy="68399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образования глаголов</a:t>
            </a:r>
            <a:endParaRPr lang="en-US" sz="4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9" y="2133600"/>
            <a:ext cx="10663335" cy="243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985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97</TotalTime>
  <Words>148</Words>
  <Application>Microsoft Office PowerPoint</Application>
  <PresentationFormat>Произвольный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Легкий дым</vt:lpstr>
      <vt:lpstr>Глагольное слово в морфологической системе современного русского языка</vt:lpstr>
      <vt:lpstr>Пути и принципы толкования глагола</vt:lpstr>
      <vt:lpstr>Границы глагольного слова</vt:lpstr>
      <vt:lpstr>Грамматические категории глагола</vt:lpstr>
      <vt:lpstr> Соотношение форм глагола и  морфологических категорий:</vt:lpstr>
      <vt:lpstr>Инфинитив</vt:lpstr>
      <vt:lpstr>Основа глагола</vt:lpstr>
      <vt:lpstr>Классы глаголов</vt:lpstr>
      <vt:lpstr>Способы образования глаголов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Глагольное слово в морфологической системе современного русского языка</dc:title>
  <dc:creator>Natasha</dc:creator>
  <cp:lastModifiedBy>Иван</cp:lastModifiedBy>
  <cp:revision>11</cp:revision>
  <dcterms:created xsi:type="dcterms:W3CDTF">2018-11-30T12:40:21Z</dcterms:created>
  <dcterms:modified xsi:type="dcterms:W3CDTF">2019-09-07T17:24:01Z</dcterms:modified>
</cp:coreProperties>
</file>