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9966"/>
    <a:srgbClr val="FF9999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9ECAC4-13A5-4E6C-B144-5DE856E376C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835CF516-AF1B-4910-BD0E-1B5058041759}">
      <dgm:prSet phldrT="[Текст]"/>
      <dgm:spPr>
        <a:solidFill>
          <a:srgbClr val="CCFF33"/>
        </a:solidFill>
      </dgm:spPr>
      <dgm:t>
        <a:bodyPr/>
        <a:lstStyle/>
        <a:p>
          <a:r>
            <a:rPr lang="uk-UA" dirty="0" smtClean="0"/>
            <a:t>1</a:t>
          </a:r>
          <a:endParaRPr lang="uk-UA" dirty="0"/>
        </a:p>
      </dgm:t>
    </dgm:pt>
    <dgm:pt modelId="{8EC48FB3-7215-4DC9-A457-B0204FC5B731}" type="parTrans" cxnId="{6A50985E-E833-4059-A7FB-65DC0202E96F}">
      <dgm:prSet/>
      <dgm:spPr/>
      <dgm:t>
        <a:bodyPr/>
        <a:lstStyle/>
        <a:p>
          <a:endParaRPr lang="uk-UA"/>
        </a:p>
      </dgm:t>
    </dgm:pt>
    <dgm:pt modelId="{E7544130-6CA5-403C-A1D2-5F60A1FD4279}" type="sibTrans" cxnId="{6A50985E-E833-4059-A7FB-65DC0202E96F}">
      <dgm:prSet/>
      <dgm:spPr/>
      <dgm:t>
        <a:bodyPr/>
        <a:lstStyle/>
        <a:p>
          <a:endParaRPr lang="uk-UA"/>
        </a:p>
      </dgm:t>
    </dgm:pt>
    <dgm:pt modelId="{15BA4E08-1B3D-47EB-8BBA-BBC79156A175}">
      <dgm:prSet phldrT="[Текст]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Діагностична та аналітична </a:t>
          </a:r>
          <a:r>
            <a:rPr lang="uk-UA" i="1" dirty="0" smtClean="0">
              <a:latin typeface="Times New Roman" pitchFamily="18" charset="0"/>
              <a:cs typeface="Times New Roman" pitchFamily="18" charset="0"/>
            </a:rPr>
            <a:t>(формує банк даних про учнів, які потребують соціально-педагогічної підтримки)</a:t>
          </a:r>
          <a:endParaRPr lang="uk-UA" i="1" dirty="0">
            <a:latin typeface="Times New Roman" pitchFamily="18" charset="0"/>
            <a:cs typeface="Times New Roman" pitchFamily="18" charset="0"/>
          </a:endParaRPr>
        </a:p>
      </dgm:t>
    </dgm:pt>
    <dgm:pt modelId="{C4E20F2B-EC8D-474B-B46B-FCF68EF67790}" type="parTrans" cxnId="{C3CA4E59-8FF2-4DD2-ACC0-9DA6D9F02924}">
      <dgm:prSet/>
      <dgm:spPr/>
      <dgm:t>
        <a:bodyPr/>
        <a:lstStyle/>
        <a:p>
          <a:endParaRPr lang="uk-UA"/>
        </a:p>
      </dgm:t>
    </dgm:pt>
    <dgm:pt modelId="{CD5E65AE-1C1C-473E-BF68-FFAFD2726D42}" type="sibTrans" cxnId="{C3CA4E59-8FF2-4DD2-ACC0-9DA6D9F02924}">
      <dgm:prSet/>
      <dgm:spPr/>
      <dgm:t>
        <a:bodyPr/>
        <a:lstStyle/>
        <a:p>
          <a:endParaRPr lang="uk-UA"/>
        </a:p>
      </dgm:t>
    </dgm:pt>
    <dgm:pt modelId="{61EF1224-B2C1-4C38-8B26-90B4D37B6003}">
      <dgm:prSet phldrT="[Текст]"/>
      <dgm:spPr>
        <a:solidFill>
          <a:srgbClr val="FF33CC"/>
        </a:solidFill>
      </dgm:spPr>
      <dgm:t>
        <a:bodyPr/>
        <a:lstStyle/>
        <a:p>
          <a:r>
            <a:rPr lang="uk-UA" dirty="0" smtClean="0"/>
            <a:t>2</a:t>
          </a:r>
          <a:endParaRPr lang="uk-UA" dirty="0"/>
        </a:p>
      </dgm:t>
    </dgm:pt>
    <dgm:pt modelId="{984DB84A-8DC4-4646-B779-C26B5CA1F648}" type="parTrans" cxnId="{B2C2AA78-6778-4C9F-8405-77D42BFD1269}">
      <dgm:prSet/>
      <dgm:spPr/>
      <dgm:t>
        <a:bodyPr/>
        <a:lstStyle/>
        <a:p>
          <a:endParaRPr lang="uk-UA"/>
        </a:p>
      </dgm:t>
    </dgm:pt>
    <dgm:pt modelId="{F098ACB4-B9EF-4E06-94AA-DD7AF58D5110}" type="sibTrans" cxnId="{B2C2AA78-6778-4C9F-8405-77D42BFD1269}">
      <dgm:prSet/>
      <dgm:spPr/>
      <dgm:t>
        <a:bodyPr/>
        <a:lstStyle/>
        <a:p>
          <a:endParaRPr lang="uk-UA"/>
        </a:p>
      </dgm:t>
    </dgm:pt>
    <dgm:pt modelId="{41AD3CC7-2A54-4440-BCEB-B3676B97756E}">
      <dgm:prSet phldrT="[Текст]"/>
      <dgm:spPr>
        <a:solidFill>
          <a:srgbClr val="FF9999">
            <a:alpha val="89804"/>
          </a:srgbClr>
        </a:solidFill>
      </dgm:spPr>
      <dgm:t>
        <a:bodyPr/>
        <a:lstStyle/>
        <a:p>
          <a:r>
            <a:rPr lang="uk-UA" noProof="0" dirty="0" smtClean="0">
              <a:latin typeface="Times New Roman" pitchFamily="18" charset="0"/>
              <a:cs typeface="Times New Roman" pitchFamily="18" charset="0"/>
            </a:rPr>
            <a:t>Корекційно-індивідуальна робота  з дітьми (</a:t>
          </a:r>
          <a:r>
            <a:rPr lang="uk-UA" i="1" noProof="0" dirty="0" smtClean="0">
              <a:latin typeface="Times New Roman" pitchFamily="18" charset="0"/>
              <a:cs typeface="Times New Roman" pitchFamily="18" charset="0"/>
            </a:rPr>
            <a:t>які потребують соціально-педагогічної підтримки)</a:t>
          </a:r>
          <a:endParaRPr lang="uk-UA" noProof="0" dirty="0">
            <a:latin typeface="Times New Roman" pitchFamily="18" charset="0"/>
            <a:cs typeface="Times New Roman" pitchFamily="18" charset="0"/>
          </a:endParaRPr>
        </a:p>
      </dgm:t>
    </dgm:pt>
    <dgm:pt modelId="{9ED80F63-FB57-46B8-A476-B9137302DBD5}" type="parTrans" cxnId="{9C306B92-481B-4E7E-9027-25B1A3613FC8}">
      <dgm:prSet/>
      <dgm:spPr/>
      <dgm:t>
        <a:bodyPr/>
        <a:lstStyle/>
        <a:p>
          <a:endParaRPr lang="uk-UA"/>
        </a:p>
      </dgm:t>
    </dgm:pt>
    <dgm:pt modelId="{C0FF9BAC-6124-4ACE-B6F4-773C1F464CCB}" type="sibTrans" cxnId="{9C306B92-481B-4E7E-9027-25B1A3613FC8}">
      <dgm:prSet/>
      <dgm:spPr/>
      <dgm:t>
        <a:bodyPr/>
        <a:lstStyle/>
        <a:p>
          <a:endParaRPr lang="uk-UA"/>
        </a:p>
      </dgm:t>
    </dgm:pt>
    <dgm:pt modelId="{4A180D64-B48B-41BE-BBF4-6D8860889A98}">
      <dgm:prSet phldrT="[Текст]"/>
      <dgm:spPr>
        <a:solidFill>
          <a:srgbClr val="00B050"/>
        </a:solidFill>
      </dgm:spPr>
      <dgm:t>
        <a:bodyPr/>
        <a:lstStyle/>
        <a:p>
          <a:r>
            <a:rPr lang="uk-UA" dirty="0" smtClean="0"/>
            <a:t>3</a:t>
          </a:r>
          <a:endParaRPr lang="uk-UA" dirty="0"/>
        </a:p>
      </dgm:t>
    </dgm:pt>
    <dgm:pt modelId="{E0B4662C-BEF4-4C4E-BFF1-23DA2147B1A3}" type="parTrans" cxnId="{4DB7A465-5F02-4EA8-8383-5B4C43CE20EB}">
      <dgm:prSet/>
      <dgm:spPr/>
      <dgm:t>
        <a:bodyPr/>
        <a:lstStyle/>
        <a:p>
          <a:endParaRPr lang="uk-UA"/>
        </a:p>
      </dgm:t>
    </dgm:pt>
    <dgm:pt modelId="{4F3E60E5-4FC5-47F7-85C2-C3851DD0A01F}" type="sibTrans" cxnId="{4DB7A465-5F02-4EA8-8383-5B4C43CE20EB}">
      <dgm:prSet/>
      <dgm:spPr/>
      <dgm:t>
        <a:bodyPr/>
        <a:lstStyle/>
        <a:p>
          <a:endParaRPr lang="uk-UA"/>
        </a:p>
      </dgm:t>
    </dgm:pt>
    <dgm:pt modelId="{F7400DF6-5266-499D-87B6-F8129CBEBD87}">
      <dgm:prSet phldrT="[Текст]"/>
      <dgm:spPr>
        <a:solidFill>
          <a:srgbClr val="CCFF33">
            <a:alpha val="90000"/>
          </a:srgbClr>
        </a:solidFill>
      </dgm:spPr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Соціально-профілактична </a:t>
          </a:r>
          <a:r>
            <a:rPr lang="uk-UA" i="1" dirty="0" smtClean="0">
              <a:latin typeface="Times New Roman" pitchFamily="18" charset="0"/>
              <a:cs typeface="Times New Roman" pitchFamily="18" charset="0"/>
            </a:rPr>
            <a:t>(встановлення довірчих відносин з підлітками та батьками, профілактика девіантної поведінки учнів)</a:t>
          </a:r>
          <a:endParaRPr lang="uk-UA" i="1" dirty="0">
            <a:latin typeface="Times New Roman" pitchFamily="18" charset="0"/>
            <a:cs typeface="Times New Roman" pitchFamily="18" charset="0"/>
          </a:endParaRPr>
        </a:p>
      </dgm:t>
    </dgm:pt>
    <dgm:pt modelId="{7803C3FF-D8DD-4D7A-9D2F-294F461842CB}" type="parTrans" cxnId="{AF7AE02F-4A3E-49CF-B0BD-D80FF78BA2A3}">
      <dgm:prSet/>
      <dgm:spPr/>
      <dgm:t>
        <a:bodyPr/>
        <a:lstStyle/>
        <a:p>
          <a:endParaRPr lang="uk-UA"/>
        </a:p>
      </dgm:t>
    </dgm:pt>
    <dgm:pt modelId="{7806DC68-20B2-4DDC-A652-1E7444984D0B}" type="sibTrans" cxnId="{AF7AE02F-4A3E-49CF-B0BD-D80FF78BA2A3}">
      <dgm:prSet/>
      <dgm:spPr/>
      <dgm:t>
        <a:bodyPr/>
        <a:lstStyle/>
        <a:p>
          <a:endParaRPr lang="uk-UA"/>
        </a:p>
      </dgm:t>
    </dgm:pt>
    <dgm:pt modelId="{5D0BB844-4D83-453D-82E5-5D65ED0CD7D9}">
      <dgm:prSet phldrT="[Текст]"/>
      <dgm:spPr>
        <a:solidFill>
          <a:srgbClr val="FF9999"/>
        </a:solidFill>
      </dgm:spPr>
      <dgm:t>
        <a:bodyPr/>
        <a:lstStyle/>
        <a:p>
          <a:r>
            <a:rPr lang="uk-UA" dirty="0" smtClean="0"/>
            <a:t>4</a:t>
          </a:r>
          <a:endParaRPr lang="uk-UA" dirty="0"/>
        </a:p>
      </dgm:t>
    </dgm:pt>
    <dgm:pt modelId="{CF4C6DF4-0EB3-4A4B-A4BC-96CDC318F963}" type="parTrans" cxnId="{796FFD8C-7CF5-43A1-84A9-2F10011FC615}">
      <dgm:prSet/>
      <dgm:spPr/>
      <dgm:t>
        <a:bodyPr/>
        <a:lstStyle/>
        <a:p>
          <a:endParaRPr lang="uk-UA"/>
        </a:p>
      </dgm:t>
    </dgm:pt>
    <dgm:pt modelId="{C7E9E002-F822-4F86-A0F0-7B6E9235C0A0}" type="sibTrans" cxnId="{796FFD8C-7CF5-43A1-84A9-2F10011FC615}">
      <dgm:prSet/>
      <dgm:spPr/>
      <dgm:t>
        <a:bodyPr/>
        <a:lstStyle/>
        <a:p>
          <a:endParaRPr lang="uk-UA"/>
        </a:p>
      </dgm:t>
    </dgm:pt>
    <dgm:pt modelId="{5CC5F30A-F506-4BAD-9D68-4D2381E3B6B0}">
      <dgm:prSet/>
      <dgm:spPr>
        <a:solidFill>
          <a:srgbClr val="FF33CC">
            <a:alpha val="90000"/>
          </a:srgbClr>
        </a:solidFill>
      </dgm:spPr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Соціально-педагогічна допомога  та підтримка в роботі класних керівників та вчителів предметників</a:t>
          </a:r>
          <a:endParaRPr lang="uk-UA" dirty="0"/>
        </a:p>
      </dgm:t>
    </dgm:pt>
    <dgm:pt modelId="{BB6C9898-9A1B-48E2-9667-1E49BF85EBDF}" type="parTrans" cxnId="{4EEC449F-A06C-43C1-A3CB-B475B13FA1F4}">
      <dgm:prSet/>
      <dgm:spPr/>
      <dgm:t>
        <a:bodyPr/>
        <a:lstStyle/>
        <a:p>
          <a:endParaRPr lang="uk-UA"/>
        </a:p>
      </dgm:t>
    </dgm:pt>
    <dgm:pt modelId="{3A23D084-06EE-4985-8B55-DD902C3C6459}" type="sibTrans" cxnId="{4EEC449F-A06C-43C1-A3CB-B475B13FA1F4}">
      <dgm:prSet/>
      <dgm:spPr/>
      <dgm:t>
        <a:bodyPr/>
        <a:lstStyle/>
        <a:p>
          <a:endParaRPr lang="uk-UA"/>
        </a:p>
      </dgm:t>
    </dgm:pt>
    <dgm:pt modelId="{33BAFEA2-D547-48D2-AC5D-F43704251654}">
      <dgm:prSet phldrT="[Текст]"/>
      <dgm:spPr>
        <a:solidFill>
          <a:srgbClr val="92D050"/>
        </a:solidFill>
      </dgm:spPr>
      <dgm:t>
        <a:bodyPr/>
        <a:lstStyle/>
        <a:p>
          <a:r>
            <a:rPr lang="uk-UA" dirty="0" smtClean="0"/>
            <a:t>5</a:t>
          </a:r>
          <a:endParaRPr lang="uk-UA" dirty="0"/>
        </a:p>
      </dgm:t>
    </dgm:pt>
    <dgm:pt modelId="{C57DEB51-C83E-47F1-A1DC-77842027647B}" type="parTrans" cxnId="{FE4193E0-63AD-4E28-B63F-CE315D23B021}">
      <dgm:prSet/>
      <dgm:spPr/>
      <dgm:t>
        <a:bodyPr/>
        <a:lstStyle/>
        <a:p>
          <a:endParaRPr lang="uk-UA"/>
        </a:p>
      </dgm:t>
    </dgm:pt>
    <dgm:pt modelId="{C756D7B0-98D5-476E-8B6F-54B0473D5BC0}" type="sibTrans" cxnId="{FE4193E0-63AD-4E28-B63F-CE315D23B021}">
      <dgm:prSet/>
      <dgm:spPr/>
      <dgm:t>
        <a:bodyPr/>
        <a:lstStyle/>
        <a:p>
          <a:endParaRPr lang="uk-UA"/>
        </a:p>
      </dgm:t>
    </dgm:pt>
    <dgm:pt modelId="{1F60B999-9B4E-4DA6-9162-C4D559F74EF9}">
      <dgm:prSet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Профорієнтаційна робота серед неповнолітніх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03F96566-FB02-4EC0-AE01-BB71A057944A}" type="parTrans" cxnId="{85257A27-9DA9-43BC-85C9-8B4EBC6120E1}">
      <dgm:prSet/>
      <dgm:spPr/>
      <dgm:t>
        <a:bodyPr/>
        <a:lstStyle/>
        <a:p>
          <a:endParaRPr lang="uk-UA"/>
        </a:p>
      </dgm:t>
    </dgm:pt>
    <dgm:pt modelId="{46E6AD0F-3CE5-45DB-AB12-0B9ECAEBCB11}" type="sibTrans" cxnId="{85257A27-9DA9-43BC-85C9-8B4EBC6120E1}">
      <dgm:prSet/>
      <dgm:spPr/>
      <dgm:t>
        <a:bodyPr/>
        <a:lstStyle/>
        <a:p>
          <a:endParaRPr lang="uk-UA"/>
        </a:p>
      </dgm:t>
    </dgm:pt>
    <dgm:pt modelId="{806CB5B5-0ADF-4F95-8D37-6239689E7406}">
      <dgm:prSet phldrT="[Текст]"/>
      <dgm:spPr>
        <a:solidFill>
          <a:srgbClr val="FFC000"/>
        </a:solidFill>
      </dgm:spPr>
      <dgm:t>
        <a:bodyPr/>
        <a:lstStyle/>
        <a:p>
          <a:r>
            <a:rPr lang="uk-UA" dirty="0" smtClean="0"/>
            <a:t>5</a:t>
          </a:r>
          <a:endParaRPr lang="uk-UA" dirty="0"/>
        </a:p>
      </dgm:t>
    </dgm:pt>
    <dgm:pt modelId="{10DA2599-A6FB-46FE-88A6-B2259737A569}" type="parTrans" cxnId="{49A1EFB8-42F4-4560-8ADD-C1EC42808590}">
      <dgm:prSet/>
      <dgm:spPr/>
      <dgm:t>
        <a:bodyPr/>
        <a:lstStyle/>
        <a:p>
          <a:endParaRPr lang="uk-UA"/>
        </a:p>
      </dgm:t>
    </dgm:pt>
    <dgm:pt modelId="{700DCA77-7162-4647-AD34-87FA06A46F27}" type="sibTrans" cxnId="{49A1EFB8-42F4-4560-8ADD-C1EC42808590}">
      <dgm:prSet/>
      <dgm:spPr/>
      <dgm:t>
        <a:bodyPr/>
        <a:lstStyle/>
        <a:p>
          <a:endParaRPr lang="uk-UA"/>
        </a:p>
      </dgm:t>
    </dgm:pt>
    <dgm:pt modelId="{909C5805-7267-4932-BB65-32E1F3A4165C}">
      <dgm:prSet/>
      <dgm:spPr>
        <a:solidFill>
          <a:srgbClr val="FF9966">
            <a:alpha val="89804"/>
          </a:srgbClr>
        </a:solidFill>
      </dgm:spPr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Організація льготного харчування та літнього відпочинку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F0C03EFF-A19B-439F-8FEF-B53E2DFD171A}" type="parTrans" cxnId="{3BED5679-032F-4539-B7C6-DCBF5D9A3797}">
      <dgm:prSet/>
      <dgm:spPr/>
      <dgm:t>
        <a:bodyPr/>
        <a:lstStyle/>
        <a:p>
          <a:endParaRPr lang="uk-UA"/>
        </a:p>
      </dgm:t>
    </dgm:pt>
    <dgm:pt modelId="{2CBF6C23-8310-4FD9-84BD-0BA63EC504BA}" type="sibTrans" cxnId="{3BED5679-032F-4539-B7C6-DCBF5D9A3797}">
      <dgm:prSet/>
      <dgm:spPr/>
      <dgm:t>
        <a:bodyPr/>
        <a:lstStyle/>
        <a:p>
          <a:endParaRPr lang="uk-UA"/>
        </a:p>
      </dgm:t>
    </dgm:pt>
    <dgm:pt modelId="{2D6103A0-5B34-461C-8B20-5F523D26080F}" type="pres">
      <dgm:prSet presAssocID="{D29ECAC4-13A5-4E6C-B144-5DE856E376CC}" presName="linearFlow" presStyleCnt="0">
        <dgm:presLayoutVars>
          <dgm:dir/>
          <dgm:animLvl val="lvl"/>
          <dgm:resizeHandles val="exact"/>
        </dgm:presLayoutVars>
      </dgm:prSet>
      <dgm:spPr/>
    </dgm:pt>
    <dgm:pt modelId="{71B31285-D507-4395-A38C-1BE1C2535517}" type="pres">
      <dgm:prSet presAssocID="{835CF516-AF1B-4910-BD0E-1B5058041759}" presName="composite" presStyleCnt="0"/>
      <dgm:spPr/>
    </dgm:pt>
    <dgm:pt modelId="{15D730AC-78FA-4B9A-AF0B-3B4216130FAC}" type="pres">
      <dgm:prSet presAssocID="{835CF516-AF1B-4910-BD0E-1B5058041759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773C5A15-4223-4C86-AB13-FF1FD51463EC}" type="pres">
      <dgm:prSet presAssocID="{835CF516-AF1B-4910-BD0E-1B5058041759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57D34DF-C270-4FC3-BD70-399547F3ECA4}" type="pres">
      <dgm:prSet presAssocID="{E7544130-6CA5-403C-A1D2-5F60A1FD4279}" presName="sp" presStyleCnt="0"/>
      <dgm:spPr/>
    </dgm:pt>
    <dgm:pt modelId="{A6C456EF-4C5D-4C29-A995-4EBEC697D0B9}" type="pres">
      <dgm:prSet presAssocID="{61EF1224-B2C1-4C38-8B26-90B4D37B6003}" presName="composite" presStyleCnt="0"/>
      <dgm:spPr/>
    </dgm:pt>
    <dgm:pt modelId="{5A9FD61D-A3BD-4FCB-9605-E12D462CD67C}" type="pres">
      <dgm:prSet presAssocID="{61EF1224-B2C1-4C38-8B26-90B4D37B6003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098D97A1-D1C7-42D3-BFA6-007829391D06}" type="pres">
      <dgm:prSet presAssocID="{61EF1224-B2C1-4C38-8B26-90B4D37B6003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6BD2AAE-88DC-469F-9401-32AF9540F738}" type="pres">
      <dgm:prSet presAssocID="{F098ACB4-B9EF-4E06-94AA-DD7AF58D5110}" presName="sp" presStyleCnt="0"/>
      <dgm:spPr/>
    </dgm:pt>
    <dgm:pt modelId="{B55C24BC-EE46-4FA4-8A7B-06C6A0227116}" type="pres">
      <dgm:prSet presAssocID="{4A180D64-B48B-41BE-BBF4-6D8860889A98}" presName="composite" presStyleCnt="0"/>
      <dgm:spPr/>
    </dgm:pt>
    <dgm:pt modelId="{4850509C-0197-49C0-9E1C-A23C07E03B4D}" type="pres">
      <dgm:prSet presAssocID="{4A180D64-B48B-41BE-BBF4-6D8860889A98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686D2CF4-3C14-4AE8-90BF-6AD0FF456467}" type="pres">
      <dgm:prSet presAssocID="{4A180D64-B48B-41BE-BBF4-6D8860889A9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D1DC29B-8C63-4AFD-BA2E-04239BDF701E}" type="pres">
      <dgm:prSet presAssocID="{4F3E60E5-4FC5-47F7-85C2-C3851DD0A01F}" presName="sp" presStyleCnt="0"/>
      <dgm:spPr/>
    </dgm:pt>
    <dgm:pt modelId="{08C70CAC-D839-4943-8953-0575AFDE4E93}" type="pres">
      <dgm:prSet presAssocID="{5D0BB844-4D83-453D-82E5-5D65ED0CD7D9}" presName="composite" presStyleCnt="0"/>
      <dgm:spPr/>
    </dgm:pt>
    <dgm:pt modelId="{7EC8F828-A93B-4AD0-BD92-EC389A1651D9}" type="pres">
      <dgm:prSet presAssocID="{5D0BB844-4D83-453D-82E5-5D65ED0CD7D9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F6CC453-C310-4F32-BEC0-75034F8E5D36}" type="pres">
      <dgm:prSet presAssocID="{5D0BB844-4D83-453D-82E5-5D65ED0CD7D9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7B9218A-EA83-40CF-BB1E-27E25A287F23}" type="pres">
      <dgm:prSet presAssocID="{C7E9E002-F822-4F86-A0F0-7B6E9235C0A0}" presName="sp" presStyleCnt="0"/>
      <dgm:spPr/>
    </dgm:pt>
    <dgm:pt modelId="{F16ED759-52D4-4825-91E0-B0C53A41D375}" type="pres">
      <dgm:prSet presAssocID="{33BAFEA2-D547-48D2-AC5D-F43704251654}" presName="composite" presStyleCnt="0"/>
      <dgm:spPr/>
    </dgm:pt>
    <dgm:pt modelId="{779A624E-B407-4DAD-B451-5924FEAFCA19}" type="pres">
      <dgm:prSet presAssocID="{33BAFEA2-D547-48D2-AC5D-F43704251654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98E637-005A-4985-A410-108D462CCADA}" type="pres">
      <dgm:prSet presAssocID="{33BAFEA2-D547-48D2-AC5D-F43704251654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49E3DD0-AD19-4AE8-BBD9-618777A033B8}" type="pres">
      <dgm:prSet presAssocID="{C756D7B0-98D5-476E-8B6F-54B0473D5BC0}" presName="sp" presStyleCnt="0"/>
      <dgm:spPr/>
    </dgm:pt>
    <dgm:pt modelId="{70654394-87F5-4ACD-A93B-B51E7794335F}" type="pres">
      <dgm:prSet presAssocID="{806CB5B5-0ADF-4F95-8D37-6239689E7406}" presName="composite" presStyleCnt="0"/>
      <dgm:spPr/>
    </dgm:pt>
    <dgm:pt modelId="{77A6E54D-C968-453D-AA6A-6641F2449B2B}" type="pres">
      <dgm:prSet presAssocID="{806CB5B5-0ADF-4F95-8D37-6239689E7406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A3BE14F7-60D5-4E3E-8B0D-3B07CD9DEB5D}" type="pres">
      <dgm:prSet presAssocID="{806CB5B5-0ADF-4F95-8D37-6239689E7406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5E0495F-E3A3-46D0-AE6F-A0B17FC492C3}" type="presOf" srcId="{33BAFEA2-D547-48D2-AC5D-F43704251654}" destId="{779A624E-B407-4DAD-B451-5924FEAFCA19}" srcOrd="0" destOrd="0" presId="urn:microsoft.com/office/officeart/2005/8/layout/chevron2"/>
    <dgm:cxn modelId="{6A50985E-E833-4059-A7FB-65DC0202E96F}" srcId="{D29ECAC4-13A5-4E6C-B144-5DE856E376CC}" destId="{835CF516-AF1B-4910-BD0E-1B5058041759}" srcOrd="0" destOrd="0" parTransId="{8EC48FB3-7215-4DC9-A457-B0204FC5B731}" sibTransId="{E7544130-6CA5-403C-A1D2-5F60A1FD4279}"/>
    <dgm:cxn modelId="{A7A8671D-5E11-4558-9B56-2A270E1030B0}" type="presOf" srcId="{5D0BB844-4D83-453D-82E5-5D65ED0CD7D9}" destId="{7EC8F828-A93B-4AD0-BD92-EC389A1651D9}" srcOrd="0" destOrd="0" presId="urn:microsoft.com/office/officeart/2005/8/layout/chevron2"/>
    <dgm:cxn modelId="{FE4193E0-63AD-4E28-B63F-CE315D23B021}" srcId="{D29ECAC4-13A5-4E6C-B144-5DE856E376CC}" destId="{33BAFEA2-D547-48D2-AC5D-F43704251654}" srcOrd="4" destOrd="0" parTransId="{C57DEB51-C83E-47F1-A1DC-77842027647B}" sibTransId="{C756D7B0-98D5-476E-8B6F-54B0473D5BC0}"/>
    <dgm:cxn modelId="{85257A27-9DA9-43BC-85C9-8B4EBC6120E1}" srcId="{33BAFEA2-D547-48D2-AC5D-F43704251654}" destId="{1F60B999-9B4E-4DA6-9162-C4D559F74EF9}" srcOrd="0" destOrd="0" parTransId="{03F96566-FB02-4EC0-AE01-BB71A057944A}" sibTransId="{46E6AD0F-3CE5-45DB-AB12-0B9ECAEBCB11}"/>
    <dgm:cxn modelId="{F1E6C75E-06B8-49ED-981C-59F87E5C8993}" type="presOf" srcId="{D29ECAC4-13A5-4E6C-B144-5DE856E376CC}" destId="{2D6103A0-5B34-461C-8B20-5F523D26080F}" srcOrd="0" destOrd="0" presId="urn:microsoft.com/office/officeart/2005/8/layout/chevron2"/>
    <dgm:cxn modelId="{AF7AE02F-4A3E-49CF-B0BD-D80FF78BA2A3}" srcId="{4A180D64-B48B-41BE-BBF4-6D8860889A98}" destId="{F7400DF6-5266-499D-87B6-F8129CBEBD87}" srcOrd="0" destOrd="0" parTransId="{7803C3FF-D8DD-4D7A-9D2F-294F461842CB}" sibTransId="{7806DC68-20B2-4DDC-A652-1E7444984D0B}"/>
    <dgm:cxn modelId="{5A11B417-B2E2-4A76-9937-CD561A5C1C02}" type="presOf" srcId="{15BA4E08-1B3D-47EB-8BBA-BBC79156A175}" destId="{773C5A15-4223-4C86-AB13-FF1FD51463EC}" srcOrd="0" destOrd="0" presId="urn:microsoft.com/office/officeart/2005/8/layout/chevron2"/>
    <dgm:cxn modelId="{3BED5679-032F-4539-B7C6-DCBF5D9A3797}" srcId="{806CB5B5-0ADF-4F95-8D37-6239689E7406}" destId="{909C5805-7267-4932-BB65-32E1F3A4165C}" srcOrd="0" destOrd="0" parTransId="{F0C03EFF-A19B-439F-8FEF-B53E2DFD171A}" sibTransId="{2CBF6C23-8310-4FD9-84BD-0BA63EC504BA}"/>
    <dgm:cxn modelId="{A1287961-FC35-4B99-8F89-2E447726DDEB}" type="presOf" srcId="{806CB5B5-0ADF-4F95-8D37-6239689E7406}" destId="{77A6E54D-C968-453D-AA6A-6641F2449B2B}" srcOrd="0" destOrd="0" presId="urn:microsoft.com/office/officeart/2005/8/layout/chevron2"/>
    <dgm:cxn modelId="{0CB9D95E-AA4C-40C9-B496-5174B9ECC65F}" type="presOf" srcId="{909C5805-7267-4932-BB65-32E1F3A4165C}" destId="{A3BE14F7-60D5-4E3E-8B0D-3B07CD9DEB5D}" srcOrd="0" destOrd="0" presId="urn:microsoft.com/office/officeart/2005/8/layout/chevron2"/>
    <dgm:cxn modelId="{B390B175-1487-4A06-AB23-AD4555389729}" type="presOf" srcId="{5CC5F30A-F506-4BAD-9D68-4D2381E3B6B0}" destId="{EF6CC453-C310-4F32-BEC0-75034F8E5D36}" srcOrd="0" destOrd="0" presId="urn:microsoft.com/office/officeart/2005/8/layout/chevron2"/>
    <dgm:cxn modelId="{B2C2AA78-6778-4C9F-8405-77D42BFD1269}" srcId="{D29ECAC4-13A5-4E6C-B144-5DE856E376CC}" destId="{61EF1224-B2C1-4C38-8B26-90B4D37B6003}" srcOrd="1" destOrd="0" parTransId="{984DB84A-8DC4-4646-B779-C26B5CA1F648}" sibTransId="{F098ACB4-B9EF-4E06-94AA-DD7AF58D5110}"/>
    <dgm:cxn modelId="{640D1030-1C2E-407A-AD51-008113153F85}" type="presOf" srcId="{835CF516-AF1B-4910-BD0E-1B5058041759}" destId="{15D730AC-78FA-4B9A-AF0B-3B4216130FAC}" srcOrd="0" destOrd="0" presId="urn:microsoft.com/office/officeart/2005/8/layout/chevron2"/>
    <dgm:cxn modelId="{C3CA4E59-8FF2-4DD2-ACC0-9DA6D9F02924}" srcId="{835CF516-AF1B-4910-BD0E-1B5058041759}" destId="{15BA4E08-1B3D-47EB-8BBA-BBC79156A175}" srcOrd="0" destOrd="0" parTransId="{C4E20F2B-EC8D-474B-B46B-FCF68EF67790}" sibTransId="{CD5E65AE-1C1C-473E-BF68-FFAFD2726D42}"/>
    <dgm:cxn modelId="{4EEC449F-A06C-43C1-A3CB-B475B13FA1F4}" srcId="{5D0BB844-4D83-453D-82E5-5D65ED0CD7D9}" destId="{5CC5F30A-F506-4BAD-9D68-4D2381E3B6B0}" srcOrd="0" destOrd="0" parTransId="{BB6C9898-9A1B-48E2-9667-1E49BF85EBDF}" sibTransId="{3A23D084-06EE-4985-8B55-DD902C3C6459}"/>
    <dgm:cxn modelId="{49A1EFB8-42F4-4560-8ADD-C1EC42808590}" srcId="{D29ECAC4-13A5-4E6C-B144-5DE856E376CC}" destId="{806CB5B5-0ADF-4F95-8D37-6239689E7406}" srcOrd="5" destOrd="0" parTransId="{10DA2599-A6FB-46FE-88A6-B2259737A569}" sibTransId="{700DCA77-7162-4647-AD34-87FA06A46F27}"/>
    <dgm:cxn modelId="{18B0D7BE-CBA6-4EFE-A43E-88AA0F19DF85}" type="presOf" srcId="{1F60B999-9B4E-4DA6-9162-C4D559F74EF9}" destId="{E398E637-005A-4985-A410-108D462CCADA}" srcOrd="0" destOrd="0" presId="urn:microsoft.com/office/officeart/2005/8/layout/chevron2"/>
    <dgm:cxn modelId="{2C8ABB6D-4FFE-4E7D-BF14-6FB86E68A592}" type="presOf" srcId="{61EF1224-B2C1-4C38-8B26-90B4D37B6003}" destId="{5A9FD61D-A3BD-4FCB-9605-E12D462CD67C}" srcOrd="0" destOrd="0" presId="urn:microsoft.com/office/officeart/2005/8/layout/chevron2"/>
    <dgm:cxn modelId="{796FFD8C-7CF5-43A1-84A9-2F10011FC615}" srcId="{D29ECAC4-13A5-4E6C-B144-5DE856E376CC}" destId="{5D0BB844-4D83-453D-82E5-5D65ED0CD7D9}" srcOrd="3" destOrd="0" parTransId="{CF4C6DF4-0EB3-4A4B-A4BC-96CDC318F963}" sibTransId="{C7E9E002-F822-4F86-A0F0-7B6E9235C0A0}"/>
    <dgm:cxn modelId="{282FF19F-B12B-4E5A-8C6A-7C3BBD987E53}" type="presOf" srcId="{F7400DF6-5266-499D-87B6-F8129CBEBD87}" destId="{686D2CF4-3C14-4AE8-90BF-6AD0FF456467}" srcOrd="0" destOrd="0" presId="urn:microsoft.com/office/officeart/2005/8/layout/chevron2"/>
    <dgm:cxn modelId="{89181C6A-2C85-44FD-8BCA-225E2D678394}" type="presOf" srcId="{41AD3CC7-2A54-4440-BCEB-B3676B97756E}" destId="{098D97A1-D1C7-42D3-BFA6-007829391D06}" srcOrd="0" destOrd="0" presId="urn:microsoft.com/office/officeart/2005/8/layout/chevron2"/>
    <dgm:cxn modelId="{4DB7A465-5F02-4EA8-8383-5B4C43CE20EB}" srcId="{D29ECAC4-13A5-4E6C-B144-5DE856E376CC}" destId="{4A180D64-B48B-41BE-BBF4-6D8860889A98}" srcOrd="2" destOrd="0" parTransId="{E0B4662C-BEF4-4C4E-BFF1-23DA2147B1A3}" sibTransId="{4F3E60E5-4FC5-47F7-85C2-C3851DD0A01F}"/>
    <dgm:cxn modelId="{D9035E46-B639-45CA-8190-FD4807DFEAF5}" type="presOf" srcId="{4A180D64-B48B-41BE-BBF4-6D8860889A98}" destId="{4850509C-0197-49C0-9E1C-A23C07E03B4D}" srcOrd="0" destOrd="0" presId="urn:microsoft.com/office/officeart/2005/8/layout/chevron2"/>
    <dgm:cxn modelId="{9C306B92-481B-4E7E-9027-25B1A3613FC8}" srcId="{61EF1224-B2C1-4C38-8B26-90B4D37B6003}" destId="{41AD3CC7-2A54-4440-BCEB-B3676B97756E}" srcOrd="0" destOrd="0" parTransId="{9ED80F63-FB57-46B8-A476-B9137302DBD5}" sibTransId="{C0FF9BAC-6124-4ACE-B6F4-773C1F464CCB}"/>
    <dgm:cxn modelId="{50DD30BC-008C-4B96-9516-9B7D0128BC04}" type="presParOf" srcId="{2D6103A0-5B34-461C-8B20-5F523D26080F}" destId="{71B31285-D507-4395-A38C-1BE1C2535517}" srcOrd="0" destOrd="0" presId="urn:microsoft.com/office/officeart/2005/8/layout/chevron2"/>
    <dgm:cxn modelId="{7A595F8D-8159-4A73-AC94-5BF109D97B2E}" type="presParOf" srcId="{71B31285-D507-4395-A38C-1BE1C2535517}" destId="{15D730AC-78FA-4B9A-AF0B-3B4216130FAC}" srcOrd="0" destOrd="0" presId="urn:microsoft.com/office/officeart/2005/8/layout/chevron2"/>
    <dgm:cxn modelId="{F308298B-E95B-4324-81F9-0B420E8E791F}" type="presParOf" srcId="{71B31285-D507-4395-A38C-1BE1C2535517}" destId="{773C5A15-4223-4C86-AB13-FF1FD51463EC}" srcOrd="1" destOrd="0" presId="urn:microsoft.com/office/officeart/2005/8/layout/chevron2"/>
    <dgm:cxn modelId="{C5AF987C-EE80-4DC8-948A-F0E07C512070}" type="presParOf" srcId="{2D6103A0-5B34-461C-8B20-5F523D26080F}" destId="{557D34DF-C270-4FC3-BD70-399547F3ECA4}" srcOrd="1" destOrd="0" presId="urn:microsoft.com/office/officeart/2005/8/layout/chevron2"/>
    <dgm:cxn modelId="{7708CD44-461F-4B24-988D-EAE2697DB1C0}" type="presParOf" srcId="{2D6103A0-5B34-461C-8B20-5F523D26080F}" destId="{A6C456EF-4C5D-4C29-A995-4EBEC697D0B9}" srcOrd="2" destOrd="0" presId="urn:microsoft.com/office/officeart/2005/8/layout/chevron2"/>
    <dgm:cxn modelId="{5D1F02ED-1A86-4F8A-BDB5-6E6BC764DA07}" type="presParOf" srcId="{A6C456EF-4C5D-4C29-A995-4EBEC697D0B9}" destId="{5A9FD61D-A3BD-4FCB-9605-E12D462CD67C}" srcOrd="0" destOrd="0" presId="urn:microsoft.com/office/officeart/2005/8/layout/chevron2"/>
    <dgm:cxn modelId="{63EC562F-F8DD-433D-8D5E-0845F884059A}" type="presParOf" srcId="{A6C456EF-4C5D-4C29-A995-4EBEC697D0B9}" destId="{098D97A1-D1C7-42D3-BFA6-007829391D06}" srcOrd="1" destOrd="0" presId="urn:microsoft.com/office/officeart/2005/8/layout/chevron2"/>
    <dgm:cxn modelId="{47A06119-B97F-4535-BB3F-17E48B7726A8}" type="presParOf" srcId="{2D6103A0-5B34-461C-8B20-5F523D26080F}" destId="{D6BD2AAE-88DC-469F-9401-32AF9540F738}" srcOrd="3" destOrd="0" presId="urn:microsoft.com/office/officeart/2005/8/layout/chevron2"/>
    <dgm:cxn modelId="{05232DDE-E8CF-4563-9E86-1663A7765470}" type="presParOf" srcId="{2D6103A0-5B34-461C-8B20-5F523D26080F}" destId="{B55C24BC-EE46-4FA4-8A7B-06C6A0227116}" srcOrd="4" destOrd="0" presId="urn:microsoft.com/office/officeart/2005/8/layout/chevron2"/>
    <dgm:cxn modelId="{983BD9D2-0BFB-4CEC-AC95-56ED39D33847}" type="presParOf" srcId="{B55C24BC-EE46-4FA4-8A7B-06C6A0227116}" destId="{4850509C-0197-49C0-9E1C-A23C07E03B4D}" srcOrd="0" destOrd="0" presId="urn:microsoft.com/office/officeart/2005/8/layout/chevron2"/>
    <dgm:cxn modelId="{B1FE9F05-3B06-41FF-A43A-911D417710C3}" type="presParOf" srcId="{B55C24BC-EE46-4FA4-8A7B-06C6A0227116}" destId="{686D2CF4-3C14-4AE8-90BF-6AD0FF456467}" srcOrd="1" destOrd="0" presId="urn:microsoft.com/office/officeart/2005/8/layout/chevron2"/>
    <dgm:cxn modelId="{7233D934-CBCB-4427-92AB-F789B0B3463F}" type="presParOf" srcId="{2D6103A0-5B34-461C-8B20-5F523D26080F}" destId="{4D1DC29B-8C63-4AFD-BA2E-04239BDF701E}" srcOrd="5" destOrd="0" presId="urn:microsoft.com/office/officeart/2005/8/layout/chevron2"/>
    <dgm:cxn modelId="{BD868F0B-B7A8-4804-92A7-4476020A3051}" type="presParOf" srcId="{2D6103A0-5B34-461C-8B20-5F523D26080F}" destId="{08C70CAC-D839-4943-8953-0575AFDE4E93}" srcOrd="6" destOrd="0" presId="urn:microsoft.com/office/officeart/2005/8/layout/chevron2"/>
    <dgm:cxn modelId="{CE239C82-1F30-453C-B366-619DFBDF0986}" type="presParOf" srcId="{08C70CAC-D839-4943-8953-0575AFDE4E93}" destId="{7EC8F828-A93B-4AD0-BD92-EC389A1651D9}" srcOrd="0" destOrd="0" presId="urn:microsoft.com/office/officeart/2005/8/layout/chevron2"/>
    <dgm:cxn modelId="{6190CE7A-5239-4E9B-870C-674422CFFC57}" type="presParOf" srcId="{08C70CAC-D839-4943-8953-0575AFDE4E93}" destId="{EF6CC453-C310-4F32-BEC0-75034F8E5D36}" srcOrd="1" destOrd="0" presId="urn:microsoft.com/office/officeart/2005/8/layout/chevron2"/>
    <dgm:cxn modelId="{C193F4A4-B7CE-42DE-A6C6-F696EF682743}" type="presParOf" srcId="{2D6103A0-5B34-461C-8B20-5F523D26080F}" destId="{47B9218A-EA83-40CF-BB1E-27E25A287F23}" srcOrd="7" destOrd="0" presId="urn:microsoft.com/office/officeart/2005/8/layout/chevron2"/>
    <dgm:cxn modelId="{FE2434B3-810E-4CF9-97F3-096640951EE5}" type="presParOf" srcId="{2D6103A0-5B34-461C-8B20-5F523D26080F}" destId="{F16ED759-52D4-4825-91E0-B0C53A41D375}" srcOrd="8" destOrd="0" presId="urn:microsoft.com/office/officeart/2005/8/layout/chevron2"/>
    <dgm:cxn modelId="{0D7E05DD-9433-46FC-9878-A436E5C77F66}" type="presParOf" srcId="{F16ED759-52D4-4825-91E0-B0C53A41D375}" destId="{779A624E-B407-4DAD-B451-5924FEAFCA19}" srcOrd="0" destOrd="0" presId="urn:microsoft.com/office/officeart/2005/8/layout/chevron2"/>
    <dgm:cxn modelId="{442A7B8D-3E50-40F8-9907-A1C42AA37902}" type="presParOf" srcId="{F16ED759-52D4-4825-91E0-B0C53A41D375}" destId="{E398E637-005A-4985-A410-108D462CCADA}" srcOrd="1" destOrd="0" presId="urn:microsoft.com/office/officeart/2005/8/layout/chevron2"/>
    <dgm:cxn modelId="{EEE6D9D5-8AC0-495F-BE1A-476FE3A4EFE1}" type="presParOf" srcId="{2D6103A0-5B34-461C-8B20-5F523D26080F}" destId="{049E3DD0-AD19-4AE8-BBD9-618777A033B8}" srcOrd="9" destOrd="0" presId="urn:microsoft.com/office/officeart/2005/8/layout/chevron2"/>
    <dgm:cxn modelId="{094356F2-B228-44EE-8A3C-DF4023198B4D}" type="presParOf" srcId="{2D6103A0-5B34-461C-8B20-5F523D26080F}" destId="{70654394-87F5-4ACD-A93B-B51E7794335F}" srcOrd="10" destOrd="0" presId="urn:microsoft.com/office/officeart/2005/8/layout/chevron2"/>
    <dgm:cxn modelId="{104440C9-7504-46F8-8574-E8752F2C3A44}" type="presParOf" srcId="{70654394-87F5-4ACD-A93B-B51E7794335F}" destId="{77A6E54D-C968-453D-AA6A-6641F2449B2B}" srcOrd="0" destOrd="0" presId="urn:microsoft.com/office/officeart/2005/8/layout/chevron2"/>
    <dgm:cxn modelId="{8CB09AC8-BEBA-43EF-860E-A36114D969AB}" type="presParOf" srcId="{70654394-87F5-4ACD-A93B-B51E7794335F}" destId="{A3BE14F7-60D5-4E3E-8B0D-3B07CD9DEB5D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64FA01-EFAA-4C08-97E3-774F13777420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F8CDEF7-D6AE-43ED-AA0D-459B68623466}">
      <dgm:prSet phldrT="[Текст]"/>
      <dgm:spPr>
        <a:solidFill>
          <a:srgbClr val="FFFF00"/>
        </a:solidFill>
      </dgm:spPr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Соціальний педагог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2A3D451E-2B26-4C94-B606-C55508412020}" type="parTrans" cxnId="{E262A528-C770-46ED-A670-366EBC3411E3}">
      <dgm:prSet/>
      <dgm:spPr/>
      <dgm:t>
        <a:bodyPr/>
        <a:lstStyle/>
        <a:p>
          <a:endParaRPr lang="uk-UA"/>
        </a:p>
      </dgm:t>
    </dgm:pt>
    <dgm:pt modelId="{220F48B8-09F2-4164-B447-3FDC98A4AAC6}" type="sibTrans" cxnId="{E262A528-C770-46ED-A670-366EBC3411E3}">
      <dgm:prSet/>
      <dgm:spPr/>
      <dgm:t>
        <a:bodyPr/>
        <a:lstStyle/>
        <a:p>
          <a:endParaRPr lang="uk-UA"/>
        </a:p>
      </dgm:t>
    </dgm:pt>
    <dgm:pt modelId="{69C66416-6566-4C27-A1DD-FD87E65ECF18}">
      <dgm:prSet phldrT="[Текст]" custT="1"/>
      <dgm:spPr>
        <a:solidFill>
          <a:srgbClr val="FF33CC"/>
        </a:solidFill>
      </dgm:spPr>
      <dgm:t>
        <a:bodyPr/>
        <a:lstStyle/>
        <a:p>
          <a:r>
            <a:rPr lang="uk-UA" sz="4800" dirty="0" smtClean="0">
              <a:latin typeface="Times New Roman" pitchFamily="18" charset="0"/>
              <a:cs typeface="Times New Roman" pitchFamily="18" charset="0"/>
            </a:rPr>
            <a:t>Дитина</a:t>
          </a:r>
          <a:endParaRPr lang="uk-UA" sz="4800" dirty="0">
            <a:latin typeface="Times New Roman" pitchFamily="18" charset="0"/>
            <a:cs typeface="Times New Roman" pitchFamily="18" charset="0"/>
          </a:endParaRPr>
        </a:p>
      </dgm:t>
    </dgm:pt>
    <dgm:pt modelId="{CC827215-D558-469A-8BE7-DC486A994E1D}" type="parTrans" cxnId="{0F662AB4-A354-4C5A-9B6C-6D328B442039}">
      <dgm:prSet/>
      <dgm:spPr/>
      <dgm:t>
        <a:bodyPr/>
        <a:lstStyle/>
        <a:p>
          <a:endParaRPr lang="uk-UA"/>
        </a:p>
      </dgm:t>
    </dgm:pt>
    <dgm:pt modelId="{6CBBDCF9-7520-4963-8BB3-E54A9A3BC09C}" type="sibTrans" cxnId="{0F662AB4-A354-4C5A-9B6C-6D328B442039}">
      <dgm:prSet/>
      <dgm:spPr/>
      <dgm:t>
        <a:bodyPr/>
        <a:lstStyle/>
        <a:p>
          <a:endParaRPr lang="uk-UA"/>
        </a:p>
      </dgm:t>
    </dgm:pt>
    <dgm:pt modelId="{B35509E5-4FBD-4CE7-A0DD-123DE17C2DE7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uk-UA" sz="4400" dirty="0" smtClean="0">
              <a:latin typeface="Times New Roman" pitchFamily="18" charset="0"/>
              <a:cs typeface="Times New Roman" pitchFamily="18" charset="0"/>
            </a:rPr>
            <a:t>Соціум</a:t>
          </a:r>
          <a:endParaRPr lang="uk-UA" sz="4400" dirty="0">
            <a:latin typeface="Times New Roman" pitchFamily="18" charset="0"/>
            <a:cs typeface="Times New Roman" pitchFamily="18" charset="0"/>
          </a:endParaRPr>
        </a:p>
      </dgm:t>
    </dgm:pt>
    <dgm:pt modelId="{94EBA08C-8626-4A10-B11B-A3728AAA26D7}" type="parTrans" cxnId="{9AA4A24C-0A1F-4850-B267-60D5B404EB87}">
      <dgm:prSet/>
      <dgm:spPr/>
      <dgm:t>
        <a:bodyPr/>
        <a:lstStyle/>
        <a:p>
          <a:endParaRPr lang="uk-UA"/>
        </a:p>
      </dgm:t>
    </dgm:pt>
    <dgm:pt modelId="{A679C5B5-C188-4688-863A-22A84781AB03}" type="sibTrans" cxnId="{9AA4A24C-0A1F-4850-B267-60D5B404EB87}">
      <dgm:prSet/>
      <dgm:spPr/>
      <dgm:t>
        <a:bodyPr/>
        <a:lstStyle/>
        <a:p>
          <a:endParaRPr lang="uk-UA"/>
        </a:p>
      </dgm:t>
    </dgm:pt>
    <dgm:pt modelId="{E4D6BB15-0454-4561-B2C1-068B62B90BAE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uk-UA" sz="4800" dirty="0" smtClean="0">
              <a:latin typeface="Times New Roman" pitchFamily="18" charset="0"/>
              <a:cs typeface="Times New Roman" pitchFamily="18" charset="0"/>
            </a:rPr>
            <a:t>Сім’я</a:t>
          </a:r>
          <a:endParaRPr lang="uk-UA" sz="4800" dirty="0">
            <a:latin typeface="Times New Roman" pitchFamily="18" charset="0"/>
            <a:cs typeface="Times New Roman" pitchFamily="18" charset="0"/>
          </a:endParaRPr>
        </a:p>
      </dgm:t>
    </dgm:pt>
    <dgm:pt modelId="{A90E82A4-E7AE-4B13-8144-C6504F231B85}" type="parTrans" cxnId="{3D821ACF-6C9B-473C-9C71-FC78922650F6}">
      <dgm:prSet/>
      <dgm:spPr/>
      <dgm:t>
        <a:bodyPr/>
        <a:lstStyle/>
        <a:p>
          <a:endParaRPr lang="uk-UA"/>
        </a:p>
      </dgm:t>
    </dgm:pt>
    <dgm:pt modelId="{6DFA4870-A974-4BAC-AC42-6D373FC43A19}" type="sibTrans" cxnId="{3D821ACF-6C9B-473C-9C71-FC78922650F6}">
      <dgm:prSet/>
      <dgm:spPr/>
      <dgm:t>
        <a:bodyPr/>
        <a:lstStyle/>
        <a:p>
          <a:endParaRPr lang="uk-UA"/>
        </a:p>
      </dgm:t>
    </dgm:pt>
    <dgm:pt modelId="{4BF335BE-271C-440E-B7A7-DCD16DA83AA4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uk-UA" sz="4000" dirty="0" smtClean="0">
              <a:latin typeface="Times New Roman" pitchFamily="18" charset="0"/>
              <a:cs typeface="Times New Roman" pitchFamily="18" charset="0"/>
            </a:rPr>
            <a:t>Педагогічний колектив</a:t>
          </a:r>
          <a:endParaRPr lang="uk-UA" sz="4000" dirty="0">
            <a:latin typeface="Times New Roman" pitchFamily="18" charset="0"/>
            <a:cs typeface="Times New Roman" pitchFamily="18" charset="0"/>
          </a:endParaRPr>
        </a:p>
      </dgm:t>
    </dgm:pt>
    <dgm:pt modelId="{B38DF3E3-9783-4B4B-A622-47D22349D61F}" type="parTrans" cxnId="{2178564F-E35C-40AF-A466-C484C0B520CE}">
      <dgm:prSet/>
      <dgm:spPr/>
      <dgm:t>
        <a:bodyPr/>
        <a:lstStyle/>
        <a:p>
          <a:endParaRPr lang="uk-UA"/>
        </a:p>
      </dgm:t>
    </dgm:pt>
    <dgm:pt modelId="{0FA6C81D-33FD-4FE6-9507-6B28ECD069D6}" type="sibTrans" cxnId="{2178564F-E35C-40AF-A466-C484C0B520CE}">
      <dgm:prSet/>
      <dgm:spPr/>
      <dgm:t>
        <a:bodyPr/>
        <a:lstStyle/>
        <a:p>
          <a:endParaRPr lang="uk-UA"/>
        </a:p>
      </dgm:t>
    </dgm:pt>
    <dgm:pt modelId="{FD255BD1-83C1-466D-BBF5-42F36DFAAE9F}" type="pres">
      <dgm:prSet presAssocID="{3864FA01-EFAA-4C08-97E3-774F13777420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96687E7-0C26-44D0-BE37-CCC9AE7DE6C9}" type="pres">
      <dgm:prSet presAssocID="{3864FA01-EFAA-4C08-97E3-774F13777420}" presName="matrix" presStyleCnt="0"/>
      <dgm:spPr/>
    </dgm:pt>
    <dgm:pt modelId="{C15CCC92-C4E5-42A1-B5F8-FB0E1A861C2E}" type="pres">
      <dgm:prSet presAssocID="{3864FA01-EFAA-4C08-97E3-774F13777420}" presName="tile1" presStyleLbl="node1" presStyleIdx="0" presStyleCnt="4"/>
      <dgm:spPr/>
    </dgm:pt>
    <dgm:pt modelId="{7D6D5512-3CC0-4B70-A165-91C8F8A22CF0}" type="pres">
      <dgm:prSet presAssocID="{3864FA01-EFAA-4C08-97E3-774F1377742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A416C20-9736-482D-BE9A-90B1B02B2871}" type="pres">
      <dgm:prSet presAssocID="{3864FA01-EFAA-4C08-97E3-774F13777420}" presName="tile2" presStyleLbl="node1" presStyleIdx="1" presStyleCnt="4"/>
      <dgm:spPr/>
    </dgm:pt>
    <dgm:pt modelId="{0C6E1290-4D36-4D97-AADE-68F9063CEFEC}" type="pres">
      <dgm:prSet presAssocID="{3864FA01-EFAA-4C08-97E3-774F1377742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B32AA4A-4646-4A4B-AB72-732246D6AAE0}" type="pres">
      <dgm:prSet presAssocID="{3864FA01-EFAA-4C08-97E3-774F13777420}" presName="tile3" presStyleLbl="node1" presStyleIdx="2" presStyleCnt="4"/>
      <dgm:spPr/>
    </dgm:pt>
    <dgm:pt modelId="{F1EB8EA0-DA75-4CBD-A664-50B3D5B1A257}" type="pres">
      <dgm:prSet presAssocID="{3864FA01-EFAA-4C08-97E3-774F1377742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BA24E345-608A-4318-955D-CAB226385A16}" type="pres">
      <dgm:prSet presAssocID="{3864FA01-EFAA-4C08-97E3-774F13777420}" presName="tile4" presStyleLbl="node1" presStyleIdx="3" presStyleCnt="4" custLinFactNeighborX="1736" custLinFactNeighborY="0"/>
      <dgm:spPr/>
    </dgm:pt>
    <dgm:pt modelId="{B6A2A532-43EA-46D9-A5E5-BC1919C36BE7}" type="pres">
      <dgm:prSet presAssocID="{3864FA01-EFAA-4C08-97E3-774F1377742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DEFC9F66-592D-4D4A-96D1-229F3AFD1849}" type="pres">
      <dgm:prSet presAssocID="{3864FA01-EFAA-4C08-97E3-774F13777420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59F48051-2ABE-4F72-ACC2-3FDCB48C24DA}" type="presOf" srcId="{B35509E5-4FBD-4CE7-A0DD-123DE17C2DE7}" destId="{2A416C20-9736-482D-BE9A-90B1B02B2871}" srcOrd="0" destOrd="0" presId="urn:microsoft.com/office/officeart/2005/8/layout/matrix1"/>
    <dgm:cxn modelId="{5D3E8930-8F6B-4429-89E1-4AC494D25E29}" type="presOf" srcId="{B35509E5-4FBD-4CE7-A0DD-123DE17C2DE7}" destId="{0C6E1290-4D36-4D97-AADE-68F9063CEFEC}" srcOrd="1" destOrd="0" presId="urn:microsoft.com/office/officeart/2005/8/layout/matrix1"/>
    <dgm:cxn modelId="{F0B66B8E-AC0F-4756-81AD-275340A104A2}" type="presOf" srcId="{E4D6BB15-0454-4561-B2C1-068B62B90BAE}" destId="{F1EB8EA0-DA75-4CBD-A664-50B3D5B1A257}" srcOrd="1" destOrd="0" presId="urn:microsoft.com/office/officeart/2005/8/layout/matrix1"/>
    <dgm:cxn modelId="{8AA10E5C-C869-43CE-8028-2777355C892A}" type="presOf" srcId="{69C66416-6566-4C27-A1DD-FD87E65ECF18}" destId="{C15CCC92-C4E5-42A1-B5F8-FB0E1A861C2E}" srcOrd="0" destOrd="0" presId="urn:microsoft.com/office/officeart/2005/8/layout/matrix1"/>
    <dgm:cxn modelId="{0F662AB4-A354-4C5A-9B6C-6D328B442039}" srcId="{CF8CDEF7-D6AE-43ED-AA0D-459B68623466}" destId="{69C66416-6566-4C27-A1DD-FD87E65ECF18}" srcOrd="0" destOrd="0" parTransId="{CC827215-D558-469A-8BE7-DC486A994E1D}" sibTransId="{6CBBDCF9-7520-4963-8BB3-E54A9A3BC09C}"/>
    <dgm:cxn modelId="{3D821ACF-6C9B-473C-9C71-FC78922650F6}" srcId="{CF8CDEF7-D6AE-43ED-AA0D-459B68623466}" destId="{E4D6BB15-0454-4561-B2C1-068B62B90BAE}" srcOrd="2" destOrd="0" parTransId="{A90E82A4-E7AE-4B13-8144-C6504F231B85}" sibTransId="{6DFA4870-A974-4BAC-AC42-6D373FC43A19}"/>
    <dgm:cxn modelId="{41A4D9A6-B80F-440D-8E5E-949DD3CBDEEB}" type="presOf" srcId="{CF8CDEF7-D6AE-43ED-AA0D-459B68623466}" destId="{DEFC9F66-592D-4D4A-96D1-229F3AFD1849}" srcOrd="0" destOrd="0" presId="urn:microsoft.com/office/officeart/2005/8/layout/matrix1"/>
    <dgm:cxn modelId="{24EA17A6-2E52-4772-8D5F-84A05CD0682F}" type="presOf" srcId="{69C66416-6566-4C27-A1DD-FD87E65ECF18}" destId="{7D6D5512-3CC0-4B70-A165-91C8F8A22CF0}" srcOrd="1" destOrd="0" presId="urn:microsoft.com/office/officeart/2005/8/layout/matrix1"/>
    <dgm:cxn modelId="{E262A528-C770-46ED-A670-366EBC3411E3}" srcId="{3864FA01-EFAA-4C08-97E3-774F13777420}" destId="{CF8CDEF7-D6AE-43ED-AA0D-459B68623466}" srcOrd="0" destOrd="0" parTransId="{2A3D451E-2B26-4C94-B606-C55508412020}" sibTransId="{220F48B8-09F2-4164-B447-3FDC98A4AAC6}"/>
    <dgm:cxn modelId="{2178564F-E35C-40AF-A466-C484C0B520CE}" srcId="{CF8CDEF7-D6AE-43ED-AA0D-459B68623466}" destId="{4BF335BE-271C-440E-B7A7-DCD16DA83AA4}" srcOrd="3" destOrd="0" parTransId="{B38DF3E3-9783-4B4B-A622-47D22349D61F}" sibTransId="{0FA6C81D-33FD-4FE6-9507-6B28ECD069D6}"/>
    <dgm:cxn modelId="{9AA4A24C-0A1F-4850-B267-60D5B404EB87}" srcId="{CF8CDEF7-D6AE-43ED-AA0D-459B68623466}" destId="{B35509E5-4FBD-4CE7-A0DD-123DE17C2DE7}" srcOrd="1" destOrd="0" parTransId="{94EBA08C-8626-4A10-B11B-A3728AAA26D7}" sibTransId="{A679C5B5-C188-4688-863A-22A84781AB03}"/>
    <dgm:cxn modelId="{E29B5DE5-4FCF-434D-8FC4-C0F0F5C1B966}" type="presOf" srcId="{3864FA01-EFAA-4C08-97E3-774F13777420}" destId="{FD255BD1-83C1-466D-BBF5-42F36DFAAE9F}" srcOrd="0" destOrd="0" presId="urn:microsoft.com/office/officeart/2005/8/layout/matrix1"/>
    <dgm:cxn modelId="{76C53EAB-D9B0-4159-83D2-4C6403894DBC}" type="presOf" srcId="{4BF335BE-271C-440E-B7A7-DCD16DA83AA4}" destId="{B6A2A532-43EA-46D9-A5E5-BC1919C36BE7}" srcOrd="1" destOrd="0" presId="urn:microsoft.com/office/officeart/2005/8/layout/matrix1"/>
    <dgm:cxn modelId="{AE6974BE-48A4-462E-BBD9-8AC441380104}" type="presOf" srcId="{E4D6BB15-0454-4561-B2C1-068B62B90BAE}" destId="{FB32AA4A-4646-4A4B-AB72-732246D6AAE0}" srcOrd="0" destOrd="0" presId="urn:microsoft.com/office/officeart/2005/8/layout/matrix1"/>
    <dgm:cxn modelId="{2E59BCF9-12A3-4DA0-AE44-825937D1ED18}" type="presOf" srcId="{4BF335BE-271C-440E-B7A7-DCD16DA83AA4}" destId="{BA24E345-608A-4318-955D-CAB226385A16}" srcOrd="0" destOrd="0" presId="urn:microsoft.com/office/officeart/2005/8/layout/matrix1"/>
    <dgm:cxn modelId="{A92F30B1-8E7A-4925-9C35-A5CCFBBB2633}" type="presParOf" srcId="{FD255BD1-83C1-466D-BBF5-42F36DFAAE9F}" destId="{D96687E7-0C26-44D0-BE37-CCC9AE7DE6C9}" srcOrd="0" destOrd="0" presId="urn:microsoft.com/office/officeart/2005/8/layout/matrix1"/>
    <dgm:cxn modelId="{53A5065A-9292-4FEA-8ABC-9646C6D8F4C9}" type="presParOf" srcId="{D96687E7-0C26-44D0-BE37-CCC9AE7DE6C9}" destId="{C15CCC92-C4E5-42A1-B5F8-FB0E1A861C2E}" srcOrd="0" destOrd="0" presId="urn:microsoft.com/office/officeart/2005/8/layout/matrix1"/>
    <dgm:cxn modelId="{C24A855A-0FF8-4452-AE3F-722EA1659F98}" type="presParOf" srcId="{D96687E7-0C26-44D0-BE37-CCC9AE7DE6C9}" destId="{7D6D5512-3CC0-4B70-A165-91C8F8A22CF0}" srcOrd="1" destOrd="0" presId="urn:microsoft.com/office/officeart/2005/8/layout/matrix1"/>
    <dgm:cxn modelId="{D7F60BF5-CB7C-4D10-AA5B-06E53F4CCBB2}" type="presParOf" srcId="{D96687E7-0C26-44D0-BE37-CCC9AE7DE6C9}" destId="{2A416C20-9736-482D-BE9A-90B1B02B2871}" srcOrd="2" destOrd="0" presId="urn:microsoft.com/office/officeart/2005/8/layout/matrix1"/>
    <dgm:cxn modelId="{59D54541-6B2A-462C-96DF-75864F1999BF}" type="presParOf" srcId="{D96687E7-0C26-44D0-BE37-CCC9AE7DE6C9}" destId="{0C6E1290-4D36-4D97-AADE-68F9063CEFEC}" srcOrd="3" destOrd="0" presId="urn:microsoft.com/office/officeart/2005/8/layout/matrix1"/>
    <dgm:cxn modelId="{E77FEBCB-E7DC-40F2-B471-8587937D7DEB}" type="presParOf" srcId="{D96687E7-0C26-44D0-BE37-CCC9AE7DE6C9}" destId="{FB32AA4A-4646-4A4B-AB72-732246D6AAE0}" srcOrd="4" destOrd="0" presId="urn:microsoft.com/office/officeart/2005/8/layout/matrix1"/>
    <dgm:cxn modelId="{0ECE0F18-0FB9-4D91-A7E2-2434DD743FEC}" type="presParOf" srcId="{D96687E7-0C26-44D0-BE37-CCC9AE7DE6C9}" destId="{F1EB8EA0-DA75-4CBD-A664-50B3D5B1A257}" srcOrd="5" destOrd="0" presId="urn:microsoft.com/office/officeart/2005/8/layout/matrix1"/>
    <dgm:cxn modelId="{1234E055-9800-4CCD-82AE-DFBF50E51E4A}" type="presParOf" srcId="{D96687E7-0C26-44D0-BE37-CCC9AE7DE6C9}" destId="{BA24E345-608A-4318-955D-CAB226385A16}" srcOrd="6" destOrd="0" presId="urn:microsoft.com/office/officeart/2005/8/layout/matrix1"/>
    <dgm:cxn modelId="{BA1F1A2A-0F60-458A-9676-DF4C97DCE824}" type="presParOf" srcId="{D96687E7-0C26-44D0-BE37-CCC9AE7DE6C9}" destId="{B6A2A532-43EA-46D9-A5E5-BC1919C36BE7}" srcOrd="7" destOrd="0" presId="urn:microsoft.com/office/officeart/2005/8/layout/matrix1"/>
    <dgm:cxn modelId="{166993AE-7779-44E5-AACA-3F7B992CCE6B}" type="presParOf" srcId="{FD255BD1-83C1-466D-BBF5-42F36DFAAE9F}" destId="{DEFC9F66-592D-4D4A-96D1-229F3AFD1849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6FBF9-10F6-45FA-B9FA-001A7D078283}" type="datetimeFigureOut">
              <a:rPr lang="ru-RU" smtClean="0"/>
              <a:t>07.02.2021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00CE7-FBE0-48DB-A308-72469F7EBD76}" type="slidenum">
              <a:rPr lang="uk-UA" smtClean="0"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uSj8KSZvJ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3028971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Змістовний модуль 1.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Функціональне поле діяльності соціального педагога в закладах освіти.</a:t>
            </a: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886200"/>
            <a:ext cx="4429156" cy="197169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Підготувала: </a:t>
            </a:r>
          </a:p>
          <a:p>
            <a:pPr algn="l"/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викладач кафедри соціальної педагогіки та спеціальної освіти Соха Наталія Володимирівна</a:t>
            </a:r>
            <a:endParaRPr lang="uk-UA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uSj8KSZvJ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Соціальний педагог закладів освіти</a:t>
            </a:r>
            <a:endParaRPr lang="uk-UA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Посада 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«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соціальний педагог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»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була введена в 2000 році. Це нововведення було продиктовано такими фактами, як збільшення кількості дітей з відхиляється поведінкою, зростання дитячої злочинності. Раніше цією проблемою займалися класний керівник і організатор з позакласної роботи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Професійна </a:t>
            </a:r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діяльність соціального педагога має ряд особливостей. Суть її полягає в тому, що на відміну від учителя чи соціального працівника, соціальний педагог має справу у своїй професійній діяльності з дитиною та підлітком у процесі їхнього розвитку, соціального становлення.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-68263"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uSj8KSZvJ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9784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Функції соціального педагога</a:t>
            </a:r>
            <a:endParaRPr lang="uk-UA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642910" y="1142984"/>
          <a:ext cx="807249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uSj8KSZvJ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Принципи соціально-педагогічної діяльності соціального педагога</a:t>
            </a:r>
            <a:endParaRPr lang="uk-UA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715963" indent="-715963" algn="just">
              <a:buFont typeface="Wingdings" pitchFamily="2" charset="2"/>
              <a:buChar char="q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Прийняття людини такою, якою вона є;</a:t>
            </a:r>
          </a:p>
          <a:p>
            <a:pPr marL="715963" indent="-715963" algn="just">
              <a:buFont typeface="Wingdings" pitchFamily="2" charset="2"/>
              <a:buChar char="q"/>
            </a:pPr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Повага прав людини на прийняття самостійного рішення на будь-якому етапі спільних дій;</a:t>
            </a:r>
          </a:p>
          <a:p>
            <a:pPr marL="715963" indent="-715963" algn="just">
              <a:buFont typeface="Wingdings" pitchFamily="2" charset="2"/>
              <a:buChar char="q"/>
            </a:pPr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Конфіденційність співпраці соціального педагога;</a:t>
            </a:r>
          </a:p>
          <a:p>
            <a:pPr marL="715963" indent="-715963" algn="just">
              <a:buFont typeface="Wingdings" pitchFamily="2" charset="2"/>
              <a:buChar char="q"/>
            </a:pPr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Відповідальність соціального педагога за свою діяльність;</a:t>
            </a:r>
          </a:p>
          <a:p>
            <a:pPr marL="715963" indent="-715963" algn="just">
              <a:buFont typeface="Wingdings" pitchFamily="2" charset="2"/>
              <a:buChar char="q"/>
            </a:pPr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Порядність соціального педагога по відношенню до свого клієнта.</a:t>
            </a:r>
            <a:endParaRPr lang="uk-UA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uSj8KSZvJ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Сфери взаємодії соціального педагога в закладах освіти</a:t>
            </a:r>
            <a:endParaRPr lang="uk-UA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28750"/>
          <a:ext cx="8229600" cy="5000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ыгнутая вверх стрелка 5"/>
          <p:cNvSpPr/>
          <p:nvPr/>
        </p:nvSpPr>
        <p:spPr>
          <a:xfrm>
            <a:off x="3428992" y="2357430"/>
            <a:ext cx="2357454" cy="874396"/>
          </a:xfrm>
          <a:prstGeom prst="curved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7" name="Выгнутая вниз стрелка 6"/>
          <p:cNvSpPr/>
          <p:nvPr/>
        </p:nvSpPr>
        <p:spPr>
          <a:xfrm rot="5400000">
            <a:off x="1865926" y="3777620"/>
            <a:ext cx="1928826" cy="945834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8" name="Выгнутая вниз стрелка 7"/>
          <p:cNvSpPr/>
          <p:nvPr/>
        </p:nvSpPr>
        <p:spPr>
          <a:xfrm>
            <a:off x="3500430" y="4786322"/>
            <a:ext cx="2357454" cy="944656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5400000">
            <a:off x="5357818" y="3643314"/>
            <a:ext cx="2000264" cy="1000132"/>
          </a:xfrm>
          <a:prstGeom prst="curved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uSj8KSZvJ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Суб’єкти взаємодії та напрямки діяльності соціального педагога</a:t>
            </a:r>
            <a:endParaRPr lang="uk-UA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ЗНУ\МОЇ КУРСИ\СОЦІАЛЬНА ПЕДАГОГІКА\img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1838" t="17362" r="10031"/>
          <a:stretch>
            <a:fillRect/>
          </a:stretch>
        </p:blipFill>
        <p:spPr bwMode="auto">
          <a:xfrm>
            <a:off x="357158" y="1428736"/>
            <a:ext cx="8358246" cy="514353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163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Змістовний модуль 1. Функціональне поле діяльності соціального педагога в закладах освіти. </vt:lpstr>
      <vt:lpstr>Соціальний педагог закладів освіти</vt:lpstr>
      <vt:lpstr>Функції соціального педагога</vt:lpstr>
      <vt:lpstr>Принципи соціально-педагогічної діяльності соціального педагога</vt:lpstr>
      <vt:lpstr>Сфери взаємодії соціального педагога в закладах освіти</vt:lpstr>
      <vt:lpstr>Суб’єкти взаємодії та напрямки діяльності соціального педагога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Змістовний модуль 1. Функціональне поле діяльності соціального педагога в закладах освіти.</dc:title>
  <dc:creator>User</dc:creator>
  <cp:lastModifiedBy>User</cp:lastModifiedBy>
  <cp:revision>14</cp:revision>
  <dcterms:created xsi:type="dcterms:W3CDTF">2021-02-07T18:43:52Z</dcterms:created>
  <dcterms:modified xsi:type="dcterms:W3CDTF">2021-02-07T21:02:30Z</dcterms:modified>
</cp:coreProperties>
</file>