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8843-04EA-4B6B-8FB7-08281BAD8BF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7CC58-FCF0-4C52-ABCE-C2DC8A08D70E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7459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8843-04EA-4B6B-8FB7-08281BAD8BF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7CC58-FCF0-4C52-ABCE-C2DC8A08D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244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8843-04EA-4B6B-8FB7-08281BAD8BF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7CC58-FCF0-4C52-ABCE-C2DC8A08D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927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8843-04EA-4B6B-8FB7-08281BAD8BF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7CC58-FCF0-4C52-ABCE-C2DC8A08D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451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8843-04EA-4B6B-8FB7-08281BAD8BF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7CC58-FCF0-4C52-ABCE-C2DC8A08D70E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4759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8843-04EA-4B6B-8FB7-08281BAD8BF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7CC58-FCF0-4C52-ABCE-C2DC8A08D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799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8843-04EA-4B6B-8FB7-08281BAD8BF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7CC58-FCF0-4C52-ABCE-C2DC8A08D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270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8843-04EA-4B6B-8FB7-08281BAD8BF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7CC58-FCF0-4C52-ABCE-C2DC8A08D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921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8843-04EA-4B6B-8FB7-08281BAD8BF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7CC58-FCF0-4C52-ABCE-C2DC8A08D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482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C388843-04EA-4B6B-8FB7-08281BAD8BF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E7CC58-FCF0-4C52-ABCE-C2DC8A08D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43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8843-04EA-4B6B-8FB7-08281BAD8BF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7CC58-FCF0-4C52-ABCE-C2DC8A08D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097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C388843-04EA-4B6B-8FB7-08281BAD8BF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4E7CC58-FCF0-4C52-ABCE-C2DC8A08D70E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8043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Планування та прогнозування в умовах ринку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uk-UA" dirty="0" smtClean="0"/>
              <a:t>Викладач </a:t>
            </a:r>
            <a:r>
              <a:rPr lang="uk-UA" dirty="0" err="1" smtClean="0"/>
              <a:t>Венгер</a:t>
            </a:r>
            <a:r>
              <a:rPr lang="uk-UA" dirty="0" smtClean="0"/>
              <a:t> Ольга Миколаївна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584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Короткий опис курсу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uk-UA" dirty="0" smtClean="0"/>
              <a:t>призначений для вивчення теоретичних і практичних засад планування і прогнозування на промислових підприємствах. Висвічуються  питання теорії, методики і практики планування та прогнозування діяльності промислового підприємства в умовах ринку. Розглянуті форми, методи та процеси планування і прогнозування на підприємстві, наведено особливості складання планів на промислових підприємствах. 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92105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Метою </a:t>
            </a:r>
            <a:r>
              <a:rPr lang="ru-RU" dirty="0" err="1"/>
              <a:t>навчальної</a:t>
            </a:r>
            <a:r>
              <a:rPr lang="ru-RU" dirty="0"/>
              <a:t> </a:t>
            </a:r>
            <a:r>
              <a:rPr lang="ru-RU" dirty="0" err="1"/>
              <a:t>дисципліни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є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необхідних</a:t>
            </a:r>
            <a:r>
              <a:rPr lang="ru-RU" dirty="0"/>
              <a:t> </a:t>
            </a:r>
            <a:r>
              <a:rPr lang="ru-RU" dirty="0" err="1"/>
              <a:t>теоретичних</a:t>
            </a:r>
            <a:r>
              <a:rPr lang="ru-RU" dirty="0"/>
              <a:t> </a:t>
            </a:r>
            <a:r>
              <a:rPr lang="ru-RU" dirty="0" err="1"/>
              <a:t>знань</a:t>
            </a:r>
            <a:r>
              <a:rPr lang="ru-RU" dirty="0"/>
              <a:t> та </a:t>
            </a:r>
            <a:r>
              <a:rPr lang="ru-RU" dirty="0" err="1"/>
              <a:t>практичних</a:t>
            </a:r>
            <a:r>
              <a:rPr lang="ru-RU" dirty="0"/>
              <a:t> </a:t>
            </a:r>
            <a:r>
              <a:rPr lang="ru-RU" dirty="0" err="1"/>
              <a:t>навичок</a:t>
            </a:r>
            <a:r>
              <a:rPr lang="ru-RU" dirty="0"/>
              <a:t> з </a:t>
            </a:r>
            <a:r>
              <a:rPr lang="ru-RU" dirty="0" err="1"/>
              <a:t>раціональної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та </a:t>
            </a:r>
            <a:r>
              <a:rPr lang="ru-RU" dirty="0" err="1"/>
              <a:t>ефективного</a:t>
            </a:r>
            <a:r>
              <a:rPr lang="ru-RU" dirty="0"/>
              <a:t> </a:t>
            </a:r>
            <a:r>
              <a:rPr lang="ru-RU" dirty="0" err="1"/>
              <a:t>планування</a:t>
            </a:r>
            <a:r>
              <a:rPr lang="ru-RU" dirty="0"/>
              <a:t> </a:t>
            </a:r>
            <a:r>
              <a:rPr lang="ru-RU" dirty="0" err="1"/>
              <a:t>функціонування</a:t>
            </a:r>
            <a:r>
              <a:rPr lang="ru-RU" dirty="0"/>
              <a:t> </a:t>
            </a:r>
            <a:r>
              <a:rPr lang="ru-RU" dirty="0" err="1"/>
              <a:t>виробничих</a:t>
            </a:r>
            <a:r>
              <a:rPr lang="ru-RU" dirty="0"/>
              <a:t> систем </a:t>
            </a:r>
            <a:r>
              <a:rPr lang="ru-RU" dirty="0" err="1"/>
              <a:t>промислового</a:t>
            </a:r>
            <a:r>
              <a:rPr lang="ru-RU" dirty="0"/>
              <a:t> </a:t>
            </a:r>
            <a:r>
              <a:rPr lang="ru-RU" dirty="0" err="1" smtClean="0"/>
              <a:t>підприємства</a:t>
            </a:r>
            <a:r>
              <a:rPr lang="ru-RU" dirty="0" smtClean="0"/>
              <a:t>.</a:t>
            </a:r>
          </a:p>
          <a:p>
            <a:r>
              <a:rPr lang="ru-RU" dirty="0" err="1"/>
              <a:t>Об'єкт</a:t>
            </a:r>
            <a:r>
              <a:rPr lang="ru-RU" dirty="0"/>
              <a:t> </a:t>
            </a:r>
            <a:r>
              <a:rPr lang="ru-RU" dirty="0" err="1"/>
              <a:t>вивчення</a:t>
            </a:r>
            <a:r>
              <a:rPr lang="ru-RU" dirty="0"/>
              <a:t> </a:t>
            </a:r>
            <a:r>
              <a:rPr lang="ru-RU" dirty="0" err="1"/>
              <a:t>дисципліни</a:t>
            </a:r>
            <a:r>
              <a:rPr lang="ru-RU" dirty="0"/>
              <a:t> – </a:t>
            </a:r>
            <a:r>
              <a:rPr lang="ru-RU" dirty="0" err="1"/>
              <a:t>виробнича</a:t>
            </a:r>
            <a:r>
              <a:rPr lang="ru-RU" dirty="0"/>
              <a:t> система </a:t>
            </a:r>
            <a:r>
              <a:rPr lang="ru-RU" dirty="0" err="1"/>
              <a:t>підприємства</a:t>
            </a:r>
            <a:r>
              <a:rPr lang="ru-RU" dirty="0"/>
              <a:t>,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, </a:t>
            </a:r>
            <a:r>
              <a:rPr lang="ru-RU" dirty="0" err="1"/>
              <a:t>призначення</a:t>
            </a:r>
            <a:r>
              <a:rPr lang="ru-RU" dirty="0" smtClean="0"/>
              <a:t>.</a:t>
            </a:r>
          </a:p>
          <a:p>
            <a:r>
              <a:rPr lang="ru-RU" dirty="0"/>
              <a:t>Предмет – </a:t>
            </a:r>
            <a:r>
              <a:rPr lang="ru-RU" dirty="0" err="1"/>
              <a:t>зв'язки</a:t>
            </a:r>
            <a:r>
              <a:rPr lang="ru-RU" dirty="0"/>
              <a:t> та </a:t>
            </a:r>
            <a:r>
              <a:rPr lang="ru-RU" dirty="0" err="1"/>
              <a:t>відносини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елементами</a:t>
            </a:r>
            <a:r>
              <a:rPr lang="ru-RU" dirty="0"/>
              <a:t> </a:t>
            </a:r>
            <a:r>
              <a:rPr lang="ru-RU" dirty="0" err="1"/>
              <a:t>виробничої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відображають</a:t>
            </a:r>
            <a:r>
              <a:rPr lang="ru-RU" dirty="0"/>
              <a:t> </a:t>
            </a:r>
            <a:r>
              <a:rPr lang="ru-RU" dirty="0" err="1"/>
              <a:t>сутність</a:t>
            </a:r>
            <a:r>
              <a:rPr lang="ru-RU" dirty="0"/>
              <a:t> і </a:t>
            </a:r>
            <a:r>
              <a:rPr lang="ru-RU" dirty="0" err="1"/>
              <a:t>зміст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</a:t>
            </a:r>
            <a:r>
              <a:rPr lang="ru-RU" dirty="0" err="1"/>
              <a:t>планування</a:t>
            </a:r>
            <a:r>
              <a:rPr lang="ru-RU" dirty="0"/>
              <a:t>, </a:t>
            </a:r>
            <a:r>
              <a:rPr lang="ru-RU" dirty="0" err="1"/>
              <a:t>організації</a:t>
            </a:r>
            <a:r>
              <a:rPr lang="ru-RU" dirty="0"/>
              <a:t> та </a:t>
            </a:r>
            <a:r>
              <a:rPr lang="ru-RU" dirty="0" err="1"/>
              <a:t>ефективного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в </a:t>
            </a:r>
            <a:r>
              <a:rPr lang="ru-RU" dirty="0" err="1"/>
              <a:t>ході</a:t>
            </a:r>
            <a:r>
              <a:rPr lang="ru-RU" dirty="0"/>
              <a:t> </a:t>
            </a:r>
            <a:r>
              <a:rPr lang="ru-RU" dirty="0" err="1"/>
              <a:t>виготовлення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 </a:t>
            </a:r>
            <a:r>
              <a:rPr lang="ru-RU" dirty="0" err="1"/>
              <a:t>підприємством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1750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641025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28</TotalTime>
  <Words>129</Words>
  <Application>Microsoft Office PowerPoint</Application>
  <PresentationFormat>Широкоэкранный</PresentationFormat>
  <Paragraphs>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Ретро</vt:lpstr>
      <vt:lpstr>Планування та прогнозування в умовах ринку</vt:lpstr>
      <vt:lpstr>Короткий опис курсу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Планування та прогнозування в умовах ринку</dc:title>
  <dc:creator>Оля</dc:creator>
  <cp:lastModifiedBy>Оля</cp:lastModifiedBy>
  <cp:revision>3</cp:revision>
  <dcterms:created xsi:type="dcterms:W3CDTF">2021-03-16T11:16:51Z</dcterms:created>
  <dcterms:modified xsi:type="dcterms:W3CDTF">2021-03-16T11:45:15Z</dcterms:modified>
</cp:coreProperties>
</file>