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9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i="1" dirty="0" smtClean="0"/>
              <a:t>Тема 14.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Упаковка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Сучасна</a:t>
            </a:r>
            <a:r>
              <a:rPr lang="ru-RU" dirty="0" smtClean="0"/>
              <a:t> упаковка </a:t>
            </a:r>
            <a:r>
              <a:rPr lang="ru-RU" dirty="0" err="1" smtClean="0"/>
              <a:t>виконує</a:t>
            </a:r>
            <a:r>
              <a:rPr lang="ru-RU" dirty="0" smtClean="0"/>
              <a:t>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функції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зберігає</a:t>
            </a:r>
            <a:r>
              <a:rPr lang="ru-RU" dirty="0" smtClean="0"/>
              <a:t> товар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псування</a:t>
            </a:r>
            <a:r>
              <a:rPr lang="ru-RU" dirty="0" smtClean="0"/>
              <a:t> та </a:t>
            </a:r>
            <a:r>
              <a:rPr lang="ru-RU" dirty="0" err="1" smtClean="0"/>
              <a:t>пошкоджень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</a:t>
            </a:r>
            <a:r>
              <a:rPr lang="ru-RU" dirty="0" err="1" smtClean="0"/>
              <a:t>раціональних</a:t>
            </a:r>
            <a:r>
              <a:rPr lang="ru-RU" dirty="0" smtClean="0"/>
              <a:t> </a:t>
            </a:r>
            <a:r>
              <a:rPr lang="ru-RU" dirty="0" err="1" smtClean="0"/>
              <a:t>одиниць</a:t>
            </a:r>
            <a:r>
              <a:rPr lang="ru-RU" dirty="0" smtClean="0"/>
              <a:t> товару для продажу;</a:t>
            </a:r>
          </a:p>
          <a:p>
            <a:r>
              <a:rPr lang="ru-RU" dirty="0" err="1" smtClean="0"/>
              <a:t>забезпечує</a:t>
            </a:r>
            <a:r>
              <a:rPr lang="ru-RU" dirty="0" smtClean="0"/>
              <a:t> </a:t>
            </a:r>
            <a:r>
              <a:rPr lang="ru-RU" dirty="0" err="1" smtClean="0"/>
              <a:t>захист</a:t>
            </a:r>
            <a:r>
              <a:rPr lang="ru-RU" dirty="0" smtClean="0"/>
              <a:t> товару при </a:t>
            </a:r>
            <a:r>
              <a:rPr lang="ru-RU" dirty="0" err="1" smtClean="0"/>
              <a:t>транспортуванні</a:t>
            </a:r>
            <a:r>
              <a:rPr lang="ru-RU" dirty="0" smtClean="0"/>
              <a:t>, </a:t>
            </a:r>
            <a:r>
              <a:rPr lang="ru-RU" dirty="0" err="1" smtClean="0"/>
              <a:t>складуванні</a:t>
            </a:r>
            <a:r>
              <a:rPr lang="ru-RU" dirty="0" smtClean="0"/>
              <a:t>, </a:t>
            </a:r>
            <a:r>
              <a:rPr lang="ru-RU" dirty="0" err="1" smtClean="0"/>
              <a:t>навантаженні</a:t>
            </a:r>
            <a:r>
              <a:rPr lang="ru-RU" dirty="0" smtClean="0"/>
              <a:t> та </a:t>
            </a:r>
            <a:r>
              <a:rPr lang="ru-RU" dirty="0" err="1" smtClean="0"/>
              <a:t>розвантаженні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слугує</a:t>
            </a:r>
            <a:r>
              <a:rPr lang="ru-RU" dirty="0" smtClean="0"/>
              <a:t> </a:t>
            </a:r>
            <a:r>
              <a:rPr lang="ru-RU" dirty="0" err="1" smtClean="0"/>
              <a:t>носієм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про товар, </a:t>
            </a:r>
            <a:r>
              <a:rPr lang="ru-RU" dirty="0" err="1" smtClean="0"/>
              <a:t>виступає</a:t>
            </a:r>
            <a:r>
              <a:rPr lang="ru-RU" dirty="0" smtClean="0"/>
              <a:t> в </a:t>
            </a:r>
            <a:r>
              <a:rPr lang="ru-RU" dirty="0" err="1" smtClean="0"/>
              <a:t>ролі</a:t>
            </a:r>
            <a:r>
              <a:rPr lang="ru-RU" dirty="0" smtClean="0"/>
              <a:t> "рекламного агента" </a:t>
            </a:r>
            <a:r>
              <a:rPr lang="ru-RU" dirty="0" err="1" smtClean="0"/>
              <a:t>підприємства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Основними</a:t>
            </a:r>
            <a:r>
              <a:rPr lang="ru-RU" dirty="0" smtClean="0"/>
              <a:t> </a:t>
            </a:r>
            <a:r>
              <a:rPr lang="ru-RU" dirty="0" err="1" smtClean="0"/>
              <a:t>матеріалами</a:t>
            </a:r>
            <a:r>
              <a:rPr lang="ru-RU" dirty="0" smtClean="0"/>
              <a:t> для </a:t>
            </a:r>
            <a:r>
              <a:rPr lang="ru-RU" dirty="0" err="1" smtClean="0"/>
              <a:t>виготовлення</a:t>
            </a:r>
            <a:r>
              <a:rPr lang="ru-RU" dirty="0" smtClean="0"/>
              <a:t> упаковки є: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Деревина </a:t>
            </a:r>
            <a:r>
              <a:rPr lang="ru-RU" dirty="0" smtClean="0"/>
              <a:t>-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для </a:t>
            </a:r>
            <a:r>
              <a:rPr lang="ru-RU" dirty="0" err="1" smtClean="0"/>
              <a:t>виготовлення</a:t>
            </a:r>
            <a:r>
              <a:rPr lang="ru-RU" dirty="0" smtClean="0"/>
              <a:t> великих та </a:t>
            </a:r>
            <a:r>
              <a:rPr lang="ru-RU" dirty="0" err="1" smtClean="0"/>
              <a:t>малих</a:t>
            </a:r>
            <a:r>
              <a:rPr lang="ru-RU" dirty="0" smtClean="0"/>
              <a:t> </a:t>
            </a:r>
            <a:r>
              <a:rPr lang="ru-RU" dirty="0" err="1" smtClean="0"/>
              <a:t>ящиків</a:t>
            </a:r>
            <a:r>
              <a:rPr lang="ru-RU" dirty="0" smtClean="0"/>
              <a:t>, </a:t>
            </a:r>
            <a:r>
              <a:rPr lang="ru-RU" dirty="0" err="1" smtClean="0"/>
              <a:t>піддонів</a:t>
            </a:r>
            <a:r>
              <a:rPr lang="ru-RU" dirty="0" smtClean="0"/>
              <a:t>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овочів</a:t>
            </a:r>
            <a:r>
              <a:rPr lang="ru-RU" dirty="0" smtClean="0"/>
              <a:t> та </a:t>
            </a:r>
            <a:r>
              <a:rPr lang="ru-RU" dirty="0" err="1" smtClean="0"/>
              <a:t>фруктів</a:t>
            </a:r>
            <a:r>
              <a:rPr lang="ru-RU" dirty="0" smtClean="0"/>
              <a:t>. Деревину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для </a:t>
            </a:r>
            <a:r>
              <a:rPr lang="ru-RU" dirty="0" err="1" smtClean="0"/>
              <a:t>виготовлення</a:t>
            </a:r>
            <a:r>
              <a:rPr lang="ru-RU" dirty="0" smtClean="0"/>
              <a:t> </a:t>
            </a:r>
            <a:r>
              <a:rPr lang="ru-RU" dirty="0" err="1" smtClean="0"/>
              <a:t>багаторазової</a:t>
            </a:r>
            <a:r>
              <a:rPr lang="ru-RU" dirty="0" smtClean="0"/>
              <a:t> </a:t>
            </a:r>
            <a:r>
              <a:rPr lang="ru-RU" dirty="0" err="1" smtClean="0"/>
              <a:t>тари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Алюміній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для </a:t>
            </a:r>
            <a:r>
              <a:rPr lang="ru-RU" dirty="0" err="1" smtClean="0"/>
              <a:t>виготовлення</a:t>
            </a:r>
            <a:r>
              <a:rPr lang="ru-RU" dirty="0" smtClean="0"/>
              <a:t> </a:t>
            </a:r>
            <a:r>
              <a:rPr lang="ru-RU" dirty="0" err="1" smtClean="0"/>
              <a:t>жорстких</a:t>
            </a:r>
            <a:r>
              <a:rPr lang="ru-RU" dirty="0" smtClean="0"/>
              <a:t> та </a:t>
            </a:r>
            <a:r>
              <a:rPr lang="ru-RU" dirty="0" err="1" smtClean="0"/>
              <a:t>напівжорстких</a:t>
            </a:r>
            <a:r>
              <a:rPr lang="ru-RU" dirty="0" smtClean="0"/>
              <a:t> </a:t>
            </a:r>
            <a:r>
              <a:rPr lang="ru-RU" dirty="0" err="1" smtClean="0"/>
              <a:t>контейнерів</a:t>
            </a:r>
            <a:r>
              <a:rPr lang="ru-RU" dirty="0" smtClean="0"/>
              <a:t>, </a:t>
            </a:r>
            <a:r>
              <a:rPr lang="ru-RU" dirty="0" err="1" smtClean="0"/>
              <a:t>аерозольних</a:t>
            </a:r>
            <a:r>
              <a:rPr lang="ru-RU" dirty="0" smtClean="0"/>
              <a:t> </a:t>
            </a:r>
            <a:r>
              <a:rPr lang="ru-RU" dirty="0" err="1" smtClean="0"/>
              <a:t>балончиків</a:t>
            </a:r>
            <a:r>
              <a:rPr lang="ru-RU" dirty="0" smtClean="0"/>
              <a:t>, </a:t>
            </a:r>
            <a:r>
              <a:rPr lang="ru-RU" dirty="0" err="1" smtClean="0"/>
              <a:t>кришок</a:t>
            </a:r>
            <a:r>
              <a:rPr lang="ru-RU" dirty="0" smtClean="0"/>
              <a:t>. </a:t>
            </a:r>
            <a:r>
              <a:rPr lang="ru-RU" dirty="0" err="1" smtClean="0"/>
              <a:t>Товщина</a:t>
            </a:r>
            <a:r>
              <a:rPr lang="ru-RU" dirty="0" smtClean="0"/>
              <a:t> </a:t>
            </a:r>
            <a:r>
              <a:rPr lang="ru-RU" dirty="0" err="1" smtClean="0"/>
              <a:t>алюмінію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при </a:t>
            </a:r>
            <a:r>
              <a:rPr lang="ru-RU" dirty="0" err="1" smtClean="0"/>
              <a:t>виготовленні</a:t>
            </a:r>
            <a:r>
              <a:rPr lang="ru-RU" dirty="0" smtClean="0"/>
              <a:t> упаковки, - </a:t>
            </a:r>
            <a:r>
              <a:rPr lang="ru-RU" dirty="0" err="1" smtClean="0"/>
              <a:t>від</a:t>
            </a:r>
            <a:r>
              <a:rPr lang="ru-RU" dirty="0" smtClean="0"/>
              <a:t> 0,009 до 0,2 мм.</a:t>
            </a:r>
          </a:p>
          <a:p>
            <a:r>
              <a:rPr lang="ru-RU" b="1" i="1" dirty="0" err="1" smtClean="0"/>
              <a:t>Тканини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найчастіше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джут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рослин</a:t>
            </a:r>
            <a:r>
              <a:rPr lang="ru-RU" dirty="0" smtClean="0"/>
              <a:t> </a:t>
            </a:r>
            <a:r>
              <a:rPr lang="ru-RU" dirty="0" err="1" smtClean="0"/>
              <a:t>липових</a:t>
            </a:r>
            <a:r>
              <a:rPr lang="ru-RU" dirty="0" smtClean="0"/>
              <a:t> для </a:t>
            </a:r>
            <a:r>
              <a:rPr lang="ru-RU" dirty="0" err="1" smtClean="0"/>
              <a:t>виготовлення</a:t>
            </a:r>
            <a:r>
              <a:rPr lang="ru-RU" dirty="0" smtClean="0"/>
              <a:t> </a:t>
            </a:r>
            <a:r>
              <a:rPr lang="ru-RU" dirty="0" err="1" smtClean="0"/>
              <a:t>мішків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харчові</a:t>
            </a:r>
            <a:r>
              <a:rPr lang="ru-RU" dirty="0" smtClean="0"/>
              <a:t> </a:t>
            </a:r>
            <a:r>
              <a:rPr lang="ru-RU" dirty="0" err="1" smtClean="0"/>
              <a:t>продукти</a:t>
            </a:r>
            <a:r>
              <a:rPr lang="ru-RU" dirty="0" smtClean="0"/>
              <a:t> (зерно, </a:t>
            </a:r>
            <a:r>
              <a:rPr lang="ru-RU" dirty="0" err="1" smtClean="0"/>
              <a:t>борошно</a:t>
            </a:r>
            <a:r>
              <a:rPr lang="ru-RU" dirty="0" smtClean="0"/>
              <a:t>, </a:t>
            </a:r>
            <a:r>
              <a:rPr lang="ru-RU" dirty="0" err="1" smtClean="0"/>
              <a:t>картопля</a:t>
            </a:r>
            <a:r>
              <a:rPr lang="ru-RU" dirty="0" smtClean="0"/>
              <a:t>, рис). </a:t>
            </a:r>
            <a:r>
              <a:rPr lang="ru-RU" dirty="0" err="1" smtClean="0"/>
              <a:t>Такі</a:t>
            </a:r>
            <a:r>
              <a:rPr lang="ru-RU" dirty="0" smtClean="0"/>
              <a:t> </a:t>
            </a:r>
            <a:r>
              <a:rPr lang="ru-RU" dirty="0" err="1" smtClean="0"/>
              <a:t>мішки</a:t>
            </a:r>
            <a:r>
              <a:rPr lang="ru-RU" dirty="0" smtClean="0"/>
              <a:t> "</a:t>
            </a:r>
            <a:r>
              <a:rPr lang="ru-RU" dirty="0" err="1" smtClean="0"/>
              <a:t>дихають</a:t>
            </a:r>
            <a:r>
              <a:rPr lang="ru-RU" dirty="0" smtClean="0"/>
              <a:t>",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/>
              <a:t>зберігати</a:t>
            </a:r>
            <a:r>
              <a:rPr lang="ru-RU" dirty="0" smtClean="0"/>
              <a:t> в них </a:t>
            </a:r>
            <a:r>
              <a:rPr lang="ru-RU" dirty="0" err="1" smtClean="0"/>
              <a:t>продукти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Скло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для </a:t>
            </a:r>
            <a:r>
              <a:rPr lang="ru-RU" dirty="0" err="1" smtClean="0"/>
              <a:t>зберігання</a:t>
            </a:r>
            <a:r>
              <a:rPr lang="ru-RU" dirty="0" smtClean="0"/>
              <a:t> </a:t>
            </a:r>
            <a:r>
              <a:rPr lang="ru-RU" dirty="0" err="1" smtClean="0"/>
              <a:t>парфумів</a:t>
            </a:r>
            <a:r>
              <a:rPr lang="ru-RU" dirty="0" smtClean="0"/>
              <a:t> та косметики,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, фармацевтики. </a:t>
            </a:r>
            <a:r>
              <a:rPr lang="ru-RU" dirty="0" err="1" smtClean="0"/>
              <a:t>Широке</a:t>
            </a:r>
            <a:r>
              <a:rPr lang="ru-RU" dirty="0" smtClean="0"/>
              <a:t> </a:t>
            </a:r>
            <a:r>
              <a:rPr lang="ru-RU" dirty="0" err="1" smtClean="0"/>
              <a:t>застосування</a:t>
            </a:r>
            <a:r>
              <a:rPr lang="ru-RU" dirty="0" smtClean="0"/>
              <a:t> </a:t>
            </a:r>
            <a:r>
              <a:rPr lang="ru-RU" dirty="0" err="1" smtClean="0"/>
              <a:t>скла</a:t>
            </a:r>
            <a:r>
              <a:rPr lang="ru-RU" dirty="0" smtClean="0"/>
              <a:t> </a:t>
            </a:r>
            <a:r>
              <a:rPr lang="ru-RU" dirty="0" err="1" smtClean="0"/>
              <a:t>пояснюється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здатністю</a:t>
            </a:r>
            <a:r>
              <a:rPr lang="ru-RU" dirty="0" smtClean="0"/>
              <a:t> </a:t>
            </a:r>
            <a:r>
              <a:rPr lang="ru-RU" dirty="0" err="1" smtClean="0"/>
              <a:t>протистояти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хімічних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Папір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гнучкий</a:t>
            </a:r>
            <a:r>
              <a:rPr lang="ru-RU" dirty="0" smtClean="0"/>
              <a:t>, не </a:t>
            </a:r>
            <a:r>
              <a:rPr lang="ru-RU" dirty="0" err="1" smtClean="0"/>
              <a:t>розтягується</a:t>
            </a:r>
            <a:r>
              <a:rPr lang="ru-RU" dirty="0" smtClean="0"/>
              <a:t>, </a:t>
            </a:r>
            <a:r>
              <a:rPr lang="ru-RU" dirty="0" err="1" smtClean="0"/>
              <a:t>морозостійкий</a:t>
            </a:r>
            <a:r>
              <a:rPr lang="ru-RU" dirty="0" smtClean="0"/>
              <a:t>, </a:t>
            </a:r>
            <a:r>
              <a:rPr lang="ru-RU" dirty="0" err="1" smtClean="0"/>
              <a:t>недорогий</a:t>
            </a:r>
            <a:r>
              <a:rPr lang="ru-RU" dirty="0" smtClean="0"/>
              <a:t>,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погані</a:t>
            </a:r>
            <a:r>
              <a:rPr lang="ru-RU" dirty="0" smtClean="0"/>
              <a:t> </a:t>
            </a:r>
            <a:r>
              <a:rPr lang="ru-RU" dirty="0" err="1" smtClean="0"/>
              <a:t>бар'єрні</a:t>
            </a:r>
            <a:r>
              <a:rPr lang="ru-RU" dirty="0" smtClean="0"/>
              <a:t> </a:t>
            </a:r>
            <a:r>
              <a:rPr lang="ru-RU" dirty="0" err="1" smtClean="0"/>
              <a:t>властивості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води, газу.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для </a:t>
            </a:r>
            <a:r>
              <a:rPr lang="ru-RU" dirty="0" err="1" smtClean="0"/>
              <a:t>обгортання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.</a:t>
            </a:r>
          </a:p>
          <a:p>
            <a:r>
              <a:rPr lang="ru-RU" b="1" i="1" dirty="0" err="1" smtClean="0"/>
              <a:t>Целофан</a:t>
            </a:r>
            <a:r>
              <a:rPr lang="ru-RU" b="1" i="1" dirty="0" smtClean="0"/>
              <a:t> </a:t>
            </a:r>
            <a:r>
              <a:rPr lang="ru-RU" dirty="0" smtClean="0"/>
              <a:t>- </a:t>
            </a:r>
            <a:r>
              <a:rPr lang="ru-RU" dirty="0" err="1" smtClean="0"/>
              <a:t>плівка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целюлози</a:t>
            </a:r>
            <a:r>
              <a:rPr lang="ru-RU" dirty="0" smtClean="0"/>
              <a:t>.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властивості</a:t>
            </a:r>
            <a:r>
              <a:rPr lang="ru-RU" dirty="0" smtClean="0"/>
              <a:t> - </a:t>
            </a:r>
            <a:r>
              <a:rPr lang="ru-RU" dirty="0" err="1" smtClean="0"/>
              <a:t>високий</a:t>
            </a:r>
            <a:r>
              <a:rPr lang="ru-RU" dirty="0" smtClean="0"/>
              <a:t> </a:t>
            </a:r>
            <a:r>
              <a:rPr lang="ru-RU" dirty="0" err="1" smtClean="0"/>
              <a:t>ступінь</a:t>
            </a:r>
            <a:r>
              <a:rPr lang="ru-RU" dirty="0" smtClean="0"/>
              <a:t> </a:t>
            </a:r>
            <a:r>
              <a:rPr lang="ru-RU" dirty="0" err="1" smtClean="0"/>
              <a:t>прозорості</a:t>
            </a:r>
            <a:r>
              <a:rPr lang="ru-RU" dirty="0" smtClean="0"/>
              <a:t>, </a:t>
            </a:r>
            <a:r>
              <a:rPr lang="ru-RU" dirty="0" err="1" smtClean="0"/>
              <a:t>глянець</a:t>
            </a:r>
            <a:r>
              <a:rPr lang="ru-RU" dirty="0" smtClean="0"/>
              <a:t>, </a:t>
            </a:r>
            <a:r>
              <a:rPr lang="ru-RU" dirty="0" err="1" smtClean="0"/>
              <a:t>термостійкий</a:t>
            </a:r>
            <a:r>
              <a:rPr lang="ru-RU" dirty="0" smtClean="0"/>
              <a:t>,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склеювання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Упаковка повинна </a:t>
            </a:r>
            <a:r>
              <a:rPr lang="ru-RU" dirty="0" err="1" smtClean="0"/>
              <a:t>інформувати</a:t>
            </a:r>
            <a:r>
              <a:rPr lang="ru-RU" dirty="0" smtClean="0"/>
              <a:t> </a:t>
            </a:r>
            <a:r>
              <a:rPr lang="ru-RU" dirty="0" err="1" smtClean="0"/>
              <a:t>покупця</a:t>
            </a:r>
            <a:r>
              <a:rPr lang="ru-RU" dirty="0" smtClean="0"/>
              <a:t> про: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 err="1" smtClean="0"/>
              <a:t>найменування</a:t>
            </a:r>
            <a:r>
              <a:rPr lang="ru-RU" dirty="0" smtClean="0"/>
              <a:t> </a:t>
            </a:r>
            <a:r>
              <a:rPr lang="ru-RU" dirty="0" err="1" smtClean="0"/>
              <a:t>виробника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дату </a:t>
            </a:r>
            <a:r>
              <a:rPr lang="ru-RU" dirty="0" err="1" smtClean="0"/>
              <a:t>виготовлення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термін</a:t>
            </a:r>
            <a:r>
              <a:rPr lang="ru-RU" dirty="0" smtClean="0"/>
              <a:t> </a:t>
            </a:r>
            <a:r>
              <a:rPr lang="ru-RU" dirty="0" err="1" smtClean="0"/>
              <a:t>зберігання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точні</a:t>
            </a:r>
            <a:r>
              <a:rPr lang="ru-RU" dirty="0" smtClean="0"/>
              <a:t> </a:t>
            </a:r>
            <a:r>
              <a:rPr lang="ru-RU" dirty="0" err="1" smtClean="0"/>
              <a:t>габарити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</a:t>
            </a:r>
            <a:r>
              <a:rPr lang="ru-RU" dirty="0" err="1" smtClean="0"/>
              <a:t>інструкцію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навантаження</a:t>
            </a:r>
            <a:r>
              <a:rPr lang="ru-RU" dirty="0" smtClean="0"/>
              <a:t> та </a:t>
            </a:r>
            <a:r>
              <a:rPr lang="ru-RU" dirty="0" err="1" smtClean="0"/>
              <a:t>розвантаження</a:t>
            </a:r>
            <a:r>
              <a:rPr lang="ru-RU" dirty="0" smtClean="0"/>
              <a:t> ("верх", "низ", "</a:t>
            </a:r>
            <a:r>
              <a:rPr lang="ru-RU" dirty="0" err="1" smtClean="0"/>
              <a:t>скло</a:t>
            </a:r>
            <a:r>
              <a:rPr lang="ru-RU" dirty="0" smtClean="0"/>
              <a:t>")..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Зовнішня</a:t>
            </a:r>
            <a:r>
              <a:rPr lang="ru-RU" b="1" i="1" dirty="0" smtClean="0"/>
              <a:t> упаковка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16894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err="1" smtClean="0"/>
              <a:t>Вонав</a:t>
            </a:r>
            <a:r>
              <a:rPr lang="ru-RU" dirty="0" smtClean="0"/>
              <a:t> служить для </a:t>
            </a:r>
            <a:r>
              <a:rPr lang="ru-RU" dirty="0" err="1" smtClean="0"/>
              <a:t>транспортування</a:t>
            </a:r>
            <a:r>
              <a:rPr lang="ru-RU" dirty="0" smtClean="0"/>
              <a:t> та </a:t>
            </a:r>
            <a:r>
              <a:rPr lang="ru-RU" dirty="0" err="1" smtClean="0"/>
              <a:t>зберігання</a:t>
            </a:r>
            <a:r>
              <a:rPr lang="ru-RU" dirty="0" smtClean="0"/>
              <a:t> товару,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класифікується</a:t>
            </a:r>
            <a:r>
              <a:rPr lang="ru-RU" dirty="0" smtClean="0"/>
              <a:t> в </a:t>
            </a:r>
            <a:r>
              <a:rPr lang="ru-RU" dirty="0" err="1" smtClean="0"/>
              <a:t>іншій</a:t>
            </a:r>
            <a:r>
              <a:rPr lang="ru-RU" dirty="0" smtClean="0"/>
              <a:t> </a:t>
            </a:r>
            <a:r>
              <a:rPr lang="ru-RU" dirty="0" err="1" smtClean="0"/>
              <a:t>тарифній</a:t>
            </a:r>
            <a:r>
              <a:rPr lang="ru-RU" dirty="0" smtClean="0"/>
              <a:t> </a:t>
            </a:r>
            <a:r>
              <a:rPr lang="ru-RU" dirty="0" err="1" smtClean="0"/>
              <a:t>позиції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товар. </a:t>
            </a:r>
            <a:r>
              <a:rPr lang="ru-RU" dirty="0" err="1" smtClean="0"/>
              <a:t>Зовнішня</a:t>
            </a:r>
            <a:r>
              <a:rPr lang="ru-RU" dirty="0" smtClean="0"/>
              <a:t> упаковка повинна </a:t>
            </a:r>
            <a:r>
              <a:rPr lang="ru-RU" dirty="0" err="1" smtClean="0"/>
              <a:t>містити</a:t>
            </a:r>
            <a:r>
              <a:rPr lang="ru-RU" dirty="0" smtClean="0"/>
              <a:t> </a:t>
            </a:r>
            <a:r>
              <a:rPr lang="ru-RU" dirty="0" err="1" smtClean="0"/>
              <a:t>пакувальний</a:t>
            </a:r>
            <a:r>
              <a:rPr lang="ru-RU" dirty="0" smtClean="0"/>
              <a:t> лист,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містить</a:t>
            </a:r>
            <a:r>
              <a:rPr lang="ru-RU" dirty="0" smtClean="0"/>
              <a:t> </a:t>
            </a:r>
            <a:r>
              <a:rPr lang="ru-RU" dirty="0" err="1" smtClean="0"/>
              <a:t>інформацію</a:t>
            </a:r>
            <a:r>
              <a:rPr lang="ru-RU" dirty="0" smtClean="0"/>
              <a:t> про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 smtClean="0"/>
              <a:t>товарів</a:t>
            </a:r>
            <a:r>
              <a:rPr lang="ru-RU" dirty="0" smtClean="0"/>
              <a:t> за виду </a:t>
            </a:r>
            <a:r>
              <a:rPr lang="ru-RU" dirty="0" err="1" smtClean="0"/>
              <a:t>і</a:t>
            </a:r>
            <a:r>
              <a:rPr lang="ru-RU" dirty="0" smtClean="0"/>
              <a:t> сорту,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знаходяться</a:t>
            </a:r>
            <a:r>
              <a:rPr lang="ru-RU" dirty="0" smtClean="0"/>
              <a:t> в </a:t>
            </a:r>
            <a:r>
              <a:rPr lang="ru-RU" dirty="0" err="1" smtClean="0"/>
              <a:t>даній</a:t>
            </a:r>
            <a:r>
              <a:rPr lang="ru-RU" dirty="0" smtClean="0"/>
              <a:t> </a:t>
            </a:r>
            <a:r>
              <a:rPr lang="ru-RU" dirty="0" err="1" smtClean="0"/>
              <a:t>упаковці</a:t>
            </a:r>
            <a:r>
              <a:rPr lang="ru-RU" dirty="0" smtClean="0"/>
              <a:t>.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зовнішня</a:t>
            </a:r>
            <a:r>
              <a:rPr lang="ru-RU" dirty="0" smtClean="0"/>
              <a:t> упаковка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оборотної</a:t>
            </a:r>
            <a:r>
              <a:rPr lang="ru-RU" dirty="0" smtClean="0"/>
              <a:t> та </a:t>
            </a:r>
            <a:r>
              <a:rPr lang="ru-RU" dirty="0" err="1" smtClean="0"/>
              <a:t>поворотної</a:t>
            </a:r>
            <a:r>
              <a:rPr lang="ru-RU" dirty="0" smtClean="0"/>
              <a:t>; на </a:t>
            </a:r>
            <a:r>
              <a:rPr lang="ru-RU" dirty="0" err="1" smtClean="0"/>
              <a:t>зовнішню</a:t>
            </a:r>
            <a:r>
              <a:rPr lang="ru-RU" dirty="0" smtClean="0"/>
              <a:t> упаковку наноситься </a:t>
            </a:r>
            <a:r>
              <a:rPr lang="ru-RU" dirty="0" err="1" smtClean="0"/>
              <a:t>маркування</a:t>
            </a:r>
            <a:r>
              <a:rPr lang="ru-RU" dirty="0" smtClean="0"/>
              <a:t>; </a:t>
            </a:r>
            <a:r>
              <a:rPr lang="ru-RU" dirty="0" err="1" smtClean="0"/>
              <a:t>зовнішня</a:t>
            </a:r>
            <a:r>
              <a:rPr lang="ru-RU" dirty="0" smtClean="0"/>
              <a:t> упаковка </a:t>
            </a:r>
            <a:r>
              <a:rPr lang="ru-RU" dirty="0" err="1" smtClean="0"/>
              <a:t>має</a:t>
            </a:r>
            <a:r>
              <a:rPr lang="ru-RU" dirty="0" smtClean="0"/>
              <a:t> свою систему штрихового </a:t>
            </a:r>
            <a:r>
              <a:rPr lang="ru-RU" dirty="0" err="1" smtClean="0"/>
              <a:t>кодування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Внутрішня</a:t>
            </a:r>
            <a:r>
              <a:rPr lang="ru-RU" b="1" i="1" dirty="0" smtClean="0"/>
              <a:t> упаковка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ru-RU" dirty="0" smtClean="0"/>
              <a:t>Вона </a:t>
            </a:r>
            <a:r>
              <a:rPr lang="ru-RU" dirty="0" err="1" smtClean="0"/>
              <a:t>невіддільна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товару. </a:t>
            </a:r>
            <a:r>
              <a:rPr lang="ru-RU" dirty="0" err="1" smtClean="0"/>
              <a:t>Внутрішня</a:t>
            </a:r>
            <a:r>
              <a:rPr lang="ru-RU" dirty="0" smtClean="0"/>
              <a:t> упаковка </a:t>
            </a:r>
            <a:r>
              <a:rPr lang="ru-RU" dirty="0" err="1" smtClean="0"/>
              <a:t>дуже</a:t>
            </a:r>
            <a:r>
              <a:rPr lang="ru-RU" dirty="0" smtClean="0"/>
              <a:t> часто </a:t>
            </a:r>
            <a:r>
              <a:rPr lang="ru-RU" dirty="0" err="1" smtClean="0"/>
              <a:t>буває</a:t>
            </a:r>
            <a:r>
              <a:rPr lang="ru-RU" dirty="0" smtClean="0"/>
              <a:t> </a:t>
            </a:r>
            <a:r>
              <a:rPr lang="ru-RU" dirty="0" err="1" smtClean="0"/>
              <a:t>об’єктом</a:t>
            </a:r>
            <a:r>
              <a:rPr lang="ru-RU" dirty="0" smtClean="0"/>
              <a:t> права </a:t>
            </a:r>
            <a:r>
              <a:rPr lang="ru-RU" dirty="0" err="1" smtClean="0"/>
              <a:t>інтелектуальної</a:t>
            </a:r>
            <a:r>
              <a:rPr lang="ru-RU" dirty="0" smtClean="0"/>
              <a:t> </a:t>
            </a:r>
            <a:r>
              <a:rPr lang="ru-RU" dirty="0" err="1" smtClean="0"/>
              <a:t>власності</a:t>
            </a:r>
            <a:r>
              <a:rPr lang="ru-RU" dirty="0" smtClean="0"/>
              <a:t> — </a:t>
            </a:r>
            <a:r>
              <a:rPr lang="ru-RU" dirty="0" err="1" smtClean="0"/>
              <a:t>промисловим</a:t>
            </a:r>
            <a:r>
              <a:rPr lang="ru-RU" dirty="0" smtClean="0"/>
              <a:t> </a:t>
            </a:r>
            <a:r>
              <a:rPr lang="ru-RU" dirty="0" err="1" smtClean="0"/>
              <a:t>зразком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носієм</a:t>
            </a:r>
            <a:r>
              <a:rPr lang="ru-RU" dirty="0" smtClean="0"/>
              <a:t> </a:t>
            </a:r>
            <a:r>
              <a:rPr lang="ru-RU" dirty="0" err="1" smtClean="0"/>
              <a:t>зареєстрованої</a:t>
            </a:r>
            <a:r>
              <a:rPr lang="ru-RU" dirty="0" smtClean="0"/>
              <a:t> </a:t>
            </a:r>
            <a:r>
              <a:rPr lang="ru-RU" dirty="0" err="1" smtClean="0"/>
              <a:t>торгової</a:t>
            </a:r>
            <a:r>
              <a:rPr lang="ru-RU" dirty="0" smtClean="0"/>
              <a:t> марки. </a:t>
            </a:r>
            <a:r>
              <a:rPr lang="ru-RU" dirty="0" err="1" smtClean="0"/>
              <a:t>Вартість</a:t>
            </a:r>
            <a:r>
              <a:rPr lang="ru-RU" dirty="0" smtClean="0"/>
              <a:t> </a:t>
            </a:r>
            <a:r>
              <a:rPr lang="ru-RU" dirty="0" err="1" smtClean="0"/>
              <a:t>внутрішньої</a:t>
            </a:r>
            <a:r>
              <a:rPr lang="ru-RU" dirty="0" smtClean="0"/>
              <a:t> упаковки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перевищувати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навіть</a:t>
            </a:r>
            <a:r>
              <a:rPr lang="ru-RU" dirty="0" smtClean="0"/>
              <a:t> </a:t>
            </a:r>
            <a:r>
              <a:rPr lang="ru-RU" dirty="0" err="1" smtClean="0"/>
              <a:t>значно</a:t>
            </a:r>
            <a:r>
              <a:rPr lang="ru-RU" dirty="0" smtClean="0"/>
              <a:t>, </a:t>
            </a:r>
            <a:r>
              <a:rPr lang="ru-RU" dirty="0" err="1" smtClean="0"/>
              <a:t>вартість</a:t>
            </a:r>
            <a:r>
              <a:rPr lang="ru-RU" dirty="0" smtClean="0"/>
              <a:t> самого товару. </a:t>
            </a:r>
            <a:r>
              <a:rPr lang="ru-RU" dirty="0" err="1" smtClean="0"/>
              <a:t>Внутрішня</a:t>
            </a:r>
            <a:r>
              <a:rPr lang="ru-RU" dirty="0" smtClean="0"/>
              <a:t> упаковка у </a:t>
            </a:r>
            <a:r>
              <a:rPr lang="ru-RU" dirty="0" err="1" smtClean="0"/>
              <a:t>зовнішньоекономічних</a:t>
            </a:r>
            <a:r>
              <a:rPr lang="ru-RU" dirty="0" smtClean="0"/>
              <a:t> </a:t>
            </a:r>
            <a:r>
              <a:rPr lang="ru-RU" dirty="0" err="1" smtClean="0"/>
              <a:t>операціях</a:t>
            </a:r>
            <a:r>
              <a:rPr lang="ru-RU" dirty="0" smtClean="0"/>
              <a:t> не </a:t>
            </a:r>
            <a:r>
              <a:rPr lang="ru-RU" dirty="0" err="1" smtClean="0"/>
              <a:t>буває</a:t>
            </a:r>
            <a:r>
              <a:rPr lang="ru-RU" dirty="0" smtClean="0"/>
              <a:t> </a:t>
            </a:r>
            <a:r>
              <a:rPr lang="ru-RU" dirty="0" err="1" smtClean="0"/>
              <a:t>поворотної</a:t>
            </a:r>
            <a:r>
              <a:rPr lang="ru-RU" dirty="0" smtClean="0"/>
              <a:t>; вона </a:t>
            </a:r>
            <a:r>
              <a:rPr lang="ru-RU" dirty="0" err="1" smtClean="0"/>
              <a:t>утилізується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товару.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786874" cy="1399032"/>
          </a:xfrm>
        </p:spPr>
        <p:txBody>
          <a:bodyPr/>
          <a:lstStyle/>
          <a:p>
            <a:r>
              <a:rPr lang="ru-RU" b="1" dirty="0" smtClean="0"/>
              <a:t>За </a:t>
            </a:r>
            <a:r>
              <a:rPr lang="ru-RU" b="1" dirty="0" err="1" smtClean="0"/>
              <a:t>оборотності</a:t>
            </a:r>
            <a:r>
              <a:rPr lang="ru-RU" b="1" dirty="0" smtClean="0"/>
              <a:t> </a:t>
            </a:r>
            <a:r>
              <a:rPr lang="uk-UA" b="1" dirty="0" smtClean="0"/>
              <a:t>поділяється: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— </a:t>
            </a:r>
            <a:r>
              <a:rPr lang="ru-RU" b="1" i="1" dirty="0" err="1" smtClean="0"/>
              <a:t>Багатооборотна</a:t>
            </a:r>
            <a:r>
              <a:rPr lang="ru-RU" b="1" i="1" dirty="0" smtClean="0"/>
              <a:t> тара </a:t>
            </a:r>
            <a:r>
              <a:rPr lang="ru-RU" dirty="0" smtClean="0"/>
              <a:t>— </a:t>
            </a:r>
            <a:r>
              <a:rPr lang="ru-RU" dirty="0" err="1" smtClean="0"/>
              <a:t>призначена</a:t>
            </a:r>
            <a:r>
              <a:rPr lang="ru-RU" dirty="0" smtClean="0"/>
              <a:t> для </a:t>
            </a:r>
            <a:r>
              <a:rPr lang="ru-RU" dirty="0" err="1" smtClean="0"/>
              <a:t>багаторазового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— </a:t>
            </a:r>
            <a:r>
              <a:rPr lang="ru-RU" b="1" i="1" dirty="0" err="1" smtClean="0"/>
              <a:t>Поворотна</a:t>
            </a:r>
            <a:r>
              <a:rPr lang="ru-RU" b="1" i="1" dirty="0" smtClean="0"/>
              <a:t> тара </a:t>
            </a:r>
            <a:r>
              <a:rPr lang="ru-RU" dirty="0" smtClean="0"/>
              <a:t>— </a:t>
            </a:r>
            <a:r>
              <a:rPr lang="ru-RU" dirty="0" err="1" smtClean="0"/>
              <a:t>тара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у </a:t>
            </a:r>
            <a:r>
              <a:rPr lang="ru-RU" dirty="0" err="1" smtClean="0"/>
              <a:t>використанні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</a:t>
            </a:r>
            <a:r>
              <a:rPr lang="ru-RU" dirty="0" err="1" smtClean="0"/>
              <a:t>повернена</a:t>
            </a:r>
            <a:r>
              <a:rPr lang="ru-RU" dirty="0" smtClean="0"/>
              <a:t> </a:t>
            </a:r>
            <a:r>
              <a:rPr lang="ru-RU" dirty="0" err="1" smtClean="0"/>
              <a:t>постачальнику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— </a:t>
            </a:r>
            <a:r>
              <a:rPr lang="ru-RU" b="1" i="1" dirty="0" err="1" smtClean="0"/>
              <a:t>Безповоротна</a:t>
            </a:r>
            <a:r>
              <a:rPr lang="ru-RU" dirty="0" smtClean="0"/>
              <a:t> — тара, яка </a:t>
            </a:r>
            <a:r>
              <a:rPr lang="ru-RU" dirty="0" err="1" smtClean="0"/>
              <a:t>утилізується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товару </a:t>
            </a:r>
            <a:r>
              <a:rPr lang="ru-RU" dirty="0" err="1" smtClean="0"/>
              <a:t>кінцевим</a:t>
            </a:r>
            <a:r>
              <a:rPr lang="ru-RU" dirty="0" smtClean="0"/>
              <a:t> </a:t>
            </a:r>
            <a:r>
              <a:rPr lang="ru-RU" dirty="0" err="1" smtClean="0"/>
              <a:t>споживачем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За місцем пакування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виробничою;</a:t>
            </a:r>
          </a:p>
          <a:p>
            <a:r>
              <a:rPr lang="uk-UA" dirty="0" smtClean="0"/>
              <a:t>торговою;</a:t>
            </a:r>
          </a:p>
          <a:p>
            <a:r>
              <a:rPr lang="uk-UA" dirty="0" smtClean="0"/>
              <a:t>к</a:t>
            </a:r>
            <a:r>
              <a:rPr lang="uk-UA" smtClean="0"/>
              <a:t>омбінованою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232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14. </vt:lpstr>
      <vt:lpstr>Сучасна упаковка виконує такі функції:</vt:lpstr>
      <vt:lpstr>Основними матеріалами для виготовлення упаковки є:</vt:lpstr>
      <vt:lpstr>Упаковка повинна інформувати покупця про:</vt:lpstr>
      <vt:lpstr>Зовнішня упаковка</vt:lpstr>
      <vt:lpstr>Внутрішня упаковка</vt:lpstr>
      <vt:lpstr>За оборотності поділяється:</vt:lpstr>
      <vt:lpstr>За місцем пакування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14.</dc:title>
  <dc:creator>User</dc:creator>
  <cp:lastModifiedBy>RePack by Diakov</cp:lastModifiedBy>
  <cp:revision>7</cp:revision>
  <dcterms:created xsi:type="dcterms:W3CDTF">2021-10-13T18:23:01Z</dcterms:created>
  <dcterms:modified xsi:type="dcterms:W3CDTF">2021-10-17T08:34:18Z</dcterms:modified>
</cp:coreProperties>
</file>