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87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650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671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03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887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417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6147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6159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643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620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309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BDDD0-5ECD-4140-9366-9BDF2437B253}" type="datetimeFigureOut">
              <a:rPr lang="uk-UA" smtClean="0"/>
              <a:t>06.11.2020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E28D1-6B59-4D87-B1ED-D83144ABB2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62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/>
              <a:t>БІРЖОВЕ ПОСЕРЕДНИЦТВО</a:t>
            </a:r>
            <a:br>
              <a:rPr lang="uk-UA" b="1" dirty="0" smtClean="0"/>
            </a:br>
            <a:endParaRPr lang="uk-UA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7848872" cy="350594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1. Сутність та основні види торговельно-посередницької діяльності на ринку. 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2. Взаємовідносини брокерів із клієнтами.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3. Економічна стратегія брокера на товарній біржі.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4. Сутність ефективності посередницької діяльності.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5. Система показників посередницької діяльності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48599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556792"/>
            <a:ext cx="8717082" cy="2985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5964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128791" cy="582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57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2. Взаємовідносини брокерів із клієнтами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681" y="155679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Брокери є фізичними особами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зареєстрованими на біржі відповідно до її статуту, обов’язки яких полягають у виконанні доручень членів біржі, котрих вони представляють, щодо здійснення біржових операцій шляхом підшукування контрактів і поданні здійснюваних ними операцій для реєстрації на біржі. </a:t>
            </a: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344501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86720"/>
            <a:ext cx="3182730" cy="177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87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250140" cy="460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5082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3"/>
          <a:stretch/>
        </p:blipFill>
        <p:spPr bwMode="auto">
          <a:xfrm>
            <a:off x="395536" y="260648"/>
            <a:ext cx="8388424" cy="219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3766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413"/>
            <a:ext cx="5760640" cy="599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994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Етапи</a:t>
            </a:r>
            <a:r>
              <a:rPr lang="ru-RU" dirty="0" smtClean="0"/>
              <a:t> </a:t>
            </a:r>
            <a:r>
              <a:rPr lang="ru-RU" dirty="0" err="1" smtClean="0"/>
              <a:t>розроблення</a:t>
            </a:r>
            <a:r>
              <a:rPr lang="ru-RU" dirty="0" smtClean="0"/>
              <a:t> </a:t>
            </a:r>
            <a:r>
              <a:rPr lang="ru-RU" dirty="0" err="1" smtClean="0"/>
              <a:t>економічної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 брокера</a:t>
            </a:r>
            <a:endParaRPr lang="uk-UA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450399" cy="377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6947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6994843" cy="316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696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09612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783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" y="332656"/>
            <a:ext cx="8570401" cy="297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104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err="1" smtClean="0"/>
              <a:t>Торговельно-посередницькі</a:t>
            </a:r>
            <a:r>
              <a:rPr lang="ru-RU" b="1" dirty="0" smtClean="0"/>
              <a:t> </a:t>
            </a:r>
            <a:r>
              <a:rPr lang="ru-RU" b="1" dirty="0" err="1" smtClean="0"/>
              <a:t>операції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операції</a:t>
            </a:r>
            <a:r>
              <a:rPr lang="ru-RU" dirty="0" smtClean="0"/>
              <a:t>, </a:t>
            </a:r>
            <a:r>
              <a:rPr lang="ru-RU" dirty="0" err="1" smtClean="0"/>
              <a:t>пов’язані</a:t>
            </a:r>
            <a:r>
              <a:rPr lang="ru-RU" dirty="0" smtClean="0"/>
              <a:t> з </a:t>
            </a:r>
            <a:r>
              <a:rPr lang="ru-RU" dirty="0" err="1" smtClean="0"/>
              <a:t>купівлею-продажем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і </a:t>
            </a:r>
            <a:r>
              <a:rPr lang="ru-RU" dirty="0" err="1" smtClean="0"/>
              <a:t>виконані</a:t>
            </a:r>
            <a:r>
              <a:rPr lang="ru-RU" dirty="0" smtClean="0"/>
              <a:t> за </a:t>
            </a:r>
            <a:r>
              <a:rPr lang="ru-RU" dirty="0" err="1" smtClean="0"/>
              <a:t>дорученням</a:t>
            </a:r>
            <a:r>
              <a:rPr lang="ru-RU" dirty="0" smtClean="0"/>
              <a:t> </a:t>
            </a:r>
            <a:r>
              <a:rPr lang="ru-RU" dirty="0" err="1" smtClean="0"/>
              <a:t>виробника-експортера</a:t>
            </a:r>
            <a:r>
              <a:rPr lang="ru-RU" dirty="0" smtClean="0"/>
              <a:t> </a:t>
            </a:r>
            <a:r>
              <a:rPr lang="ru-RU" dirty="0" err="1" smtClean="0"/>
              <a:t>незалежним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торговельним</a:t>
            </a:r>
            <a:r>
              <a:rPr lang="ru-RU" dirty="0" smtClean="0"/>
              <a:t> </a:t>
            </a:r>
            <a:r>
              <a:rPr lang="ru-RU" dirty="0" err="1" smtClean="0"/>
              <a:t>посередником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укладеної</a:t>
            </a:r>
            <a:r>
              <a:rPr lang="ru-RU" dirty="0" smtClean="0"/>
              <a:t> угоди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окремого</a:t>
            </a:r>
            <a:r>
              <a:rPr lang="ru-RU" dirty="0" smtClean="0"/>
              <a:t> </a:t>
            </a:r>
            <a:r>
              <a:rPr lang="ru-RU" dirty="0" err="1" smtClean="0"/>
              <a:t>доручення</a:t>
            </a:r>
            <a:r>
              <a:rPr lang="ru-RU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1365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580822" cy="3169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026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5663043" cy="643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32240" y="692696"/>
            <a:ext cx="2232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Узагальнюючі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оцінювання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посередницької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34567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6084062" cy="588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214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Система показників посередницької діяльності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73285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1997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Система показників посередницької діяльності</a:t>
            </a:r>
            <a:endParaRPr lang="uk-UA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668035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032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5"/>
          <a:stretch/>
        </p:blipFill>
        <p:spPr bwMode="auto">
          <a:xfrm>
            <a:off x="827584" y="332656"/>
            <a:ext cx="7138987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229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47"/>
          <a:stretch/>
        </p:blipFill>
        <p:spPr bwMode="auto">
          <a:xfrm>
            <a:off x="755576" y="476672"/>
            <a:ext cx="6552728" cy="576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06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98"/>
          <a:stretch/>
        </p:blipFill>
        <p:spPr bwMode="auto">
          <a:xfrm>
            <a:off x="683568" y="332656"/>
            <a:ext cx="7190696" cy="478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85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625" y="548680"/>
            <a:ext cx="5550749" cy="557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44713"/>
            <a:ext cx="55149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151344"/>
            <a:ext cx="55149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8" y="4005064"/>
            <a:ext cx="55149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41168"/>
            <a:ext cx="55149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9266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Функції біржових посередників</a:t>
            </a:r>
            <a:endParaRPr lang="uk-U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404192" cy="3907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843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26" y="1412776"/>
            <a:ext cx="6638626" cy="451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713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5" y="764704"/>
            <a:ext cx="7233323" cy="5337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474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109</Words>
  <Application>Microsoft Office PowerPoint</Application>
  <PresentationFormat>Экран (4:3)</PresentationFormat>
  <Paragraphs>11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БІРЖОВЕ ПОСЕРЕДНИЦТВО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Функції біржових посередників</vt:lpstr>
      <vt:lpstr>Презентация PowerPoint</vt:lpstr>
      <vt:lpstr>Презентация PowerPoint</vt:lpstr>
      <vt:lpstr>Презентация PowerPoint</vt:lpstr>
      <vt:lpstr>Презентация PowerPoint</vt:lpstr>
      <vt:lpstr>2. Взаємовідносини брокерів із клієнтами</vt:lpstr>
      <vt:lpstr>Презентация PowerPoint</vt:lpstr>
      <vt:lpstr>Презентация PowerPoint</vt:lpstr>
      <vt:lpstr>Презентация PowerPoint</vt:lpstr>
      <vt:lpstr>Етапи розроблення економічної стратегії брокера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2020-11-06T07:13:37Z</dcterms:created>
  <dcterms:modified xsi:type="dcterms:W3CDTF">2020-11-06T07:28:17Z</dcterms:modified>
</cp:coreProperties>
</file>