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sldIdLst>
    <p:sldId id="256" r:id="rId2"/>
    <p:sldId id="257" r:id="rId3"/>
    <p:sldId id="259" r:id="rId4"/>
    <p:sldId id="260" r:id="rId5"/>
    <p:sldId id="264" r:id="rId6"/>
    <p:sldId id="271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2" r:id="rId15"/>
    <p:sldId id="275" r:id="rId16"/>
    <p:sldId id="274" r:id="rId17"/>
    <p:sldId id="276" r:id="rId18"/>
    <p:sldId id="277" r:id="rId19"/>
    <p:sldId id="279" r:id="rId20"/>
    <p:sldId id="278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6EA8FF-7182-4324-A9E7-04CB5EAE274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F49B23-2B8C-40CE-8D70-359E4ED2A4FF}">
      <dgm:prSet phldrT="[Текст]" custT="1"/>
      <dgm:spPr/>
      <dgm:t>
        <a:bodyPr/>
        <a:lstStyle/>
        <a:p>
          <a:r>
            <a:rPr lang="uk-UA" sz="2800" b="1" i="1" dirty="0" smtClean="0"/>
            <a:t>надбання матеріальної та духовної культури</a:t>
          </a:r>
          <a:r>
            <a:rPr lang="uk-UA" sz="2800" b="1" dirty="0" smtClean="0"/>
            <a:t> </a:t>
          </a:r>
          <a:endParaRPr lang="ru-RU" sz="2800" b="1" dirty="0"/>
        </a:p>
      </dgm:t>
    </dgm:pt>
    <dgm:pt modelId="{3A8B8E18-C322-493E-8AC2-8031A737025A}" type="parTrans" cxnId="{A9460A5B-35E6-4689-88FB-1084BD29A349}">
      <dgm:prSet/>
      <dgm:spPr/>
      <dgm:t>
        <a:bodyPr/>
        <a:lstStyle/>
        <a:p>
          <a:endParaRPr lang="ru-RU"/>
        </a:p>
      </dgm:t>
    </dgm:pt>
    <dgm:pt modelId="{23004104-9BBC-4271-AD89-6E461A18B976}" type="sibTrans" cxnId="{A9460A5B-35E6-4689-88FB-1084BD29A349}">
      <dgm:prSet/>
      <dgm:spPr/>
      <dgm:t>
        <a:bodyPr/>
        <a:lstStyle/>
        <a:p>
          <a:endParaRPr lang="ru-RU"/>
        </a:p>
      </dgm:t>
    </dgm:pt>
    <dgm:pt modelId="{A9ABC54C-3C6E-432B-83CF-DC15FEC2639E}">
      <dgm:prSet phldrT="[Текст]" custT="1"/>
      <dgm:spPr/>
      <dgm:t>
        <a:bodyPr/>
        <a:lstStyle/>
        <a:p>
          <a:r>
            <a:rPr lang="uk-UA" sz="2800" b="1" i="1" dirty="0" smtClean="0"/>
            <a:t>форми і види виховної роботи</a:t>
          </a:r>
          <a:r>
            <a:rPr lang="uk-UA" sz="2800" b="1" dirty="0" smtClean="0"/>
            <a:t> </a:t>
          </a:r>
          <a:endParaRPr lang="ru-RU" sz="2800" b="1" dirty="0"/>
        </a:p>
      </dgm:t>
    </dgm:pt>
    <dgm:pt modelId="{8278FBBF-0095-4A33-9904-8D2757646A8D}" type="parTrans" cxnId="{7035CB94-E193-4497-BE83-17A6A24506BC}">
      <dgm:prSet/>
      <dgm:spPr/>
      <dgm:t>
        <a:bodyPr/>
        <a:lstStyle/>
        <a:p>
          <a:endParaRPr lang="ru-RU"/>
        </a:p>
      </dgm:t>
    </dgm:pt>
    <dgm:pt modelId="{7ACDE300-C294-46DF-8189-E9CC541ABC89}" type="sibTrans" cxnId="{7035CB94-E193-4497-BE83-17A6A24506BC}">
      <dgm:prSet/>
      <dgm:spPr/>
      <dgm:t>
        <a:bodyPr/>
        <a:lstStyle/>
        <a:p>
          <a:endParaRPr lang="ru-RU"/>
        </a:p>
      </dgm:t>
    </dgm:pt>
    <dgm:pt modelId="{2AF56C3A-36E8-42C2-9678-6D58C079C810}">
      <dgm:prSet phldrT="[Текст]" custT="1"/>
      <dgm:spPr/>
      <dgm:t>
        <a:bodyPr/>
        <a:lstStyle/>
        <a:p>
          <a:r>
            <a:rPr lang="uk-UA" sz="2400" dirty="0" smtClean="0"/>
            <a:t>художня, наукова література, радіо, телебачення, Інтернет, предмети образотворчого, театрального, кіномистецтва тощо</a:t>
          </a:r>
          <a:endParaRPr lang="ru-RU" sz="2400" dirty="0"/>
        </a:p>
      </dgm:t>
    </dgm:pt>
    <dgm:pt modelId="{F22541C8-DB0B-498F-8CCB-36AD86A32965}" type="parTrans" cxnId="{B4427CCE-706B-4442-8909-931F07F8196F}">
      <dgm:prSet/>
      <dgm:spPr/>
      <dgm:t>
        <a:bodyPr/>
        <a:lstStyle/>
        <a:p>
          <a:endParaRPr lang="ru-RU"/>
        </a:p>
      </dgm:t>
    </dgm:pt>
    <dgm:pt modelId="{3CEA92E0-1396-4EF8-92F2-D5E7E2199BC9}" type="sibTrans" cxnId="{B4427CCE-706B-4442-8909-931F07F8196F}">
      <dgm:prSet/>
      <dgm:spPr/>
      <dgm:t>
        <a:bodyPr/>
        <a:lstStyle/>
        <a:p>
          <a:endParaRPr lang="ru-RU"/>
        </a:p>
      </dgm:t>
    </dgm:pt>
    <dgm:pt modelId="{4A3AC4C2-C3D3-4D3F-B436-BCC68A7C448B}">
      <dgm:prSet phldrT="[Текст]" custT="1"/>
      <dgm:spPr/>
      <dgm:t>
        <a:bodyPr/>
        <a:lstStyle/>
        <a:p>
          <a:r>
            <a:rPr lang="uk-UA" sz="2400" dirty="0" smtClean="0"/>
            <a:t>збори, бесіди, конференції, гуртки, ігри, спортивна діяльність</a:t>
          </a:r>
          <a:endParaRPr lang="ru-RU" sz="2400" dirty="0"/>
        </a:p>
      </dgm:t>
    </dgm:pt>
    <dgm:pt modelId="{59AA1789-A99C-4898-802A-C4028B9F955B}" type="parTrans" cxnId="{F028075D-268A-48A5-A458-F4C5B69BBFC7}">
      <dgm:prSet/>
      <dgm:spPr/>
      <dgm:t>
        <a:bodyPr/>
        <a:lstStyle/>
        <a:p>
          <a:endParaRPr lang="ru-RU"/>
        </a:p>
      </dgm:t>
    </dgm:pt>
    <dgm:pt modelId="{6A4130F4-363C-4C66-9D76-37D99CF8D803}" type="sibTrans" cxnId="{F028075D-268A-48A5-A458-F4C5B69BBFC7}">
      <dgm:prSet/>
      <dgm:spPr/>
      <dgm:t>
        <a:bodyPr/>
        <a:lstStyle/>
        <a:p>
          <a:endParaRPr lang="ru-RU"/>
        </a:p>
      </dgm:t>
    </dgm:pt>
    <dgm:pt modelId="{9D55CF32-4053-4658-AE26-6C9A3099D8C8}" type="pres">
      <dgm:prSet presAssocID="{4A6EA8FF-7182-4324-A9E7-04CB5EAE27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726A4B-82BB-4415-9F1D-20297CD22413}" type="pres">
      <dgm:prSet presAssocID="{FBF49B23-2B8C-40CE-8D70-359E4ED2A4FF}" presName="parentLin" presStyleCnt="0"/>
      <dgm:spPr/>
    </dgm:pt>
    <dgm:pt modelId="{84861115-FC12-4DBD-A716-F50722F8D8EE}" type="pres">
      <dgm:prSet presAssocID="{FBF49B23-2B8C-40CE-8D70-359E4ED2A4FF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A41F7DF7-441E-4234-A6F1-157BD3B228FD}" type="pres">
      <dgm:prSet presAssocID="{FBF49B23-2B8C-40CE-8D70-359E4ED2A4FF}" presName="parentText" presStyleLbl="node1" presStyleIdx="0" presStyleCnt="2" custScaleX="1243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2F298-6832-49AE-A22C-AE3B2F664B59}" type="pres">
      <dgm:prSet presAssocID="{FBF49B23-2B8C-40CE-8D70-359E4ED2A4FF}" presName="negativeSpace" presStyleCnt="0"/>
      <dgm:spPr/>
    </dgm:pt>
    <dgm:pt modelId="{19B5ECC3-B048-4448-B19F-A905621E927E}" type="pres">
      <dgm:prSet presAssocID="{FBF49B23-2B8C-40CE-8D70-359E4ED2A4FF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90D96-12DB-43FD-9D7D-2AC86AC63B46}" type="pres">
      <dgm:prSet presAssocID="{23004104-9BBC-4271-AD89-6E461A18B976}" presName="spaceBetweenRectangles" presStyleCnt="0"/>
      <dgm:spPr/>
    </dgm:pt>
    <dgm:pt modelId="{0E2BCC6D-8E9F-4427-856E-5746753189D3}" type="pres">
      <dgm:prSet presAssocID="{A9ABC54C-3C6E-432B-83CF-DC15FEC2639E}" presName="parentLin" presStyleCnt="0"/>
      <dgm:spPr/>
    </dgm:pt>
    <dgm:pt modelId="{3787AF78-5604-4153-A2FD-302FEE0E55B5}" type="pres">
      <dgm:prSet presAssocID="{A9ABC54C-3C6E-432B-83CF-DC15FEC2639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3726833-418B-4BC0-B5CF-3E04D2670FD9}" type="pres">
      <dgm:prSet presAssocID="{A9ABC54C-3C6E-432B-83CF-DC15FEC2639E}" presName="parentText" presStyleLbl="node1" presStyleIdx="1" presStyleCnt="2" custScaleX="125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955A8D-8840-4AB1-BECA-5E4F49D8D06E}" type="pres">
      <dgm:prSet presAssocID="{A9ABC54C-3C6E-432B-83CF-DC15FEC2639E}" presName="negativeSpace" presStyleCnt="0"/>
      <dgm:spPr/>
    </dgm:pt>
    <dgm:pt modelId="{D2B10033-806F-40C9-BAA4-5A66B14F5D37}" type="pres">
      <dgm:prSet presAssocID="{A9ABC54C-3C6E-432B-83CF-DC15FEC2639E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51D50D-074D-4CCB-9BBB-C9407483084F}" type="presOf" srcId="{2AF56C3A-36E8-42C2-9678-6D58C079C810}" destId="{19B5ECC3-B048-4448-B19F-A905621E927E}" srcOrd="0" destOrd="0" presId="urn:microsoft.com/office/officeart/2005/8/layout/list1"/>
    <dgm:cxn modelId="{7035CB94-E193-4497-BE83-17A6A24506BC}" srcId="{4A6EA8FF-7182-4324-A9E7-04CB5EAE2749}" destId="{A9ABC54C-3C6E-432B-83CF-DC15FEC2639E}" srcOrd="1" destOrd="0" parTransId="{8278FBBF-0095-4A33-9904-8D2757646A8D}" sibTransId="{7ACDE300-C294-46DF-8189-E9CC541ABC89}"/>
    <dgm:cxn modelId="{EDA0E502-DA06-404C-A95A-A5485EA277F1}" type="presOf" srcId="{4A6EA8FF-7182-4324-A9E7-04CB5EAE2749}" destId="{9D55CF32-4053-4658-AE26-6C9A3099D8C8}" srcOrd="0" destOrd="0" presId="urn:microsoft.com/office/officeart/2005/8/layout/list1"/>
    <dgm:cxn modelId="{00168088-2E0C-4E26-B064-37B282259FCD}" type="presOf" srcId="{A9ABC54C-3C6E-432B-83CF-DC15FEC2639E}" destId="{F3726833-418B-4BC0-B5CF-3E04D2670FD9}" srcOrd="1" destOrd="0" presId="urn:microsoft.com/office/officeart/2005/8/layout/list1"/>
    <dgm:cxn modelId="{E8997016-E6B0-4DD4-A83E-A7059A11B0D2}" type="presOf" srcId="{FBF49B23-2B8C-40CE-8D70-359E4ED2A4FF}" destId="{A41F7DF7-441E-4234-A6F1-157BD3B228FD}" srcOrd="1" destOrd="0" presId="urn:microsoft.com/office/officeart/2005/8/layout/list1"/>
    <dgm:cxn modelId="{96205DF5-55E7-478E-A46B-282879855481}" type="presOf" srcId="{4A3AC4C2-C3D3-4D3F-B436-BCC68A7C448B}" destId="{D2B10033-806F-40C9-BAA4-5A66B14F5D37}" srcOrd="0" destOrd="0" presId="urn:microsoft.com/office/officeart/2005/8/layout/list1"/>
    <dgm:cxn modelId="{553DE285-E6A6-414B-9330-81EA863DD2DC}" type="presOf" srcId="{A9ABC54C-3C6E-432B-83CF-DC15FEC2639E}" destId="{3787AF78-5604-4153-A2FD-302FEE0E55B5}" srcOrd="0" destOrd="0" presId="urn:microsoft.com/office/officeart/2005/8/layout/list1"/>
    <dgm:cxn modelId="{B4427CCE-706B-4442-8909-931F07F8196F}" srcId="{FBF49B23-2B8C-40CE-8D70-359E4ED2A4FF}" destId="{2AF56C3A-36E8-42C2-9678-6D58C079C810}" srcOrd="0" destOrd="0" parTransId="{F22541C8-DB0B-498F-8CCB-36AD86A32965}" sibTransId="{3CEA92E0-1396-4EF8-92F2-D5E7E2199BC9}"/>
    <dgm:cxn modelId="{A9460A5B-35E6-4689-88FB-1084BD29A349}" srcId="{4A6EA8FF-7182-4324-A9E7-04CB5EAE2749}" destId="{FBF49B23-2B8C-40CE-8D70-359E4ED2A4FF}" srcOrd="0" destOrd="0" parTransId="{3A8B8E18-C322-493E-8AC2-8031A737025A}" sibTransId="{23004104-9BBC-4271-AD89-6E461A18B976}"/>
    <dgm:cxn modelId="{63108454-34E5-419E-ADB0-0F1BBF01D8EE}" type="presOf" srcId="{FBF49B23-2B8C-40CE-8D70-359E4ED2A4FF}" destId="{84861115-FC12-4DBD-A716-F50722F8D8EE}" srcOrd="0" destOrd="0" presId="urn:microsoft.com/office/officeart/2005/8/layout/list1"/>
    <dgm:cxn modelId="{F028075D-268A-48A5-A458-F4C5B69BBFC7}" srcId="{A9ABC54C-3C6E-432B-83CF-DC15FEC2639E}" destId="{4A3AC4C2-C3D3-4D3F-B436-BCC68A7C448B}" srcOrd="0" destOrd="0" parTransId="{59AA1789-A99C-4898-802A-C4028B9F955B}" sibTransId="{6A4130F4-363C-4C66-9D76-37D99CF8D803}"/>
    <dgm:cxn modelId="{3CC65256-9ED6-4B88-94DC-8EDB8D62AEE3}" type="presParOf" srcId="{9D55CF32-4053-4658-AE26-6C9A3099D8C8}" destId="{98726A4B-82BB-4415-9F1D-20297CD22413}" srcOrd="0" destOrd="0" presId="urn:microsoft.com/office/officeart/2005/8/layout/list1"/>
    <dgm:cxn modelId="{0DE74E57-3789-49D5-903E-D0C56E56F566}" type="presParOf" srcId="{98726A4B-82BB-4415-9F1D-20297CD22413}" destId="{84861115-FC12-4DBD-A716-F50722F8D8EE}" srcOrd="0" destOrd="0" presId="urn:microsoft.com/office/officeart/2005/8/layout/list1"/>
    <dgm:cxn modelId="{06133F6C-6CC6-4FF5-BB58-071130F4E02D}" type="presParOf" srcId="{98726A4B-82BB-4415-9F1D-20297CD22413}" destId="{A41F7DF7-441E-4234-A6F1-157BD3B228FD}" srcOrd="1" destOrd="0" presId="urn:microsoft.com/office/officeart/2005/8/layout/list1"/>
    <dgm:cxn modelId="{46E96794-3F89-4EB1-AE04-94761DF743C1}" type="presParOf" srcId="{9D55CF32-4053-4658-AE26-6C9A3099D8C8}" destId="{8E82F298-6832-49AE-A22C-AE3B2F664B59}" srcOrd="1" destOrd="0" presId="urn:microsoft.com/office/officeart/2005/8/layout/list1"/>
    <dgm:cxn modelId="{E67CB7B1-DF33-4079-9FD0-6263F94291ED}" type="presParOf" srcId="{9D55CF32-4053-4658-AE26-6C9A3099D8C8}" destId="{19B5ECC3-B048-4448-B19F-A905621E927E}" srcOrd="2" destOrd="0" presId="urn:microsoft.com/office/officeart/2005/8/layout/list1"/>
    <dgm:cxn modelId="{5142114B-5C2C-4FE1-A405-B5FD9AFF8E75}" type="presParOf" srcId="{9D55CF32-4053-4658-AE26-6C9A3099D8C8}" destId="{2A190D96-12DB-43FD-9D7D-2AC86AC63B46}" srcOrd="3" destOrd="0" presId="urn:microsoft.com/office/officeart/2005/8/layout/list1"/>
    <dgm:cxn modelId="{4B87AE2B-06A6-4411-A9B5-1068F7F56439}" type="presParOf" srcId="{9D55CF32-4053-4658-AE26-6C9A3099D8C8}" destId="{0E2BCC6D-8E9F-4427-856E-5746753189D3}" srcOrd="4" destOrd="0" presId="urn:microsoft.com/office/officeart/2005/8/layout/list1"/>
    <dgm:cxn modelId="{8FC91F41-A8C3-47CA-A5FE-248989E648FA}" type="presParOf" srcId="{0E2BCC6D-8E9F-4427-856E-5746753189D3}" destId="{3787AF78-5604-4153-A2FD-302FEE0E55B5}" srcOrd="0" destOrd="0" presId="urn:microsoft.com/office/officeart/2005/8/layout/list1"/>
    <dgm:cxn modelId="{E747B3FC-71FE-4873-9066-88A9D22DD168}" type="presParOf" srcId="{0E2BCC6D-8E9F-4427-856E-5746753189D3}" destId="{F3726833-418B-4BC0-B5CF-3E04D2670FD9}" srcOrd="1" destOrd="0" presId="urn:microsoft.com/office/officeart/2005/8/layout/list1"/>
    <dgm:cxn modelId="{7CC99A0F-08BA-4D8A-83BF-C324A2C8914B}" type="presParOf" srcId="{9D55CF32-4053-4658-AE26-6C9A3099D8C8}" destId="{D7955A8D-8840-4AB1-BECA-5E4F49D8D06E}" srcOrd="5" destOrd="0" presId="urn:microsoft.com/office/officeart/2005/8/layout/list1"/>
    <dgm:cxn modelId="{82B2DF4C-645C-4601-A3EE-022119744541}" type="presParOf" srcId="{9D55CF32-4053-4658-AE26-6C9A3099D8C8}" destId="{D2B10033-806F-40C9-BAA4-5A66B14F5D3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DE0B05-F0A7-4FE6-8985-72C711A1AA40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56B7D8-F2D6-492E-BBF9-56C5C07E3E67}">
      <dgm:prSet phldrT="[Текст]" custT="1"/>
      <dgm:spPr/>
      <dgm:t>
        <a:bodyPr/>
        <a:lstStyle/>
        <a:p>
          <a:pPr algn="ctr"/>
          <a:endParaRPr lang="uk-UA" sz="2000" b="1" i="0" dirty="0" smtClean="0"/>
        </a:p>
        <a:p>
          <a:pPr algn="ctr"/>
          <a:r>
            <a:rPr lang="uk-UA" sz="2200" b="1" i="0" dirty="0" smtClean="0"/>
            <a:t>методи формування свідомості особистості</a:t>
          </a:r>
          <a:endParaRPr lang="ru-RU" sz="2200" i="0" dirty="0"/>
        </a:p>
      </dgm:t>
    </dgm:pt>
    <dgm:pt modelId="{91AC786B-52E6-4201-9CDA-0F3A21E2CEF7}" type="parTrans" cxnId="{B8A1B66F-9941-4066-8E5B-B1F68DDB5B47}">
      <dgm:prSet/>
      <dgm:spPr/>
      <dgm:t>
        <a:bodyPr/>
        <a:lstStyle/>
        <a:p>
          <a:endParaRPr lang="ru-RU"/>
        </a:p>
      </dgm:t>
    </dgm:pt>
    <dgm:pt modelId="{227C1AD5-CBEF-4C29-B90F-370F6E3512EC}" type="sibTrans" cxnId="{B8A1B66F-9941-4066-8E5B-B1F68DDB5B47}">
      <dgm:prSet/>
      <dgm:spPr/>
      <dgm:t>
        <a:bodyPr/>
        <a:lstStyle/>
        <a:p>
          <a:endParaRPr lang="ru-RU"/>
        </a:p>
      </dgm:t>
    </dgm:pt>
    <dgm:pt modelId="{9680687B-C7DF-4BB9-9AEC-D0F5BDCCBEB2}">
      <dgm:prSet phldrT="[Текст]" custT="1"/>
      <dgm:spPr/>
      <dgm:t>
        <a:bodyPr/>
        <a:lstStyle/>
        <a:p>
          <a:r>
            <a:rPr lang="uk-UA" sz="1800" dirty="0" smtClean="0"/>
            <a:t>бесіда</a:t>
          </a:r>
          <a:endParaRPr lang="ru-RU" sz="1800" dirty="0"/>
        </a:p>
      </dgm:t>
    </dgm:pt>
    <dgm:pt modelId="{4F21D428-0FC1-4ED8-886C-EB6C9016668E}" type="parTrans" cxnId="{B7DA2ADC-A582-4B27-96C7-E8BE83E61102}">
      <dgm:prSet/>
      <dgm:spPr/>
      <dgm:t>
        <a:bodyPr/>
        <a:lstStyle/>
        <a:p>
          <a:endParaRPr lang="ru-RU"/>
        </a:p>
      </dgm:t>
    </dgm:pt>
    <dgm:pt modelId="{4D120DB9-0858-46AF-9E0A-1C56307253D9}" type="sibTrans" cxnId="{B7DA2ADC-A582-4B27-96C7-E8BE83E61102}">
      <dgm:prSet/>
      <dgm:spPr/>
      <dgm:t>
        <a:bodyPr/>
        <a:lstStyle/>
        <a:p>
          <a:endParaRPr lang="ru-RU"/>
        </a:p>
      </dgm:t>
    </dgm:pt>
    <dgm:pt modelId="{8D356A3F-3106-4F6F-9D60-8C4E4F79E218}">
      <dgm:prSet phldrT="[Текст]" custT="1"/>
      <dgm:spPr/>
      <dgm:t>
        <a:bodyPr/>
        <a:lstStyle/>
        <a:p>
          <a:pPr algn="ctr"/>
          <a:r>
            <a:rPr lang="uk-UA" sz="2200" b="1" i="0" dirty="0" smtClean="0"/>
            <a:t>методи організації діяльності, спілкування, формування позитивного досвіду суспільної поведінки</a:t>
          </a:r>
          <a:endParaRPr lang="ru-RU" sz="2200" i="0" dirty="0"/>
        </a:p>
      </dgm:t>
    </dgm:pt>
    <dgm:pt modelId="{27CE5E29-BBBF-41F1-9037-13885E93D179}" type="parTrans" cxnId="{31D51C2B-D6A2-4434-ADB6-B15FA4A00967}">
      <dgm:prSet/>
      <dgm:spPr/>
      <dgm:t>
        <a:bodyPr/>
        <a:lstStyle/>
        <a:p>
          <a:endParaRPr lang="ru-RU"/>
        </a:p>
      </dgm:t>
    </dgm:pt>
    <dgm:pt modelId="{BD717F93-29CE-4D5F-9013-9297DB2696D5}" type="sibTrans" cxnId="{31D51C2B-D6A2-4434-ADB6-B15FA4A00967}">
      <dgm:prSet/>
      <dgm:spPr/>
      <dgm:t>
        <a:bodyPr/>
        <a:lstStyle/>
        <a:p>
          <a:endParaRPr lang="ru-RU"/>
        </a:p>
      </dgm:t>
    </dgm:pt>
    <dgm:pt modelId="{EBC1C4C9-DDCE-4C16-BBC8-F27D42EFC5EC}">
      <dgm:prSet phldrT="[Текст]" custT="1"/>
      <dgm:spPr/>
      <dgm:t>
        <a:bodyPr/>
        <a:lstStyle/>
        <a:p>
          <a:r>
            <a:rPr lang="uk-UA" sz="1800" dirty="0" smtClean="0"/>
            <a:t>педагогічна вимога</a:t>
          </a:r>
          <a:endParaRPr lang="ru-RU" sz="1800" dirty="0"/>
        </a:p>
      </dgm:t>
    </dgm:pt>
    <dgm:pt modelId="{AA4839E2-30C1-40AA-9F74-0C26D28C21A5}" type="parTrans" cxnId="{8532CB15-3C1F-42DC-B863-C96871F03A43}">
      <dgm:prSet/>
      <dgm:spPr/>
      <dgm:t>
        <a:bodyPr/>
        <a:lstStyle/>
        <a:p>
          <a:endParaRPr lang="ru-RU"/>
        </a:p>
      </dgm:t>
    </dgm:pt>
    <dgm:pt modelId="{AB686FC2-4D88-4DE3-8BDC-C56017C4FF12}" type="sibTrans" cxnId="{8532CB15-3C1F-42DC-B863-C96871F03A43}">
      <dgm:prSet/>
      <dgm:spPr/>
      <dgm:t>
        <a:bodyPr/>
        <a:lstStyle/>
        <a:p>
          <a:endParaRPr lang="ru-RU"/>
        </a:p>
      </dgm:t>
    </dgm:pt>
    <dgm:pt modelId="{590FAE32-6588-4877-907A-8D8769D2A4AA}">
      <dgm:prSet phldrT="[Текст]" custT="1"/>
      <dgm:spPr/>
      <dgm:t>
        <a:bodyPr/>
        <a:lstStyle/>
        <a:p>
          <a:pPr algn="ctr"/>
          <a:endParaRPr lang="uk-UA" sz="2000" b="1" i="0" dirty="0" smtClean="0"/>
        </a:p>
        <a:p>
          <a:pPr algn="ctr"/>
          <a:r>
            <a:rPr lang="uk-UA" sz="2200" b="1" i="0" dirty="0" smtClean="0"/>
            <a:t>методи стимулювання діяльності і поведінки</a:t>
          </a:r>
          <a:endParaRPr lang="ru-RU" sz="2200" i="0" dirty="0"/>
        </a:p>
      </dgm:t>
    </dgm:pt>
    <dgm:pt modelId="{DBE268DF-B470-40BD-B7F3-C9EB4A520B86}" type="parTrans" cxnId="{88085429-A941-442F-8C45-CE42975F3293}">
      <dgm:prSet/>
      <dgm:spPr/>
      <dgm:t>
        <a:bodyPr/>
        <a:lstStyle/>
        <a:p>
          <a:endParaRPr lang="ru-RU"/>
        </a:p>
      </dgm:t>
    </dgm:pt>
    <dgm:pt modelId="{84E0F7AC-CC5C-46FC-81A7-680AFA6CC887}" type="sibTrans" cxnId="{88085429-A941-442F-8C45-CE42975F3293}">
      <dgm:prSet/>
      <dgm:spPr/>
      <dgm:t>
        <a:bodyPr/>
        <a:lstStyle/>
        <a:p>
          <a:endParaRPr lang="ru-RU"/>
        </a:p>
      </dgm:t>
    </dgm:pt>
    <dgm:pt modelId="{289A1612-6234-4D4F-A5EC-3A37A80CC17A}">
      <dgm:prSet phldrT="[Текст]" custT="1"/>
      <dgm:spPr/>
      <dgm:t>
        <a:bodyPr/>
        <a:lstStyle/>
        <a:p>
          <a:r>
            <a:rPr lang="uk-UA" sz="1800" dirty="0" smtClean="0"/>
            <a:t>лекція</a:t>
          </a:r>
          <a:endParaRPr lang="ru-RU" sz="1800" dirty="0"/>
        </a:p>
      </dgm:t>
    </dgm:pt>
    <dgm:pt modelId="{D6C4703C-990D-4F70-9D2A-E2EBB3265024}" type="parTrans" cxnId="{31938CC1-1507-49CE-821C-C988993CF4C4}">
      <dgm:prSet/>
      <dgm:spPr/>
      <dgm:t>
        <a:bodyPr/>
        <a:lstStyle/>
        <a:p>
          <a:endParaRPr lang="ru-RU"/>
        </a:p>
      </dgm:t>
    </dgm:pt>
    <dgm:pt modelId="{DEA7BA40-817E-4F75-871E-77CBA2576A54}" type="sibTrans" cxnId="{31938CC1-1507-49CE-821C-C988993CF4C4}">
      <dgm:prSet/>
      <dgm:spPr/>
      <dgm:t>
        <a:bodyPr/>
        <a:lstStyle/>
        <a:p>
          <a:endParaRPr lang="ru-RU"/>
        </a:p>
      </dgm:t>
    </dgm:pt>
    <dgm:pt modelId="{F7584287-AD89-4A2A-AAC2-1FE3EB6ECC8A}">
      <dgm:prSet phldrT="[Текст]" custT="1"/>
      <dgm:spPr/>
      <dgm:t>
        <a:bodyPr/>
        <a:lstStyle/>
        <a:p>
          <a:r>
            <a:rPr lang="uk-UA" sz="1800" dirty="0" smtClean="0"/>
            <a:t>дискусія</a:t>
          </a:r>
          <a:endParaRPr lang="ru-RU" sz="1800" dirty="0"/>
        </a:p>
      </dgm:t>
    </dgm:pt>
    <dgm:pt modelId="{FEA0FE0B-0031-4D23-BE78-94BBC2ADC2B2}" type="parTrans" cxnId="{5E4381EC-0B7A-4594-8CEE-99212BB5E8E2}">
      <dgm:prSet/>
      <dgm:spPr/>
      <dgm:t>
        <a:bodyPr/>
        <a:lstStyle/>
        <a:p>
          <a:endParaRPr lang="ru-RU"/>
        </a:p>
      </dgm:t>
    </dgm:pt>
    <dgm:pt modelId="{F3A46084-1B55-474C-B828-021F469F18E5}" type="sibTrans" cxnId="{5E4381EC-0B7A-4594-8CEE-99212BB5E8E2}">
      <dgm:prSet/>
      <dgm:spPr/>
      <dgm:t>
        <a:bodyPr/>
        <a:lstStyle/>
        <a:p>
          <a:endParaRPr lang="ru-RU"/>
        </a:p>
      </dgm:t>
    </dgm:pt>
    <dgm:pt modelId="{F9A0852D-189D-47FC-88EC-053C838D5C04}">
      <dgm:prSet phldrT="[Текст]" custT="1"/>
      <dgm:spPr/>
      <dgm:t>
        <a:bodyPr/>
        <a:lstStyle/>
        <a:p>
          <a:r>
            <a:rPr lang="uk-UA" sz="1800" dirty="0" smtClean="0"/>
            <a:t>переконання </a:t>
          </a:r>
          <a:endParaRPr lang="ru-RU" sz="1800" dirty="0"/>
        </a:p>
      </dgm:t>
    </dgm:pt>
    <dgm:pt modelId="{C11E892B-9A4D-4DD5-885D-F063AF4DE581}" type="parTrans" cxnId="{2A52272C-CB96-40E0-A53A-4E0D446BD134}">
      <dgm:prSet/>
      <dgm:spPr/>
      <dgm:t>
        <a:bodyPr/>
        <a:lstStyle/>
        <a:p>
          <a:endParaRPr lang="ru-RU"/>
        </a:p>
      </dgm:t>
    </dgm:pt>
    <dgm:pt modelId="{F0DB9AC6-9172-49A6-BFAB-A439AD8584DA}" type="sibTrans" cxnId="{2A52272C-CB96-40E0-A53A-4E0D446BD134}">
      <dgm:prSet/>
      <dgm:spPr/>
      <dgm:t>
        <a:bodyPr/>
        <a:lstStyle/>
        <a:p>
          <a:endParaRPr lang="ru-RU"/>
        </a:p>
      </dgm:t>
    </dgm:pt>
    <dgm:pt modelId="{B5E73EDA-506C-45B2-A7C3-50E3C030AB93}">
      <dgm:prSet phldrT="[Текст]" custT="1"/>
      <dgm:spPr/>
      <dgm:t>
        <a:bodyPr/>
        <a:lstStyle/>
        <a:p>
          <a:r>
            <a:rPr lang="uk-UA" sz="1800" dirty="0" smtClean="0"/>
            <a:t>навіювання</a:t>
          </a:r>
          <a:endParaRPr lang="ru-RU" sz="1800" dirty="0"/>
        </a:p>
      </dgm:t>
    </dgm:pt>
    <dgm:pt modelId="{FF2F6AAD-E7FD-462F-8754-DB84287E939F}" type="parTrans" cxnId="{324665A4-62FE-4BDE-AE95-8E03F8F9E14D}">
      <dgm:prSet/>
      <dgm:spPr/>
      <dgm:t>
        <a:bodyPr/>
        <a:lstStyle/>
        <a:p>
          <a:endParaRPr lang="ru-RU"/>
        </a:p>
      </dgm:t>
    </dgm:pt>
    <dgm:pt modelId="{D07D57C1-DE5D-49FD-9149-5358F9AE5432}" type="sibTrans" cxnId="{324665A4-62FE-4BDE-AE95-8E03F8F9E14D}">
      <dgm:prSet/>
      <dgm:spPr/>
      <dgm:t>
        <a:bodyPr/>
        <a:lstStyle/>
        <a:p>
          <a:endParaRPr lang="ru-RU"/>
        </a:p>
      </dgm:t>
    </dgm:pt>
    <dgm:pt modelId="{73DF2739-494F-413C-A12F-527EA2C47BCB}">
      <dgm:prSet phldrT="[Текст]" custT="1"/>
      <dgm:spPr/>
      <dgm:t>
        <a:bodyPr/>
        <a:lstStyle/>
        <a:p>
          <a:r>
            <a:rPr lang="uk-UA" sz="1800" dirty="0" smtClean="0"/>
            <a:t>приклад</a:t>
          </a:r>
          <a:endParaRPr lang="ru-RU" sz="1800" dirty="0"/>
        </a:p>
      </dgm:t>
    </dgm:pt>
    <dgm:pt modelId="{CE10949E-91BB-4E63-B4FD-ED47C17F34A9}" type="parTrans" cxnId="{719A3F14-B44E-4A4A-A597-E23874D69DA3}">
      <dgm:prSet/>
      <dgm:spPr/>
      <dgm:t>
        <a:bodyPr/>
        <a:lstStyle/>
        <a:p>
          <a:endParaRPr lang="ru-RU"/>
        </a:p>
      </dgm:t>
    </dgm:pt>
    <dgm:pt modelId="{59D77C49-CC77-456F-A595-961A1DDD39AB}" type="sibTrans" cxnId="{719A3F14-B44E-4A4A-A597-E23874D69DA3}">
      <dgm:prSet/>
      <dgm:spPr/>
      <dgm:t>
        <a:bodyPr/>
        <a:lstStyle/>
        <a:p>
          <a:endParaRPr lang="ru-RU"/>
        </a:p>
      </dgm:t>
    </dgm:pt>
    <dgm:pt modelId="{ACE032F1-48CE-466D-83AC-04A04F52915A}">
      <dgm:prSet phldrT="[Текст]" custT="1"/>
      <dgm:spPr/>
      <dgm:t>
        <a:bodyPr/>
        <a:lstStyle/>
        <a:p>
          <a:r>
            <a:rPr lang="uk-UA" sz="1800" dirty="0" smtClean="0"/>
            <a:t>громадська думка</a:t>
          </a:r>
          <a:endParaRPr lang="ru-RU" sz="1800" dirty="0"/>
        </a:p>
      </dgm:t>
    </dgm:pt>
    <dgm:pt modelId="{F3DD1D8B-8305-47CD-BD06-3FFCC49E9509}" type="parTrans" cxnId="{FB988103-058A-4C5D-A1BB-D05B1103B6E9}">
      <dgm:prSet/>
      <dgm:spPr/>
      <dgm:t>
        <a:bodyPr/>
        <a:lstStyle/>
        <a:p>
          <a:endParaRPr lang="ru-RU"/>
        </a:p>
      </dgm:t>
    </dgm:pt>
    <dgm:pt modelId="{F73B522A-584C-4C61-A95B-EE12628CCD47}" type="sibTrans" cxnId="{FB988103-058A-4C5D-A1BB-D05B1103B6E9}">
      <dgm:prSet/>
      <dgm:spPr/>
      <dgm:t>
        <a:bodyPr/>
        <a:lstStyle/>
        <a:p>
          <a:endParaRPr lang="ru-RU"/>
        </a:p>
      </dgm:t>
    </dgm:pt>
    <dgm:pt modelId="{E1EA8A68-80F2-49EC-8FD3-9AD4D19F2100}">
      <dgm:prSet phldrT="[Текст]" custT="1"/>
      <dgm:spPr/>
      <dgm:t>
        <a:bodyPr/>
        <a:lstStyle/>
        <a:p>
          <a:r>
            <a:rPr lang="uk-UA" sz="1800" dirty="0" smtClean="0"/>
            <a:t>привчання</a:t>
          </a:r>
          <a:endParaRPr lang="ru-RU" sz="1800" dirty="0"/>
        </a:p>
      </dgm:t>
    </dgm:pt>
    <dgm:pt modelId="{209A9A97-8EA3-41EC-A185-86A391883779}" type="parTrans" cxnId="{4FBE2D06-17E0-4A2C-80DE-E3655FC0AE62}">
      <dgm:prSet/>
      <dgm:spPr/>
      <dgm:t>
        <a:bodyPr/>
        <a:lstStyle/>
        <a:p>
          <a:endParaRPr lang="ru-RU"/>
        </a:p>
      </dgm:t>
    </dgm:pt>
    <dgm:pt modelId="{2FA5CC9D-6DDB-4029-8E8C-7C4100DBBDD0}" type="sibTrans" cxnId="{4FBE2D06-17E0-4A2C-80DE-E3655FC0AE62}">
      <dgm:prSet/>
      <dgm:spPr/>
      <dgm:t>
        <a:bodyPr/>
        <a:lstStyle/>
        <a:p>
          <a:endParaRPr lang="ru-RU"/>
        </a:p>
      </dgm:t>
    </dgm:pt>
    <dgm:pt modelId="{453634C5-93CB-44CE-8902-6954F32DD800}">
      <dgm:prSet phldrT="[Текст]" custT="1"/>
      <dgm:spPr/>
      <dgm:t>
        <a:bodyPr/>
        <a:lstStyle/>
        <a:p>
          <a:r>
            <a:rPr lang="uk-UA" sz="1800" dirty="0" smtClean="0"/>
            <a:t>тренування</a:t>
          </a:r>
          <a:endParaRPr lang="ru-RU" sz="1800" dirty="0"/>
        </a:p>
      </dgm:t>
    </dgm:pt>
    <dgm:pt modelId="{AA843D39-3788-44B8-8675-194D16B9FF41}" type="parTrans" cxnId="{5995D27A-A0C6-40ED-9352-DDEE25A1527B}">
      <dgm:prSet/>
      <dgm:spPr/>
      <dgm:t>
        <a:bodyPr/>
        <a:lstStyle/>
        <a:p>
          <a:endParaRPr lang="ru-RU"/>
        </a:p>
      </dgm:t>
    </dgm:pt>
    <dgm:pt modelId="{5B92FCDB-43B6-47AC-8877-6B9B525B70D5}" type="sibTrans" cxnId="{5995D27A-A0C6-40ED-9352-DDEE25A1527B}">
      <dgm:prSet/>
      <dgm:spPr/>
      <dgm:t>
        <a:bodyPr/>
        <a:lstStyle/>
        <a:p>
          <a:endParaRPr lang="ru-RU"/>
        </a:p>
      </dgm:t>
    </dgm:pt>
    <dgm:pt modelId="{BFDF68F4-505A-4ECE-8C6F-91EBC6480596}">
      <dgm:prSet phldrT="[Текст]" custT="1"/>
      <dgm:spPr/>
      <dgm:t>
        <a:bodyPr/>
        <a:lstStyle/>
        <a:p>
          <a:r>
            <a:rPr lang="uk-UA" sz="1800" dirty="0" smtClean="0"/>
            <a:t>створення виховних ситуацій</a:t>
          </a:r>
          <a:endParaRPr lang="ru-RU" sz="1800" dirty="0"/>
        </a:p>
      </dgm:t>
    </dgm:pt>
    <dgm:pt modelId="{DEA1EDAD-A8F8-4CCB-AA20-53F2CD913E47}" type="parTrans" cxnId="{F5AC549D-DEE9-4DC3-A8E4-3AD8CA5A1DD7}">
      <dgm:prSet/>
      <dgm:spPr/>
      <dgm:t>
        <a:bodyPr/>
        <a:lstStyle/>
        <a:p>
          <a:endParaRPr lang="ru-RU"/>
        </a:p>
      </dgm:t>
    </dgm:pt>
    <dgm:pt modelId="{C9625C13-6C71-40A3-88AD-8B73A69A3B77}" type="sibTrans" cxnId="{F5AC549D-DEE9-4DC3-A8E4-3AD8CA5A1DD7}">
      <dgm:prSet/>
      <dgm:spPr/>
      <dgm:t>
        <a:bodyPr/>
        <a:lstStyle/>
        <a:p>
          <a:endParaRPr lang="ru-RU"/>
        </a:p>
      </dgm:t>
    </dgm:pt>
    <dgm:pt modelId="{8E807293-18EE-4E6B-8744-1FEB4F6A2D40}">
      <dgm:prSet phldrT="[Текст]" custT="1"/>
      <dgm:spPr/>
      <dgm:t>
        <a:bodyPr/>
        <a:lstStyle/>
        <a:p>
          <a:r>
            <a:rPr lang="uk-UA" sz="1800" smtClean="0"/>
            <a:t>прогнозування</a:t>
          </a:r>
          <a:endParaRPr lang="ru-RU" sz="1800" dirty="0"/>
        </a:p>
      </dgm:t>
    </dgm:pt>
    <dgm:pt modelId="{F8927AD4-8783-4391-BD9A-F4E39004CA51}" type="parTrans" cxnId="{5E79491C-C750-4686-A961-99C015CF3E0B}">
      <dgm:prSet/>
      <dgm:spPr/>
      <dgm:t>
        <a:bodyPr/>
        <a:lstStyle/>
        <a:p>
          <a:endParaRPr lang="ru-RU"/>
        </a:p>
      </dgm:t>
    </dgm:pt>
    <dgm:pt modelId="{4311381E-812B-444B-86F6-C67A499C2767}" type="sibTrans" cxnId="{5E79491C-C750-4686-A961-99C015CF3E0B}">
      <dgm:prSet/>
      <dgm:spPr/>
      <dgm:t>
        <a:bodyPr/>
        <a:lstStyle/>
        <a:p>
          <a:endParaRPr lang="ru-RU"/>
        </a:p>
      </dgm:t>
    </dgm:pt>
    <dgm:pt modelId="{926348E8-481E-4E7D-BF27-4091EC055F5E}">
      <dgm:prSet phldrT="[Текст]" custT="1"/>
      <dgm:spPr/>
      <dgm:t>
        <a:bodyPr/>
        <a:lstStyle/>
        <a:p>
          <a:r>
            <a:rPr lang="uk-UA" sz="1800" dirty="0" smtClean="0"/>
            <a:t>змагання</a:t>
          </a:r>
          <a:endParaRPr lang="ru-RU" sz="1800" dirty="0"/>
        </a:p>
      </dgm:t>
    </dgm:pt>
    <dgm:pt modelId="{52206A90-F9A4-4559-A9CA-60E8767C92E0}" type="parTrans" cxnId="{B4193B89-7CD4-43E0-AA6E-F67A089C5A3D}">
      <dgm:prSet/>
      <dgm:spPr/>
      <dgm:t>
        <a:bodyPr/>
        <a:lstStyle/>
        <a:p>
          <a:endParaRPr lang="ru-RU"/>
        </a:p>
      </dgm:t>
    </dgm:pt>
    <dgm:pt modelId="{9C91FD11-34E0-4363-8290-338B55FBDFDF}" type="sibTrans" cxnId="{B4193B89-7CD4-43E0-AA6E-F67A089C5A3D}">
      <dgm:prSet/>
      <dgm:spPr/>
      <dgm:t>
        <a:bodyPr/>
        <a:lstStyle/>
        <a:p>
          <a:endParaRPr lang="ru-RU"/>
        </a:p>
      </dgm:t>
    </dgm:pt>
    <dgm:pt modelId="{B30CD6C7-3B9E-4D42-BC04-2F034E918DB3}">
      <dgm:prSet phldrT="[Текст]" custT="1"/>
      <dgm:spPr/>
      <dgm:t>
        <a:bodyPr/>
        <a:lstStyle/>
        <a:p>
          <a:r>
            <a:rPr lang="uk-UA" sz="1800" dirty="0" smtClean="0"/>
            <a:t>заохочення</a:t>
          </a:r>
          <a:endParaRPr lang="ru-RU" sz="1800" dirty="0"/>
        </a:p>
      </dgm:t>
    </dgm:pt>
    <dgm:pt modelId="{5F2EE366-C15B-42B9-9DC9-98136516CE3A}" type="parTrans" cxnId="{5A2353C7-7025-4CC2-88F3-1B61F70BF87B}">
      <dgm:prSet/>
      <dgm:spPr/>
      <dgm:t>
        <a:bodyPr/>
        <a:lstStyle/>
        <a:p>
          <a:endParaRPr lang="ru-RU"/>
        </a:p>
      </dgm:t>
    </dgm:pt>
    <dgm:pt modelId="{9E07179D-3721-4D87-A0C3-BE730BEAD8AA}" type="sibTrans" cxnId="{5A2353C7-7025-4CC2-88F3-1B61F70BF87B}">
      <dgm:prSet/>
      <dgm:spPr/>
      <dgm:t>
        <a:bodyPr/>
        <a:lstStyle/>
        <a:p>
          <a:endParaRPr lang="ru-RU"/>
        </a:p>
      </dgm:t>
    </dgm:pt>
    <dgm:pt modelId="{1EA70303-2F63-4533-A74C-1B6A1A795C5E}">
      <dgm:prSet phldrT="[Текст]" custT="1"/>
      <dgm:spPr/>
      <dgm:t>
        <a:bodyPr/>
        <a:lstStyle/>
        <a:p>
          <a:r>
            <a:rPr lang="uk-UA" sz="1800" dirty="0" smtClean="0"/>
            <a:t>покарання</a:t>
          </a:r>
          <a:endParaRPr lang="ru-RU" sz="1800" dirty="0"/>
        </a:p>
      </dgm:t>
    </dgm:pt>
    <dgm:pt modelId="{5EA4F9CE-3EFC-40E0-B0D9-9D278B168DF5}" type="parTrans" cxnId="{B876B6BD-5427-4229-A40E-DF41845A4D8B}">
      <dgm:prSet/>
      <dgm:spPr/>
      <dgm:t>
        <a:bodyPr/>
        <a:lstStyle/>
        <a:p>
          <a:endParaRPr lang="ru-RU"/>
        </a:p>
      </dgm:t>
    </dgm:pt>
    <dgm:pt modelId="{FAE7FCC4-0D37-4B27-B198-FBBA08619D1B}" type="sibTrans" cxnId="{B876B6BD-5427-4229-A40E-DF41845A4D8B}">
      <dgm:prSet/>
      <dgm:spPr/>
      <dgm:t>
        <a:bodyPr/>
        <a:lstStyle/>
        <a:p>
          <a:endParaRPr lang="ru-RU"/>
        </a:p>
      </dgm:t>
    </dgm:pt>
    <dgm:pt modelId="{BDC4749E-ACCA-4062-A032-C21626DB017A}" type="pres">
      <dgm:prSet presAssocID="{CDDE0B05-F0A7-4FE6-8985-72C711A1AA4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BE096D2-552B-4E40-B2D8-41A5244DB159}" type="pres">
      <dgm:prSet presAssocID="{2056B7D8-F2D6-492E-BBF9-56C5C07E3E67}" presName="thickLine" presStyleLbl="alignNode1" presStyleIdx="0" presStyleCnt="3"/>
      <dgm:spPr/>
    </dgm:pt>
    <dgm:pt modelId="{4698E1AC-5CE9-4D24-8D02-487F94D44A5E}" type="pres">
      <dgm:prSet presAssocID="{2056B7D8-F2D6-492E-BBF9-56C5C07E3E67}" presName="horz1" presStyleCnt="0"/>
      <dgm:spPr/>
    </dgm:pt>
    <dgm:pt modelId="{5404F319-FFF7-436D-8EF5-AFF32DDF35E3}" type="pres">
      <dgm:prSet presAssocID="{2056B7D8-F2D6-492E-BBF9-56C5C07E3E67}" presName="tx1" presStyleLbl="revTx" presStyleIdx="0" presStyleCnt="18" custScaleX="363824"/>
      <dgm:spPr/>
      <dgm:t>
        <a:bodyPr/>
        <a:lstStyle/>
        <a:p>
          <a:endParaRPr lang="ru-RU"/>
        </a:p>
      </dgm:t>
    </dgm:pt>
    <dgm:pt modelId="{65ED59E0-FBE3-4FE4-8F05-EF65F57F8DD7}" type="pres">
      <dgm:prSet presAssocID="{2056B7D8-F2D6-492E-BBF9-56C5C07E3E67}" presName="vert1" presStyleCnt="0"/>
      <dgm:spPr/>
    </dgm:pt>
    <dgm:pt modelId="{606AE94C-5204-43B7-8F4D-119AE761E2F0}" type="pres">
      <dgm:prSet presAssocID="{9680687B-C7DF-4BB9-9AEC-D0F5BDCCBEB2}" presName="vertSpace2a" presStyleCnt="0"/>
      <dgm:spPr/>
    </dgm:pt>
    <dgm:pt modelId="{D3655480-D048-4ADF-A522-BC7C1D30AE90}" type="pres">
      <dgm:prSet presAssocID="{9680687B-C7DF-4BB9-9AEC-D0F5BDCCBEB2}" presName="horz2" presStyleCnt="0"/>
      <dgm:spPr/>
    </dgm:pt>
    <dgm:pt modelId="{91412786-23C6-41C4-92E1-E8D9AC41C53E}" type="pres">
      <dgm:prSet presAssocID="{9680687B-C7DF-4BB9-9AEC-D0F5BDCCBEB2}" presName="horzSpace2" presStyleCnt="0"/>
      <dgm:spPr/>
    </dgm:pt>
    <dgm:pt modelId="{818BC90B-6F83-4EA9-A8D4-57A426FA9FC7}" type="pres">
      <dgm:prSet presAssocID="{9680687B-C7DF-4BB9-9AEC-D0F5BDCCBEB2}" presName="tx2" presStyleLbl="revTx" presStyleIdx="1" presStyleCnt="18"/>
      <dgm:spPr/>
      <dgm:t>
        <a:bodyPr/>
        <a:lstStyle/>
        <a:p>
          <a:endParaRPr lang="ru-RU"/>
        </a:p>
      </dgm:t>
    </dgm:pt>
    <dgm:pt modelId="{DF4E7CDB-C950-4F84-AF69-456EB7D5F77E}" type="pres">
      <dgm:prSet presAssocID="{9680687B-C7DF-4BB9-9AEC-D0F5BDCCBEB2}" presName="vert2" presStyleCnt="0"/>
      <dgm:spPr/>
    </dgm:pt>
    <dgm:pt modelId="{021D8CA1-8521-4682-927C-2E2492B018EB}" type="pres">
      <dgm:prSet presAssocID="{9680687B-C7DF-4BB9-9AEC-D0F5BDCCBEB2}" presName="thinLine2b" presStyleLbl="callout" presStyleIdx="0" presStyleCnt="15"/>
      <dgm:spPr/>
    </dgm:pt>
    <dgm:pt modelId="{09B024FC-0B37-470E-966E-B93EE8B793A7}" type="pres">
      <dgm:prSet presAssocID="{9680687B-C7DF-4BB9-9AEC-D0F5BDCCBEB2}" presName="vertSpace2b" presStyleCnt="0"/>
      <dgm:spPr/>
    </dgm:pt>
    <dgm:pt modelId="{B04FB3A5-0223-4D25-B9A0-22C09AD9E0E7}" type="pres">
      <dgm:prSet presAssocID="{289A1612-6234-4D4F-A5EC-3A37A80CC17A}" presName="horz2" presStyleCnt="0"/>
      <dgm:spPr/>
    </dgm:pt>
    <dgm:pt modelId="{B5CD5FD2-7216-4E83-899C-25B0FAB8E2FF}" type="pres">
      <dgm:prSet presAssocID="{289A1612-6234-4D4F-A5EC-3A37A80CC17A}" presName="horzSpace2" presStyleCnt="0"/>
      <dgm:spPr/>
    </dgm:pt>
    <dgm:pt modelId="{6F86995B-59AF-45FB-BD0B-BA2B893CC3A7}" type="pres">
      <dgm:prSet presAssocID="{289A1612-6234-4D4F-A5EC-3A37A80CC17A}" presName="tx2" presStyleLbl="revTx" presStyleIdx="2" presStyleCnt="18"/>
      <dgm:spPr/>
      <dgm:t>
        <a:bodyPr/>
        <a:lstStyle/>
        <a:p>
          <a:endParaRPr lang="ru-RU"/>
        </a:p>
      </dgm:t>
    </dgm:pt>
    <dgm:pt modelId="{5B3A6FDE-864C-447E-822A-BC24BCBF24FF}" type="pres">
      <dgm:prSet presAssocID="{289A1612-6234-4D4F-A5EC-3A37A80CC17A}" presName="vert2" presStyleCnt="0"/>
      <dgm:spPr/>
    </dgm:pt>
    <dgm:pt modelId="{107215BF-9DDE-45CE-9C6B-5887808C3A92}" type="pres">
      <dgm:prSet presAssocID="{289A1612-6234-4D4F-A5EC-3A37A80CC17A}" presName="thinLine2b" presStyleLbl="callout" presStyleIdx="1" presStyleCnt="15"/>
      <dgm:spPr/>
    </dgm:pt>
    <dgm:pt modelId="{C3AA7891-4BB1-4182-9592-B32A025964BC}" type="pres">
      <dgm:prSet presAssocID="{289A1612-6234-4D4F-A5EC-3A37A80CC17A}" presName="vertSpace2b" presStyleCnt="0"/>
      <dgm:spPr/>
    </dgm:pt>
    <dgm:pt modelId="{7014424A-9D42-42AA-AD24-D45C8FCAFCC1}" type="pres">
      <dgm:prSet presAssocID="{F7584287-AD89-4A2A-AAC2-1FE3EB6ECC8A}" presName="horz2" presStyleCnt="0"/>
      <dgm:spPr/>
    </dgm:pt>
    <dgm:pt modelId="{C0475181-B4E0-4A2D-8B72-83C97774280E}" type="pres">
      <dgm:prSet presAssocID="{F7584287-AD89-4A2A-AAC2-1FE3EB6ECC8A}" presName="horzSpace2" presStyleCnt="0"/>
      <dgm:spPr/>
    </dgm:pt>
    <dgm:pt modelId="{BBDD8B0A-203A-43C1-AFA6-754B842385F9}" type="pres">
      <dgm:prSet presAssocID="{F7584287-AD89-4A2A-AAC2-1FE3EB6ECC8A}" presName="tx2" presStyleLbl="revTx" presStyleIdx="3" presStyleCnt="18"/>
      <dgm:spPr/>
      <dgm:t>
        <a:bodyPr/>
        <a:lstStyle/>
        <a:p>
          <a:endParaRPr lang="ru-RU"/>
        </a:p>
      </dgm:t>
    </dgm:pt>
    <dgm:pt modelId="{55994467-2D64-454B-A5C4-BDF8359F6191}" type="pres">
      <dgm:prSet presAssocID="{F7584287-AD89-4A2A-AAC2-1FE3EB6ECC8A}" presName="vert2" presStyleCnt="0"/>
      <dgm:spPr/>
    </dgm:pt>
    <dgm:pt modelId="{03A67E90-67A8-4092-BA24-D95A5242FC85}" type="pres">
      <dgm:prSet presAssocID="{F7584287-AD89-4A2A-AAC2-1FE3EB6ECC8A}" presName="thinLine2b" presStyleLbl="callout" presStyleIdx="2" presStyleCnt="15"/>
      <dgm:spPr/>
    </dgm:pt>
    <dgm:pt modelId="{5B4D9871-399E-4420-8AD8-CCB8B997C932}" type="pres">
      <dgm:prSet presAssocID="{F7584287-AD89-4A2A-AAC2-1FE3EB6ECC8A}" presName="vertSpace2b" presStyleCnt="0"/>
      <dgm:spPr/>
    </dgm:pt>
    <dgm:pt modelId="{2E271931-EB1D-41F3-BDE0-D99EBBE09C70}" type="pres">
      <dgm:prSet presAssocID="{F9A0852D-189D-47FC-88EC-053C838D5C04}" presName="horz2" presStyleCnt="0"/>
      <dgm:spPr/>
    </dgm:pt>
    <dgm:pt modelId="{5E937ABD-D68B-497F-9527-32C637483646}" type="pres">
      <dgm:prSet presAssocID="{F9A0852D-189D-47FC-88EC-053C838D5C04}" presName="horzSpace2" presStyleCnt="0"/>
      <dgm:spPr/>
    </dgm:pt>
    <dgm:pt modelId="{1DFBF89B-3E1A-4C3B-8292-E43041452E6F}" type="pres">
      <dgm:prSet presAssocID="{F9A0852D-189D-47FC-88EC-053C838D5C04}" presName="tx2" presStyleLbl="revTx" presStyleIdx="4" presStyleCnt="18"/>
      <dgm:spPr/>
      <dgm:t>
        <a:bodyPr/>
        <a:lstStyle/>
        <a:p>
          <a:endParaRPr lang="ru-RU"/>
        </a:p>
      </dgm:t>
    </dgm:pt>
    <dgm:pt modelId="{F4322B92-545B-422B-BCA3-832939FA85DA}" type="pres">
      <dgm:prSet presAssocID="{F9A0852D-189D-47FC-88EC-053C838D5C04}" presName="vert2" presStyleCnt="0"/>
      <dgm:spPr/>
    </dgm:pt>
    <dgm:pt modelId="{15C7254C-CADD-4C21-BDC1-F888FA4C9F88}" type="pres">
      <dgm:prSet presAssocID="{F9A0852D-189D-47FC-88EC-053C838D5C04}" presName="thinLine2b" presStyleLbl="callout" presStyleIdx="3" presStyleCnt="15"/>
      <dgm:spPr/>
    </dgm:pt>
    <dgm:pt modelId="{CDAEDBE5-FBE9-41C7-BE4D-1D15A68AC8A2}" type="pres">
      <dgm:prSet presAssocID="{F9A0852D-189D-47FC-88EC-053C838D5C04}" presName="vertSpace2b" presStyleCnt="0"/>
      <dgm:spPr/>
    </dgm:pt>
    <dgm:pt modelId="{8FE49BEF-E2AE-4EAA-A51B-358E911380AC}" type="pres">
      <dgm:prSet presAssocID="{B5E73EDA-506C-45B2-A7C3-50E3C030AB93}" presName="horz2" presStyleCnt="0"/>
      <dgm:spPr/>
    </dgm:pt>
    <dgm:pt modelId="{C73CAE99-11C7-4CA6-BA35-254BD889B8DD}" type="pres">
      <dgm:prSet presAssocID="{B5E73EDA-506C-45B2-A7C3-50E3C030AB93}" presName="horzSpace2" presStyleCnt="0"/>
      <dgm:spPr/>
    </dgm:pt>
    <dgm:pt modelId="{67ADA92F-E85F-4B99-9A5B-889A2F035586}" type="pres">
      <dgm:prSet presAssocID="{B5E73EDA-506C-45B2-A7C3-50E3C030AB93}" presName="tx2" presStyleLbl="revTx" presStyleIdx="5" presStyleCnt="18"/>
      <dgm:spPr/>
      <dgm:t>
        <a:bodyPr/>
        <a:lstStyle/>
        <a:p>
          <a:endParaRPr lang="ru-RU"/>
        </a:p>
      </dgm:t>
    </dgm:pt>
    <dgm:pt modelId="{E6239DFD-4272-4B66-BD62-DA3D62C63944}" type="pres">
      <dgm:prSet presAssocID="{B5E73EDA-506C-45B2-A7C3-50E3C030AB93}" presName="vert2" presStyleCnt="0"/>
      <dgm:spPr/>
    </dgm:pt>
    <dgm:pt modelId="{C14AE819-9DDF-4273-A4F7-BEA13367473B}" type="pres">
      <dgm:prSet presAssocID="{B5E73EDA-506C-45B2-A7C3-50E3C030AB93}" presName="thinLine2b" presStyleLbl="callout" presStyleIdx="4" presStyleCnt="15"/>
      <dgm:spPr/>
    </dgm:pt>
    <dgm:pt modelId="{2CACC4C6-8CF3-4F43-96EB-2631A045551A}" type="pres">
      <dgm:prSet presAssocID="{B5E73EDA-506C-45B2-A7C3-50E3C030AB93}" presName="vertSpace2b" presStyleCnt="0"/>
      <dgm:spPr/>
    </dgm:pt>
    <dgm:pt modelId="{C80F63F1-38BA-4AA3-8DBB-68BBBA87DEE7}" type="pres">
      <dgm:prSet presAssocID="{73DF2739-494F-413C-A12F-527EA2C47BCB}" presName="horz2" presStyleCnt="0"/>
      <dgm:spPr/>
    </dgm:pt>
    <dgm:pt modelId="{897D5A89-8AE4-4EFE-AFEE-0D62BABDC027}" type="pres">
      <dgm:prSet presAssocID="{73DF2739-494F-413C-A12F-527EA2C47BCB}" presName="horzSpace2" presStyleCnt="0"/>
      <dgm:spPr/>
    </dgm:pt>
    <dgm:pt modelId="{0BE420E6-96C2-412D-A35D-4F46621624D6}" type="pres">
      <dgm:prSet presAssocID="{73DF2739-494F-413C-A12F-527EA2C47BCB}" presName="tx2" presStyleLbl="revTx" presStyleIdx="6" presStyleCnt="18"/>
      <dgm:spPr/>
      <dgm:t>
        <a:bodyPr/>
        <a:lstStyle/>
        <a:p>
          <a:endParaRPr lang="ru-RU"/>
        </a:p>
      </dgm:t>
    </dgm:pt>
    <dgm:pt modelId="{CFB7A7F4-62B8-42C3-8FF6-BDC149BDD50B}" type="pres">
      <dgm:prSet presAssocID="{73DF2739-494F-413C-A12F-527EA2C47BCB}" presName="vert2" presStyleCnt="0"/>
      <dgm:spPr/>
    </dgm:pt>
    <dgm:pt modelId="{3465E157-9D4F-4C42-92F9-BB1EE18C8D03}" type="pres">
      <dgm:prSet presAssocID="{73DF2739-494F-413C-A12F-527EA2C47BCB}" presName="thinLine2b" presStyleLbl="callout" presStyleIdx="5" presStyleCnt="15"/>
      <dgm:spPr/>
    </dgm:pt>
    <dgm:pt modelId="{E4BCD2D7-E567-4306-95D5-F741D9EFA169}" type="pres">
      <dgm:prSet presAssocID="{73DF2739-494F-413C-A12F-527EA2C47BCB}" presName="vertSpace2b" presStyleCnt="0"/>
      <dgm:spPr/>
    </dgm:pt>
    <dgm:pt modelId="{54A961DF-5723-4A0B-82CD-9CE296DD3D66}" type="pres">
      <dgm:prSet presAssocID="{8D356A3F-3106-4F6F-9D60-8C4E4F79E218}" presName="thickLine" presStyleLbl="alignNode1" presStyleIdx="1" presStyleCnt="3"/>
      <dgm:spPr/>
    </dgm:pt>
    <dgm:pt modelId="{A061CC5D-2404-462A-8BEC-83FC260A7A82}" type="pres">
      <dgm:prSet presAssocID="{8D356A3F-3106-4F6F-9D60-8C4E4F79E218}" presName="horz1" presStyleCnt="0"/>
      <dgm:spPr/>
    </dgm:pt>
    <dgm:pt modelId="{4761EECF-A535-466C-B432-05B5D631C69E}" type="pres">
      <dgm:prSet presAssocID="{8D356A3F-3106-4F6F-9D60-8C4E4F79E218}" presName="tx1" presStyleLbl="revTx" presStyleIdx="7" presStyleCnt="18" custScaleX="363824"/>
      <dgm:spPr/>
      <dgm:t>
        <a:bodyPr/>
        <a:lstStyle/>
        <a:p>
          <a:endParaRPr lang="ru-RU"/>
        </a:p>
      </dgm:t>
    </dgm:pt>
    <dgm:pt modelId="{1937AFD5-80AD-4222-803F-5AB805777616}" type="pres">
      <dgm:prSet presAssocID="{8D356A3F-3106-4F6F-9D60-8C4E4F79E218}" presName="vert1" presStyleCnt="0"/>
      <dgm:spPr/>
    </dgm:pt>
    <dgm:pt modelId="{5BA07772-B6CD-4149-BB7A-13414D0B3864}" type="pres">
      <dgm:prSet presAssocID="{EBC1C4C9-DDCE-4C16-BBC8-F27D42EFC5EC}" presName="vertSpace2a" presStyleCnt="0"/>
      <dgm:spPr/>
    </dgm:pt>
    <dgm:pt modelId="{EB41349E-7681-4D7F-B1CC-EDFE962D6411}" type="pres">
      <dgm:prSet presAssocID="{EBC1C4C9-DDCE-4C16-BBC8-F27D42EFC5EC}" presName="horz2" presStyleCnt="0"/>
      <dgm:spPr/>
    </dgm:pt>
    <dgm:pt modelId="{38E1E898-E338-4AA8-891C-C6EE8DA45962}" type="pres">
      <dgm:prSet presAssocID="{EBC1C4C9-DDCE-4C16-BBC8-F27D42EFC5EC}" presName="horzSpace2" presStyleCnt="0"/>
      <dgm:spPr/>
    </dgm:pt>
    <dgm:pt modelId="{EA55D504-450F-4449-908E-7F12E95ABFEE}" type="pres">
      <dgm:prSet presAssocID="{EBC1C4C9-DDCE-4C16-BBC8-F27D42EFC5EC}" presName="tx2" presStyleLbl="revTx" presStyleIdx="8" presStyleCnt="18"/>
      <dgm:spPr/>
      <dgm:t>
        <a:bodyPr/>
        <a:lstStyle/>
        <a:p>
          <a:endParaRPr lang="ru-RU"/>
        </a:p>
      </dgm:t>
    </dgm:pt>
    <dgm:pt modelId="{9D8A32E8-7D5B-4910-BA16-0F57E8CFCECA}" type="pres">
      <dgm:prSet presAssocID="{EBC1C4C9-DDCE-4C16-BBC8-F27D42EFC5EC}" presName="vert2" presStyleCnt="0"/>
      <dgm:spPr/>
    </dgm:pt>
    <dgm:pt modelId="{3FA6EE8E-D2AA-43E3-95AD-5F8F82E5FF6D}" type="pres">
      <dgm:prSet presAssocID="{EBC1C4C9-DDCE-4C16-BBC8-F27D42EFC5EC}" presName="thinLine2b" presStyleLbl="callout" presStyleIdx="6" presStyleCnt="15"/>
      <dgm:spPr/>
    </dgm:pt>
    <dgm:pt modelId="{B3D273B9-5EE3-4B6D-8B65-85D06E2E767A}" type="pres">
      <dgm:prSet presAssocID="{EBC1C4C9-DDCE-4C16-BBC8-F27D42EFC5EC}" presName="vertSpace2b" presStyleCnt="0"/>
      <dgm:spPr/>
    </dgm:pt>
    <dgm:pt modelId="{68B0FC3F-E23A-40BE-874F-15F82C6998B5}" type="pres">
      <dgm:prSet presAssocID="{ACE032F1-48CE-466D-83AC-04A04F52915A}" presName="horz2" presStyleCnt="0"/>
      <dgm:spPr/>
    </dgm:pt>
    <dgm:pt modelId="{4874E7BF-4A07-4C0C-9926-D28686468230}" type="pres">
      <dgm:prSet presAssocID="{ACE032F1-48CE-466D-83AC-04A04F52915A}" presName="horzSpace2" presStyleCnt="0"/>
      <dgm:spPr/>
    </dgm:pt>
    <dgm:pt modelId="{3225CA3E-3A33-493F-A21B-8AB44075290D}" type="pres">
      <dgm:prSet presAssocID="{ACE032F1-48CE-466D-83AC-04A04F52915A}" presName="tx2" presStyleLbl="revTx" presStyleIdx="9" presStyleCnt="18"/>
      <dgm:spPr/>
      <dgm:t>
        <a:bodyPr/>
        <a:lstStyle/>
        <a:p>
          <a:endParaRPr lang="ru-RU"/>
        </a:p>
      </dgm:t>
    </dgm:pt>
    <dgm:pt modelId="{C5BDC018-0AF5-4358-9C83-A75C360820F9}" type="pres">
      <dgm:prSet presAssocID="{ACE032F1-48CE-466D-83AC-04A04F52915A}" presName="vert2" presStyleCnt="0"/>
      <dgm:spPr/>
    </dgm:pt>
    <dgm:pt modelId="{059DFDDC-0B67-4EBC-8870-615A8A000C10}" type="pres">
      <dgm:prSet presAssocID="{ACE032F1-48CE-466D-83AC-04A04F52915A}" presName="thinLine2b" presStyleLbl="callout" presStyleIdx="7" presStyleCnt="15"/>
      <dgm:spPr/>
    </dgm:pt>
    <dgm:pt modelId="{BAAE3687-4BF0-44E6-B9D8-0D89A5EE0CCE}" type="pres">
      <dgm:prSet presAssocID="{ACE032F1-48CE-466D-83AC-04A04F52915A}" presName="vertSpace2b" presStyleCnt="0"/>
      <dgm:spPr/>
    </dgm:pt>
    <dgm:pt modelId="{63F76BC9-7B57-4270-B73C-0D5FECD54B4E}" type="pres">
      <dgm:prSet presAssocID="{E1EA8A68-80F2-49EC-8FD3-9AD4D19F2100}" presName="horz2" presStyleCnt="0"/>
      <dgm:spPr/>
    </dgm:pt>
    <dgm:pt modelId="{24C5942A-185F-4B32-BE04-65DA83DE9510}" type="pres">
      <dgm:prSet presAssocID="{E1EA8A68-80F2-49EC-8FD3-9AD4D19F2100}" presName="horzSpace2" presStyleCnt="0"/>
      <dgm:spPr/>
    </dgm:pt>
    <dgm:pt modelId="{1665A853-75EA-4331-A17F-238CAA650C88}" type="pres">
      <dgm:prSet presAssocID="{E1EA8A68-80F2-49EC-8FD3-9AD4D19F2100}" presName="tx2" presStyleLbl="revTx" presStyleIdx="10" presStyleCnt="18"/>
      <dgm:spPr/>
      <dgm:t>
        <a:bodyPr/>
        <a:lstStyle/>
        <a:p>
          <a:endParaRPr lang="ru-RU"/>
        </a:p>
      </dgm:t>
    </dgm:pt>
    <dgm:pt modelId="{2C543034-66D5-429A-B8AE-F06FA5030318}" type="pres">
      <dgm:prSet presAssocID="{E1EA8A68-80F2-49EC-8FD3-9AD4D19F2100}" presName="vert2" presStyleCnt="0"/>
      <dgm:spPr/>
    </dgm:pt>
    <dgm:pt modelId="{EF737EA1-4433-40AD-8A31-6EF484303C28}" type="pres">
      <dgm:prSet presAssocID="{E1EA8A68-80F2-49EC-8FD3-9AD4D19F2100}" presName="thinLine2b" presStyleLbl="callout" presStyleIdx="8" presStyleCnt="15"/>
      <dgm:spPr/>
    </dgm:pt>
    <dgm:pt modelId="{A6D94482-B69D-4F7D-BA94-D81E85F2112B}" type="pres">
      <dgm:prSet presAssocID="{E1EA8A68-80F2-49EC-8FD3-9AD4D19F2100}" presName="vertSpace2b" presStyleCnt="0"/>
      <dgm:spPr/>
    </dgm:pt>
    <dgm:pt modelId="{B10163E6-EA15-4EF0-9F5B-717EB9EF899F}" type="pres">
      <dgm:prSet presAssocID="{453634C5-93CB-44CE-8902-6954F32DD800}" presName="horz2" presStyleCnt="0"/>
      <dgm:spPr/>
    </dgm:pt>
    <dgm:pt modelId="{2B0C1850-F4DE-49D0-89B7-B47F3D7E23DF}" type="pres">
      <dgm:prSet presAssocID="{453634C5-93CB-44CE-8902-6954F32DD800}" presName="horzSpace2" presStyleCnt="0"/>
      <dgm:spPr/>
    </dgm:pt>
    <dgm:pt modelId="{11AC79F9-69D2-4C7D-9A6A-65FD93EB8432}" type="pres">
      <dgm:prSet presAssocID="{453634C5-93CB-44CE-8902-6954F32DD800}" presName="tx2" presStyleLbl="revTx" presStyleIdx="11" presStyleCnt="18"/>
      <dgm:spPr/>
      <dgm:t>
        <a:bodyPr/>
        <a:lstStyle/>
        <a:p>
          <a:endParaRPr lang="ru-RU"/>
        </a:p>
      </dgm:t>
    </dgm:pt>
    <dgm:pt modelId="{2767F589-DD86-4B04-A19D-4BEC071E49CC}" type="pres">
      <dgm:prSet presAssocID="{453634C5-93CB-44CE-8902-6954F32DD800}" presName="vert2" presStyleCnt="0"/>
      <dgm:spPr/>
    </dgm:pt>
    <dgm:pt modelId="{35D7270F-5E9B-4743-AD8E-49F773CF4049}" type="pres">
      <dgm:prSet presAssocID="{453634C5-93CB-44CE-8902-6954F32DD800}" presName="thinLine2b" presStyleLbl="callout" presStyleIdx="9" presStyleCnt="15"/>
      <dgm:spPr/>
    </dgm:pt>
    <dgm:pt modelId="{488ECF62-5E56-47DC-923F-B6C4113545F1}" type="pres">
      <dgm:prSet presAssocID="{453634C5-93CB-44CE-8902-6954F32DD800}" presName="vertSpace2b" presStyleCnt="0"/>
      <dgm:spPr/>
    </dgm:pt>
    <dgm:pt modelId="{58630482-7EBB-49FF-9CBB-9C33FB708664}" type="pres">
      <dgm:prSet presAssocID="{BFDF68F4-505A-4ECE-8C6F-91EBC6480596}" presName="horz2" presStyleCnt="0"/>
      <dgm:spPr/>
    </dgm:pt>
    <dgm:pt modelId="{FF4C4DAD-1923-4277-A2FA-DCD69FE3E5F3}" type="pres">
      <dgm:prSet presAssocID="{BFDF68F4-505A-4ECE-8C6F-91EBC6480596}" presName="horzSpace2" presStyleCnt="0"/>
      <dgm:spPr/>
    </dgm:pt>
    <dgm:pt modelId="{54FC0167-1F99-4B90-AC03-E9296A9B5F85}" type="pres">
      <dgm:prSet presAssocID="{BFDF68F4-505A-4ECE-8C6F-91EBC6480596}" presName="tx2" presStyleLbl="revTx" presStyleIdx="12" presStyleCnt="18"/>
      <dgm:spPr/>
      <dgm:t>
        <a:bodyPr/>
        <a:lstStyle/>
        <a:p>
          <a:endParaRPr lang="ru-RU"/>
        </a:p>
      </dgm:t>
    </dgm:pt>
    <dgm:pt modelId="{CAA95D57-7EC3-4D5E-84D8-177721BCAB86}" type="pres">
      <dgm:prSet presAssocID="{BFDF68F4-505A-4ECE-8C6F-91EBC6480596}" presName="vert2" presStyleCnt="0"/>
      <dgm:spPr/>
    </dgm:pt>
    <dgm:pt modelId="{7985F2CC-13E9-4C73-BA5D-7CA98CBF55DD}" type="pres">
      <dgm:prSet presAssocID="{BFDF68F4-505A-4ECE-8C6F-91EBC6480596}" presName="thinLine2b" presStyleLbl="callout" presStyleIdx="10" presStyleCnt="15"/>
      <dgm:spPr/>
    </dgm:pt>
    <dgm:pt modelId="{731D6E5B-1467-4703-92A4-AD4E1CD98F90}" type="pres">
      <dgm:prSet presAssocID="{BFDF68F4-505A-4ECE-8C6F-91EBC6480596}" presName="vertSpace2b" presStyleCnt="0"/>
      <dgm:spPr/>
    </dgm:pt>
    <dgm:pt modelId="{527B920B-CBEC-4FFE-A262-6E3B4CFAF565}" type="pres">
      <dgm:prSet presAssocID="{8E807293-18EE-4E6B-8744-1FEB4F6A2D40}" presName="horz2" presStyleCnt="0"/>
      <dgm:spPr/>
    </dgm:pt>
    <dgm:pt modelId="{8BE5C3BF-ADDC-4D5A-B24B-33FA4BBD604C}" type="pres">
      <dgm:prSet presAssocID="{8E807293-18EE-4E6B-8744-1FEB4F6A2D40}" presName="horzSpace2" presStyleCnt="0"/>
      <dgm:spPr/>
    </dgm:pt>
    <dgm:pt modelId="{6EEE21C6-A1A4-4D42-98C8-72CF3C2054CC}" type="pres">
      <dgm:prSet presAssocID="{8E807293-18EE-4E6B-8744-1FEB4F6A2D40}" presName="tx2" presStyleLbl="revTx" presStyleIdx="13" presStyleCnt="18"/>
      <dgm:spPr/>
      <dgm:t>
        <a:bodyPr/>
        <a:lstStyle/>
        <a:p>
          <a:endParaRPr lang="ru-RU"/>
        </a:p>
      </dgm:t>
    </dgm:pt>
    <dgm:pt modelId="{921E1777-647A-428A-A000-D84023669F3C}" type="pres">
      <dgm:prSet presAssocID="{8E807293-18EE-4E6B-8744-1FEB4F6A2D40}" presName="vert2" presStyleCnt="0"/>
      <dgm:spPr/>
    </dgm:pt>
    <dgm:pt modelId="{00CEBBDB-B94D-462E-BBC1-ADB4972A59EF}" type="pres">
      <dgm:prSet presAssocID="{8E807293-18EE-4E6B-8744-1FEB4F6A2D40}" presName="thinLine2b" presStyleLbl="callout" presStyleIdx="11" presStyleCnt="15"/>
      <dgm:spPr/>
    </dgm:pt>
    <dgm:pt modelId="{245DEEB0-1E76-4487-AD56-49AAE4462089}" type="pres">
      <dgm:prSet presAssocID="{8E807293-18EE-4E6B-8744-1FEB4F6A2D40}" presName="vertSpace2b" presStyleCnt="0"/>
      <dgm:spPr/>
    </dgm:pt>
    <dgm:pt modelId="{54F86804-6047-4664-8106-7F7A55C1D256}" type="pres">
      <dgm:prSet presAssocID="{590FAE32-6588-4877-907A-8D8769D2A4AA}" presName="thickLine" presStyleLbl="alignNode1" presStyleIdx="2" presStyleCnt="3"/>
      <dgm:spPr/>
    </dgm:pt>
    <dgm:pt modelId="{7B95FE5A-3AEF-472E-99A7-ABC23F2762F1}" type="pres">
      <dgm:prSet presAssocID="{590FAE32-6588-4877-907A-8D8769D2A4AA}" presName="horz1" presStyleCnt="0"/>
      <dgm:spPr/>
    </dgm:pt>
    <dgm:pt modelId="{268E37AF-3934-4F6E-ADAE-A23B3937BEA3}" type="pres">
      <dgm:prSet presAssocID="{590FAE32-6588-4877-907A-8D8769D2A4AA}" presName="tx1" presStyleLbl="revTx" presStyleIdx="14" presStyleCnt="18" custScaleX="363824"/>
      <dgm:spPr/>
      <dgm:t>
        <a:bodyPr/>
        <a:lstStyle/>
        <a:p>
          <a:endParaRPr lang="ru-RU"/>
        </a:p>
      </dgm:t>
    </dgm:pt>
    <dgm:pt modelId="{894CFECD-92EA-4C4B-876A-2EF130581C0A}" type="pres">
      <dgm:prSet presAssocID="{590FAE32-6588-4877-907A-8D8769D2A4AA}" presName="vert1" presStyleCnt="0"/>
      <dgm:spPr/>
    </dgm:pt>
    <dgm:pt modelId="{5D228DE0-37EC-4576-B1C1-27E02310A5D4}" type="pres">
      <dgm:prSet presAssocID="{926348E8-481E-4E7D-BF27-4091EC055F5E}" presName="vertSpace2a" presStyleCnt="0"/>
      <dgm:spPr/>
    </dgm:pt>
    <dgm:pt modelId="{F3701C2A-4562-4E81-A154-F50D3031B337}" type="pres">
      <dgm:prSet presAssocID="{926348E8-481E-4E7D-BF27-4091EC055F5E}" presName="horz2" presStyleCnt="0"/>
      <dgm:spPr/>
    </dgm:pt>
    <dgm:pt modelId="{36625CE6-BC92-4930-8D35-0471218B858A}" type="pres">
      <dgm:prSet presAssocID="{926348E8-481E-4E7D-BF27-4091EC055F5E}" presName="horzSpace2" presStyleCnt="0"/>
      <dgm:spPr/>
    </dgm:pt>
    <dgm:pt modelId="{F91AC365-DB71-4ACD-AD17-E2A714AA4BE6}" type="pres">
      <dgm:prSet presAssocID="{926348E8-481E-4E7D-BF27-4091EC055F5E}" presName="tx2" presStyleLbl="revTx" presStyleIdx="15" presStyleCnt="18" custScaleY="22263"/>
      <dgm:spPr/>
      <dgm:t>
        <a:bodyPr/>
        <a:lstStyle/>
        <a:p>
          <a:endParaRPr lang="ru-RU"/>
        </a:p>
      </dgm:t>
    </dgm:pt>
    <dgm:pt modelId="{7FD9FCB1-E8F9-40FE-8925-4D7D3F48F4E2}" type="pres">
      <dgm:prSet presAssocID="{926348E8-481E-4E7D-BF27-4091EC055F5E}" presName="vert2" presStyleCnt="0"/>
      <dgm:spPr/>
    </dgm:pt>
    <dgm:pt modelId="{9064559C-E1EB-4E61-AAB9-9242B45A1AFF}" type="pres">
      <dgm:prSet presAssocID="{926348E8-481E-4E7D-BF27-4091EC055F5E}" presName="thinLine2b" presStyleLbl="callout" presStyleIdx="12" presStyleCnt="15"/>
      <dgm:spPr/>
    </dgm:pt>
    <dgm:pt modelId="{59ED5839-EC8D-48FD-BDAD-5AB70A54991B}" type="pres">
      <dgm:prSet presAssocID="{926348E8-481E-4E7D-BF27-4091EC055F5E}" presName="vertSpace2b" presStyleCnt="0"/>
      <dgm:spPr/>
    </dgm:pt>
    <dgm:pt modelId="{62D845E0-697B-42E8-8E65-30EECDCCB82D}" type="pres">
      <dgm:prSet presAssocID="{B30CD6C7-3B9E-4D42-BC04-2F034E918DB3}" presName="horz2" presStyleCnt="0"/>
      <dgm:spPr/>
    </dgm:pt>
    <dgm:pt modelId="{3E82BC94-477E-4923-B097-5BAD86045B20}" type="pres">
      <dgm:prSet presAssocID="{B30CD6C7-3B9E-4D42-BC04-2F034E918DB3}" presName="horzSpace2" presStyleCnt="0"/>
      <dgm:spPr/>
    </dgm:pt>
    <dgm:pt modelId="{4CF9A857-97D1-4692-8097-7660EBB264E6}" type="pres">
      <dgm:prSet presAssocID="{B30CD6C7-3B9E-4D42-BC04-2F034E918DB3}" presName="tx2" presStyleLbl="revTx" presStyleIdx="16" presStyleCnt="18" custScaleY="21532"/>
      <dgm:spPr/>
      <dgm:t>
        <a:bodyPr/>
        <a:lstStyle/>
        <a:p>
          <a:endParaRPr lang="ru-RU"/>
        </a:p>
      </dgm:t>
    </dgm:pt>
    <dgm:pt modelId="{E60AA835-989F-4265-893B-EAF9944EEDC2}" type="pres">
      <dgm:prSet presAssocID="{B30CD6C7-3B9E-4D42-BC04-2F034E918DB3}" presName="vert2" presStyleCnt="0"/>
      <dgm:spPr/>
    </dgm:pt>
    <dgm:pt modelId="{1561800C-3C02-4B90-BA7A-34409892ABFA}" type="pres">
      <dgm:prSet presAssocID="{B30CD6C7-3B9E-4D42-BC04-2F034E918DB3}" presName="thinLine2b" presStyleLbl="callout" presStyleIdx="13" presStyleCnt="15"/>
      <dgm:spPr/>
    </dgm:pt>
    <dgm:pt modelId="{E44E778F-357B-4AA3-9116-BE2C90F9EDFD}" type="pres">
      <dgm:prSet presAssocID="{B30CD6C7-3B9E-4D42-BC04-2F034E918DB3}" presName="vertSpace2b" presStyleCnt="0"/>
      <dgm:spPr/>
    </dgm:pt>
    <dgm:pt modelId="{5B080EB7-81DB-4ABC-801B-7BC307CE5BE4}" type="pres">
      <dgm:prSet presAssocID="{1EA70303-2F63-4533-A74C-1B6A1A795C5E}" presName="horz2" presStyleCnt="0"/>
      <dgm:spPr/>
    </dgm:pt>
    <dgm:pt modelId="{E49B0B65-B3EB-4E39-9789-23CF8A2C327B}" type="pres">
      <dgm:prSet presAssocID="{1EA70303-2F63-4533-A74C-1B6A1A795C5E}" presName="horzSpace2" presStyleCnt="0"/>
      <dgm:spPr/>
    </dgm:pt>
    <dgm:pt modelId="{D5DDAB28-B1DB-45F8-9079-5129658E2D0D}" type="pres">
      <dgm:prSet presAssocID="{1EA70303-2F63-4533-A74C-1B6A1A795C5E}" presName="tx2" presStyleLbl="revTx" presStyleIdx="17" presStyleCnt="18" custScaleY="21450"/>
      <dgm:spPr/>
      <dgm:t>
        <a:bodyPr/>
        <a:lstStyle/>
        <a:p>
          <a:endParaRPr lang="ru-RU"/>
        </a:p>
      </dgm:t>
    </dgm:pt>
    <dgm:pt modelId="{C0F969F2-C16D-4EED-9D65-9EC70C4BFBAC}" type="pres">
      <dgm:prSet presAssocID="{1EA70303-2F63-4533-A74C-1B6A1A795C5E}" presName="vert2" presStyleCnt="0"/>
      <dgm:spPr/>
    </dgm:pt>
    <dgm:pt modelId="{6515A948-5932-4C27-AB98-055A20F7DD84}" type="pres">
      <dgm:prSet presAssocID="{1EA70303-2F63-4533-A74C-1B6A1A795C5E}" presName="thinLine2b" presStyleLbl="callout" presStyleIdx="14" presStyleCnt="15"/>
      <dgm:spPr/>
    </dgm:pt>
    <dgm:pt modelId="{4C0E99A0-2C0E-4AB7-BBAA-DBD1A49ECA0D}" type="pres">
      <dgm:prSet presAssocID="{1EA70303-2F63-4533-A74C-1B6A1A795C5E}" presName="vertSpace2b" presStyleCnt="0"/>
      <dgm:spPr/>
    </dgm:pt>
  </dgm:ptLst>
  <dgm:cxnLst>
    <dgm:cxn modelId="{9C317C86-5312-4A26-92CD-687E0F6369EC}" type="presOf" srcId="{ACE032F1-48CE-466D-83AC-04A04F52915A}" destId="{3225CA3E-3A33-493F-A21B-8AB44075290D}" srcOrd="0" destOrd="0" presId="urn:microsoft.com/office/officeart/2008/layout/LinedList"/>
    <dgm:cxn modelId="{1CC9D59A-06C6-4D2F-B1E6-FB0C652A4D2C}" type="presOf" srcId="{289A1612-6234-4D4F-A5EC-3A37A80CC17A}" destId="{6F86995B-59AF-45FB-BD0B-BA2B893CC3A7}" srcOrd="0" destOrd="0" presId="urn:microsoft.com/office/officeart/2008/layout/LinedList"/>
    <dgm:cxn modelId="{B876B6BD-5427-4229-A40E-DF41845A4D8B}" srcId="{590FAE32-6588-4877-907A-8D8769D2A4AA}" destId="{1EA70303-2F63-4533-A74C-1B6A1A795C5E}" srcOrd="2" destOrd="0" parTransId="{5EA4F9CE-3EFC-40E0-B0D9-9D278B168DF5}" sibTransId="{FAE7FCC4-0D37-4B27-B198-FBBA08619D1B}"/>
    <dgm:cxn modelId="{324665A4-62FE-4BDE-AE95-8E03F8F9E14D}" srcId="{2056B7D8-F2D6-492E-BBF9-56C5C07E3E67}" destId="{B5E73EDA-506C-45B2-A7C3-50E3C030AB93}" srcOrd="4" destOrd="0" parTransId="{FF2F6AAD-E7FD-462F-8754-DB84287E939F}" sibTransId="{D07D57C1-DE5D-49FD-9149-5358F9AE5432}"/>
    <dgm:cxn modelId="{5E79491C-C750-4686-A961-99C015CF3E0B}" srcId="{8D356A3F-3106-4F6F-9D60-8C4E4F79E218}" destId="{8E807293-18EE-4E6B-8744-1FEB4F6A2D40}" srcOrd="5" destOrd="0" parTransId="{F8927AD4-8783-4391-BD9A-F4E39004CA51}" sibTransId="{4311381E-812B-444B-86F6-C67A499C2767}"/>
    <dgm:cxn modelId="{37DC98E1-FE82-4362-93A6-FFFC2DD87EEF}" type="presOf" srcId="{B30CD6C7-3B9E-4D42-BC04-2F034E918DB3}" destId="{4CF9A857-97D1-4692-8097-7660EBB264E6}" srcOrd="0" destOrd="0" presId="urn:microsoft.com/office/officeart/2008/layout/LinedList"/>
    <dgm:cxn modelId="{0F9C15EB-5C0E-4435-8F1C-5C374541C5AC}" type="presOf" srcId="{926348E8-481E-4E7D-BF27-4091EC055F5E}" destId="{F91AC365-DB71-4ACD-AD17-E2A714AA4BE6}" srcOrd="0" destOrd="0" presId="urn:microsoft.com/office/officeart/2008/layout/LinedList"/>
    <dgm:cxn modelId="{02EEC9D6-3D6F-49FB-B07E-91558EA03357}" type="presOf" srcId="{590FAE32-6588-4877-907A-8D8769D2A4AA}" destId="{268E37AF-3934-4F6E-ADAE-A23B3937BEA3}" srcOrd="0" destOrd="0" presId="urn:microsoft.com/office/officeart/2008/layout/LinedList"/>
    <dgm:cxn modelId="{BE646894-F78A-40EB-A1DB-01E48EBF73D0}" type="presOf" srcId="{B5E73EDA-506C-45B2-A7C3-50E3C030AB93}" destId="{67ADA92F-E85F-4B99-9A5B-889A2F035586}" srcOrd="0" destOrd="0" presId="urn:microsoft.com/office/officeart/2008/layout/LinedList"/>
    <dgm:cxn modelId="{2D62B527-E389-450E-A665-31824A883AF4}" type="presOf" srcId="{1EA70303-2F63-4533-A74C-1B6A1A795C5E}" destId="{D5DDAB28-B1DB-45F8-9079-5129658E2D0D}" srcOrd="0" destOrd="0" presId="urn:microsoft.com/office/officeart/2008/layout/LinedList"/>
    <dgm:cxn modelId="{6F5812F2-AAF1-4973-B772-E6FCA91871CA}" type="presOf" srcId="{EBC1C4C9-DDCE-4C16-BBC8-F27D42EFC5EC}" destId="{EA55D504-450F-4449-908E-7F12E95ABFEE}" srcOrd="0" destOrd="0" presId="urn:microsoft.com/office/officeart/2008/layout/LinedList"/>
    <dgm:cxn modelId="{D9190AAB-3F3E-4B7D-9E36-820AA8E38914}" type="presOf" srcId="{9680687B-C7DF-4BB9-9AEC-D0F5BDCCBEB2}" destId="{818BC90B-6F83-4EA9-A8D4-57A426FA9FC7}" srcOrd="0" destOrd="0" presId="urn:microsoft.com/office/officeart/2008/layout/LinedList"/>
    <dgm:cxn modelId="{88085429-A941-442F-8C45-CE42975F3293}" srcId="{CDDE0B05-F0A7-4FE6-8985-72C711A1AA40}" destId="{590FAE32-6588-4877-907A-8D8769D2A4AA}" srcOrd="2" destOrd="0" parTransId="{DBE268DF-B470-40BD-B7F3-C9EB4A520B86}" sibTransId="{84E0F7AC-CC5C-46FC-81A7-680AFA6CC887}"/>
    <dgm:cxn modelId="{2D9644DE-CCBE-430C-A299-0AF0AD41C52B}" type="presOf" srcId="{F7584287-AD89-4A2A-AAC2-1FE3EB6ECC8A}" destId="{BBDD8B0A-203A-43C1-AFA6-754B842385F9}" srcOrd="0" destOrd="0" presId="urn:microsoft.com/office/officeart/2008/layout/LinedList"/>
    <dgm:cxn modelId="{F5AC549D-DEE9-4DC3-A8E4-3AD8CA5A1DD7}" srcId="{8D356A3F-3106-4F6F-9D60-8C4E4F79E218}" destId="{BFDF68F4-505A-4ECE-8C6F-91EBC6480596}" srcOrd="4" destOrd="0" parTransId="{DEA1EDAD-A8F8-4CCB-AA20-53F2CD913E47}" sibTransId="{C9625C13-6C71-40A3-88AD-8B73A69A3B77}"/>
    <dgm:cxn modelId="{4FBE2D06-17E0-4A2C-80DE-E3655FC0AE62}" srcId="{8D356A3F-3106-4F6F-9D60-8C4E4F79E218}" destId="{E1EA8A68-80F2-49EC-8FD3-9AD4D19F2100}" srcOrd="2" destOrd="0" parTransId="{209A9A97-8EA3-41EC-A185-86A391883779}" sibTransId="{2FA5CC9D-6DDB-4029-8E8C-7C4100DBBDD0}"/>
    <dgm:cxn modelId="{8532CB15-3C1F-42DC-B863-C96871F03A43}" srcId="{8D356A3F-3106-4F6F-9D60-8C4E4F79E218}" destId="{EBC1C4C9-DDCE-4C16-BBC8-F27D42EFC5EC}" srcOrd="0" destOrd="0" parTransId="{AA4839E2-30C1-40AA-9F74-0C26D28C21A5}" sibTransId="{AB686FC2-4D88-4DE3-8BDC-C56017C4FF12}"/>
    <dgm:cxn modelId="{6C19D578-AF7B-4766-97CB-623A5682BC2F}" type="presOf" srcId="{2056B7D8-F2D6-492E-BBF9-56C5C07E3E67}" destId="{5404F319-FFF7-436D-8EF5-AFF32DDF35E3}" srcOrd="0" destOrd="0" presId="urn:microsoft.com/office/officeart/2008/layout/LinedList"/>
    <dgm:cxn modelId="{FB988103-058A-4C5D-A1BB-D05B1103B6E9}" srcId="{8D356A3F-3106-4F6F-9D60-8C4E4F79E218}" destId="{ACE032F1-48CE-466D-83AC-04A04F52915A}" srcOrd="1" destOrd="0" parTransId="{F3DD1D8B-8305-47CD-BD06-3FFCC49E9509}" sibTransId="{F73B522A-584C-4C61-A95B-EE12628CCD47}"/>
    <dgm:cxn modelId="{5E4381EC-0B7A-4594-8CEE-99212BB5E8E2}" srcId="{2056B7D8-F2D6-492E-BBF9-56C5C07E3E67}" destId="{F7584287-AD89-4A2A-AAC2-1FE3EB6ECC8A}" srcOrd="2" destOrd="0" parTransId="{FEA0FE0B-0031-4D23-BE78-94BBC2ADC2B2}" sibTransId="{F3A46084-1B55-474C-B828-021F469F18E5}"/>
    <dgm:cxn modelId="{B7DA2ADC-A582-4B27-96C7-E8BE83E61102}" srcId="{2056B7D8-F2D6-492E-BBF9-56C5C07E3E67}" destId="{9680687B-C7DF-4BB9-9AEC-D0F5BDCCBEB2}" srcOrd="0" destOrd="0" parTransId="{4F21D428-0FC1-4ED8-886C-EB6C9016668E}" sibTransId="{4D120DB9-0858-46AF-9E0A-1C56307253D9}"/>
    <dgm:cxn modelId="{719A3F14-B44E-4A4A-A597-E23874D69DA3}" srcId="{2056B7D8-F2D6-492E-BBF9-56C5C07E3E67}" destId="{73DF2739-494F-413C-A12F-527EA2C47BCB}" srcOrd="5" destOrd="0" parTransId="{CE10949E-91BB-4E63-B4FD-ED47C17F34A9}" sibTransId="{59D77C49-CC77-456F-A595-961A1DDD39AB}"/>
    <dgm:cxn modelId="{B8A1B66F-9941-4066-8E5B-B1F68DDB5B47}" srcId="{CDDE0B05-F0A7-4FE6-8985-72C711A1AA40}" destId="{2056B7D8-F2D6-492E-BBF9-56C5C07E3E67}" srcOrd="0" destOrd="0" parTransId="{91AC786B-52E6-4201-9CDA-0F3A21E2CEF7}" sibTransId="{227C1AD5-CBEF-4C29-B90F-370F6E3512EC}"/>
    <dgm:cxn modelId="{B26F0D89-A040-4E22-9D33-D8C762C9FAC9}" type="presOf" srcId="{8D356A3F-3106-4F6F-9D60-8C4E4F79E218}" destId="{4761EECF-A535-466C-B432-05B5D631C69E}" srcOrd="0" destOrd="0" presId="urn:microsoft.com/office/officeart/2008/layout/LinedList"/>
    <dgm:cxn modelId="{53B9EF41-1829-49A9-AF3F-DAF949AD2715}" type="presOf" srcId="{BFDF68F4-505A-4ECE-8C6F-91EBC6480596}" destId="{54FC0167-1F99-4B90-AC03-E9296A9B5F85}" srcOrd="0" destOrd="0" presId="urn:microsoft.com/office/officeart/2008/layout/LinedList"/>
    <dgm:cxn modelId="{77925CE1-B924-4004-82D8-9A3343D11977}" type="presOf" srcId="{E1EA8A68-80F2-49EC-8FD3-9AD4D19F2100}" destId="{1665A853-75EA-4331-A17F-238CAA650C88}" srcOrd="0" destOrd="0" presId="urn:microsoft.com/office/officeart/2008/layout/LinedList"/>
    <dgm:cxn modelId="{84D6306E-55D7-4F5F-8D1F-4C71A3D0B9FB}" type="presOf" srcId="{73DF2739-494F-413C-A12F-527EA2C47BCB}" destId="{0BE420E6-96C2-412D-A35D-4F46621624D6}" srcOrd="0" destOrd="0" presId="urn:microsoft.com/office/officeart/2008/layout/LinedList"/>
    <dgm:cxn modelId="{49438852-3CB5-4B84-AAAB-F630CDBC8326}" type="presOf" srcId="{453634C5-93CB-44CE-8902-6954F32DD800}" destId="{11AC79F9-69D2-4C7D-9A6A-65FD93EB8432}" srcOrd="0" destOrd="0" presId="urn:microsoft.com/office/officeart/2008/layout/LinedList"/>
    <dgm:cxn modelId="{2A52272C-CB96-40E0-A53A-4E0D446BD134}" srcId="{2056B7D8-F2D6-492E-BBF9-56C5C07E3E67}" destId="{F9A0852D-189D-47FC-88EC-053C838D5C04}" srcOrd="3" destOrd="0" parTransId="{C11E892B-9A4D-4DD5-885D-F063AF4DE581}" sibTransId="{F0DB9AC6-9172-49A6-BFAB-A439AD8584DA}"/>
    <dgm:cxn modelId="{5A2353C7-7025-4CC2-88F3-1B61F70BF87B}" srcId="{590FAE32-6588-4877-907A-8D8769D2A4AA}" destId="{B30CD6C7-3B9E-4D42-BC04-2F034E918DB3}" srcOrd="1" destOrd="0" parTransId="{5F2EE366-C15B-42B9-9DC9-98136516CE3A}" sibTransId="{9E07179D-3721-4D87-A0C3-BE730BEAD8AA}"/>
    <dgm:cxn modelId="{5995D27A-A0C6-40ED-9352-DDEE25A1527B}" srcId="{8D356A3F-3106-4F6F-9D60-8C4E4F79E218}" destId="{453634C5-93CB-44CE-8902-6954F32DD800}" srcOrd="3" destOrd="0" parTransId="{AA843D39-3788-44B8-8675-194D16B9FF41}" sibTransId="{5B92FCDB-43B6-47AC-8877-6B9B525B70D5}"/>
    <dgm:cxn modelId="{21A3183B-5266-45BB-BE35-D0A47817D0AF}" type="presOf" srcId="{F9A0852D-189D-47FC-88EC-053C838D5C04}" destId="{1DFBF89B-3E1A-4C3B-8292-E43041452E6F}" srcOrd="0" destOrd="0" presId="urn:microsoft.com/office/officeart/2008/layout/LinedList"/>
    <dgm:cxn modelId="{B4193B89-7CD4-43E0-AA6E-F67A089C5A3D}" srcId="{590FAE32-6588-4877-907A-8D8769D2A4AA}" destId="{926348E8-481E-4E7D-BF27-4091EC055F5E}" srcOrd="0" destOrd="0" parTransId="{52206A90-F9A4-4559-A9CA-60E8767C92E0}" sibTransId="{9C91FD11-34E0-4363-8290-338B55FBDFDF}"/>
    <dgm:cxn modelId="{31938CC1-1507-49CE-821C-C988993CF4C4}" srcId="{2056B7D8-F2D6-492E-BBF9-56C5C07E3E67}" destId="{289A1612-6234-4D4F-A5EC-3A37A80CC17A}" srcOrd="1" destOrd="0" parTransId="{D6C4703C-990D-4F70-9D2A-E2EBB3265024}" sibTransId="{DEA7BA40-817E-4F75-871E-77CBA2576A54}"/>
    <dgm:cxn modelId="{1073E34B-D3CF-47FE-810B-4670AA15BB84}" type="presOf" srcId="{8E807293-18EE-4E6B-8744-1FEB4F6A2D40}" destId="{6EEE21C6-A1A4-4D42-98C8-72CF3C2054CC}" srcOrd="0" destOrd="0" presId="urn:microsoft.com/office/officeart/2008/layout/LinedList"/>
    <dgm:cxn modelId="{31D51C2B-D6A2-4434-ADB6-B15FA4A00967}" srcId="{CDDE0B05-F0A7-4FE6-8985-72C711A1AA40}" destId="{8D356A3F-3106-4F6F-9D60-8C4E4F79E218}" srcOrd="1" destOrd="0" parTransId="{27CE5E29-BBBF-41F1-9037-13885E93D179}" sibTransId="{BD717F93-29CE-4D5F-9013-9297DB2696D5}"/>
    <dgm:cxn modelId="{AFBA7D6D-EC86-4978-8D9F-99FBDDA5D50C}" type="presOf" srcId="{CDDE0B05-F0A7-4FE6-8985-72C711A1AA40}" destId="{BDC4749E-ACCA-4062-A032-C21626DB017A}" srcOrd="0" destOrd="0" presId="urn:microsoft.com/office/officeart/2008/layout/LinedList"/>
    <dgm:cxn modelId="{53411B85-0F1E-4AB1-9008-C61AE4EC7827}" type="presParOf" srcId="{BDC4749E-ACCA-4062-A032-C21626DB017A}" destId="{3BE096D2-552B-4E40-B2D8-41A5244DB159}" srcOrd="0" destOrd="0" presId="urn:microsoft.com/office/officeart/2008/layout/LinedList"/>
    <dgm:cxn modelId="{BADA9894-58C5-4352-B1DE-7F437037CF82}" type="presParOf" srcId="{BDC4749E-ACCA-4062-A032-C21626DB017A}" destId="{4698E1AC-5CE9-4D24-8D02-487F94D44A5E}" srcOrd="1" destOrd="0" presId="urn:microsoft.com/office/officeart/2008/layout/LinedList"/>
    <dgm:cxn modelId="{693F79F8-6C0A-4631-BEC5-2AEE43C77E50}" type="presParOf" srcId="{4698E1AC-5CE9-4D24-8D02-487F94D44A5E}" destId="{5404F319-FFF7-436D-8EF5-AFF32DDF35E3}" srcOrd="0" destOrd="0" presId="urn:microsoft.com/office/officeart/2008/layout/LinedList"/>
    <dgm:cxn modelId="{0DC0C267-01E8-4F9D-9EE5-3BCBF407EE78}" type="presParOf" srcId="{4698E1AC-5CE9-4D24-8D02-487F94D44A5E}" destId="{65ED59E0-FBE3-4FE4-8F05-EF65F57F8DD7}" srcOrd="1" destOrd="0" presId="urn:microsoft.com/office/officeart/2008/layout/LinedList"/>
    <dgm:cxn modelId="{281D0CE7-0CB3-4B0D-A1AC-5BB449AA60DE}" type="presParOf" srcId="{65ED59E0-FBE3-4FE4-8F05-EF65F57F8DD7}" destId="{606AE94C-5204-43B7-8F4D-119AE761E2F0}" srcOrd="0" destOrd="0" presId="urn:microsoft.com/office/officeart/2008/layout/LinedList"/>
    <dgm:cxn modelId="{0BDF2A24-BA57-4851-AC07-8EAC9BF0ECB8}" type="presParOf" srcId="{65ED59E0-FBE3-4FE4-8F05-EF65F57F8DD7}" destId="{D3655480-D048-4ADF-A522-BC7C1D30AE90}" srcOrd="1" destOrd="0" presId="urn:microsoft.com/office/officeart/2008/layout/LinedList"/>
    <dgm:cxn modelId="{5D979B72-3F7F-476D-AECB-058DFF3015C5}" type="presParOf" srcId="{D3655480-D048-4ADF-A522-BC7C1D30AE90}" destId="{91412786-23C6-41C4-92E1-E8D9AC41C53E}" srcOrd="0" destOrd="0" presId="urn:microsoft.com/office/officeart/2008/layout/LinedList"/>
    <dgm:cxn modelId="{AD200CB5-726F-4B15-9757-B9C70404235B}" type="presParOf" srcId="{D3655480-D048-4ADF-A522-BC7C1D30AE90}" destId="{818BC90B-6F83-4EA9-A8D4-57A426FA9FC7}" srcOrd="1" destOrd="0" presId="urn:microsoft.com/office/officeart/2008/layout/LinedList"/>
    <dgm:cxn modelId="{453A6857-2903-43D7-8DE2-806CCD85506F}" type="presParOf" srcId="{D3655480-D048-4ADF-A522-BC7C1D30AE90}" destId="{DF4E7CDB-C950-4F84-AF69-456EB7D5F77E}" srcOrd="2" destOrd="0" presId="urn:microsoft.com/office/officeart/2008/layout/LinedList"/>
    <dgm:cxn modelId="{EECBD3D2-5FD8-482A-9C05-3445A89E63E6}" type="presParOf" srcId="{65ED59E0-FBE3-4FE4-8F05-EF65F57F8DD7}" destId="{021D8CA1-8521-4682-927C-2E2492B018EB}" srcOrd="2" destOrd="0" presId="urn:microsoft.com/office/officeart/2008/layout/LinedList"/>
    <dgm:cxn modelId="{F3101E2E-1165-4FA9-94EB-28DEBF459101}" type="presParOf" srcId="{65ED59E0-FBE3-4FE4-8F05-EF65F57F8DD7}" destId="{09B024FC-0B37-470E-966E-B93EE8B793A7}" srcOrd="3" destOrd="0" presId="urn:microsoft.com/office/officeart/2008/layout/LinedList"/>
    <dgm:cxn modelId="{AAB6B086-DE05-473B-9C68-B0C678802188}" type="presParOf" srcId="{65ED59E0-FBE3-4FE4-8F05-EF65F57F8DD7}" destId="{B04FB3A5-0223-4D25-B9A0-22C09AD9E0E7}" srcOrd="4" destOrd="0" presId="urn:microsoft.com/office/officeart/2008/layout/LinedList"/>
    <dgm:cxn modelId="{8500D5CE-32E8-48B9-AD45-1B5820464FFD}" type="presParOf" srcId="{B04FB3A5-0223-4D25-B9A0-22C09AD9E0E7}" destId="{B5CD5FD2-7216-4E83-899C-25B0FAB8E2FF}" srcOrd="0" destOrd="0" presId="urn:microsoft.com/office/officeart/2008/layout/LinedList"/>
    <dgm:cxn modelId="{B85B559A-D825-428D-9CF8-1C696E95BA43}" type="presParOf" srcId="{B04FB3A5-0223-4D25-B9A0-22C09AD9E0E7}" destId="{6F86995B-59AF-45FB-BD0B-BA2B893CC3A7}" srcOrd="1" destOrd="0" presId="urn:microsoft.com/office/officeart/2008/layout/LinedList"/>
    <dgm:cxn modelId="{88ECD235-7F71-433A-8EE3-26C0DEB13846}" type="presParOf" srcId="{B04FB3A5-0223-4D25-B9A0-22C09AD9E0E7}" destId="{5B3A6FDE-864C-447E-822A-BC24BCBF24FF}" srcOrd="2" destOrd="0" presId="urn:microsoft.com/office/officeart/2008/layout/LinedList"/>
    <dgm:cxn modelId="{4A84A8F9-DC56-40FF-97B6-0D165506CF00}" type="presParOf" srcId="{65ED59E0-FBE3-4FE4-8F05-EF65F57F8DD7}" destId="{107215BF-9DDE-45CE-9C6B-5887808C3A92}" srcOrd="5" destOrd="0" presId="urn:microsoft.com/office/officeart/2008/layout/LinedList"/>
    <dgm:cxn modelId="{DC517C88-7682-4747-95D4-DA1E68672534}" type="presParOf" srcId="{65ED59E0-FBE3-4FE4-8F05-EF65F57F8DD7}" destId="{C3AA7891-4BB1-4182-9592-B32A025964BC}" srcOrd="6" destOrd="0" presId="urn:microsoft.com/office/officeart/2008/layout/LinedList"/>
    <dgm:cxn modelId="{B4AEBCE4-9BF7-46C8-AA07-D29905F4CCC0}" type="presParOf" srcId="{65ED59E0-FBE3-4FE4-8F05-EF65F57F8DD7}" destId="{7014424A-9D42-42AA-AD24-D45C8FCAFCC1}" srcOrd="7" destOrd="0" presId="urn:microsoft.com/office/officeart/2008/layout/LinedList"/>
    <dgm:cxn modelId="{3098C99E-6FD0-4484-8064-DA0E552F62BF}" type="presParOf" srcId="{7014424A-9D42-42AA-AD24-D45C8FCAFCC1}" destId="{C0475181-B4E0-4A2D-8B72-83C97774280E}" srcOrd="0" destOrd="0" presId="urn:microsoft.com/office/officeart/2008/layout/LinedList"/>
    <dgm:cxn modelId="{EE4C424C-4835-448F-B542-E24578FC3183}" type="presParOf" srcId="{7014424A-9D42-42AA-AD24-D45C8FCAFCC1}" destId="{BBDD8B0A-203A-43C1-AFA6-754B842385F9}" srcOrd="1" destOrd="0" presId="urn:microsoft.com/office/officeart/2008/layout/LinedList"/>
    <dgm:cxn modelId="{2F0D81D5-C25E-4410-870B-EAFF01B195CD}" type="presParOf" srcId="{7014424A-9D42-42AA-AD24-D45C8FCAFCC1}" destId="{55994467-2D64-454B-A5C4-BDF8359F6191}" srcOrd="2" destOrd="0" presId="urn:microsoft.com/office/officeart/2008/layout/LinedList"/>
    <dgm:cxn modelId="{A8B16708-2CAB-4616-8F9A-854B1FAB77EA}" type="presParOf" srcId="{65ED59E0-FBE3-4FE4-8F05-EF65F57F8DD7}" destId="{03A67E90-67A8-4092-BA24-D95A5242FC85}" srcOrd="8" destOrd="0" presId="urn:microsoft.com/office/officeart/2008/layout/LinedList"/>
    <dgm:cxn modelId="{C42439E7-E56C-4CF9-B325-89530CFD07FA}" type="presParOf" srcId="{65ED59E0-FBE3-4FE4-8F05-EF65F57F8DD7}" destId="{5B4D9871-399E-4420-8AD8-CCB8B997C932}" srcOrd="9" destOrd="0" presId="urn:microsoft.com/office/officeart/2008/layout/LinedList"/>
    <dgm:cxn modelId="{4339DDB9-6C60-46DE-AE25-03AE744A238A}" type="presParOf" srcId="{65ED59E0-FBE3-4FE4-8F05-EF65F57F8DD7}" destId="{2E271931-EB1D-41F3-BDE0-D99EBBE09C70}" srcOrd="10" destOrd="0" presId="urn:microsoft.com/office/officeart/2008/layout/LinedList"/>
    <dgm:cxn modelId="{2890C565-866A-4A7B-A848-7DE0B0279E31}" type="presParOf" srcId="{2E271931-EB1D-41F3-BDE0-D99EBBE09C70}" destId="{5E937ABD-D68B-497F-9527-32C637483646}" srcOrd="0" destOrd="0" presId="urn:microsoft.com/office/officeart/2008/layout/LinedList"/>
    <dgm:cxn modelId="{CCD652FF-E5BF-4158-8ED4-5F5C962145AC}" type="presParOf" srcId="{2E271931-EB1D-41F3-BDE0-D99EBBE09C70}" destId="{1DFBF89B-3E1A-4C3B-8292-E43041452E6F}" srcOrd="1" destOrd="0" presId="urn:microsoft.com/office/officeart/2008/layout/LinedList"/>
    <dgm:cxn modelId="{6E3DAC76-0491-4243-AEAA-0F93BD3BEAA7}" type="presParOf" srcId="{2E271931-EB1D-41F3-BDE0-D99EBBE09C70}" destId="{F4322B92-545B-422B-BCA3-832939FA85DA}" srcOrd="2" destOrd="0" presId="urn:microsoft.com/office/officeart/2008/layout/LinedList"/>
    <dgm:cxn modelId="{53C5D9AA-FE70-4A26-A3E8-2D8BB30747D3}" type="presParOf" srcId="{65ED59E0-FBE3-4FE4-8F05-EF65F57F8DD7}" destId="{15C7254C-CADD-4C21-BDC1-F888FA4C9F88}" srcOrd="11" destOrd="0" presId="urn:microsoft.com/office/officeart/2008/layout/LinedList"/>
    <dgm:cxn modelId="{837D925C-9B6E-47CC-A515-DE64761EF404}" type="presParOf" srcId="{65ED59E0-FBE3-4FE4-8F05-EF65F57F8DD7}" destId="{CDAEDBE5-FBE9-41C7-BE4D-1D15A68AC8A2}" srcOrd="12" destOrd="0" presId="urn:microsoft.com/office/officeart/2008/layout/LinedList"/>
    <dgm:cxn modelId="{3F432C98-2F12-4891-BE1F-D61F903A0866}" type="presParOf" srcId="{65ED59E0-FBE3-4FE4-8F05-EF65F57F8DD7}" destId="{8FE49BEF-E2AE-4EAA-A51B-358E911380AC}" srcOrd="13" destOrd="0" presId="urn:microsoft.com/office/officeart/2008/layout/LinedList"/>
    <dgm:cxn modelId="{B6EF4A19-6482-41BA-AC04-67C71ABBA785}" type="presParOf" srcId="{8FE49BEF-E2AE-4EAA-A51B-358E911380AC}" destId="{C73CAE99-11C7-4CA6-BA35-254BD889B8DD}" srcOrd="0" destOrd="0" presId="urn:microsoft.com/office/officeart/2008/layout/LinedList"/>
    <dgm:cxn modelId="{FC2FBA25-7E51-472A-BF67-EDEB1C8A498A}" type="presParOf" srcId="{8FE49BEF-E2AE-4EAA-A51B-358E911380AC}" destId="{67ADA92F-E85F-4B99-9A5B-889A2F035586}" srcOrd="1" destOrd="0" presId="urn:microsoft.com/office/officeart/2008/layout/LinedList"/>
    <dgm:cxn modelId="{443E7151-7536-414F-B1C4-65D258F0BAA8}" type="presParOf" srcId="{8FE49BEF-E2AE-4EAA-A51B-358E911380AC}" destId="{E6239DFD-4272-4B66-BD62-DA3D62C63944}" srcOrd="2" destOrd="0" presId="urn:microsoft.com/office/officeart/2008/layout/LinedList"/>
    <dgm:cxn modelId="{656C28BB-025D-435C-8281-4B4FF52E596D}" type="presParOf" srcId="{65ED59E0-FBE3-4FE4-8F05-EF65F57F8DD7}" destId="{C14AE819-9DDF-4273-A4F7-BEA13367473B}" srcOrd="14" destOrd="0" presId="urn:microsoft.com/office/officeart/2008/layout/LinedList"/>
    <dgm:cxn modelId="{5E42A91E-0628-4DA8-9153-4A8B90C8A17D}" type="presParOf" srcId="{65ED59E0-FBE3-4FE4-8F05-EF65F57F8DD7}" destId="{2CACC4C6-8CF3-4F43-96EB-2631A045551A}" srcOrd="15" destOrd="0" presId="urn:microsoft.com/office/officeart/2008/layout/LinedList"/>
    <dgm:cxn modelId="{064C4BFF-CBFD-4C32-BEC7-5AF9C3AE5B1D}" type="presParOf" srcId="{65ED59E0-FBE3-4FE4-8F05-EF65F57F8DD7}" destId="{C80F63F1-38BA-4AA3-8DBB-68BBBA87DEE7}" srcOrd="16" destOrd="0" presId="urn:microsoft.com/office/officeart/2008/layout/LinedList"/>
    <dgm:cxn modelId="{54C8C5EC-FF54-4FD2-BF57-69C62FCC1177}" type="presParOf" srcId="{C80F63F1-38BA-4AA3-8DBB-68BBBA87DEE7}" destId="{897D5A89-8AE4-4EFE-AFEE-0D62BABDC027}" srcOrd="0" destOrd="0" presId="urn:microsoft.com/office/officeart/2008/layout/LinedList"/>
    <dgm:cxn modelId="{F9C2475E-BAB5-4146-8D3F-2E317AD19A57}" type="presParOf" srcId="{C80F63F1-38BA-4AA3-8DBB-68BBBA87DEE7}" destId="{0BE420E6-96C2-412D-A35D-4F46621624D6}" srcOrd="1" destOrd="0" presId="urn:microsoft.com/office/officeart/2008/layout/LinedList"/>
    <dgm:cxn modelId="{38CAD833-F80D-475F-A75B-45B00B031691}" type="presParOf" srcId="{C80F63F1-38BA-4AA3-8DBB-68BBBA87DEE7}" destId="{CFB7A7F4-62B8-42C3-8FF6-BDC149BDD50B}" srcOrd="2" destOrd="0" presId="urn:microsoft.com/office/officeart/2008/layout/LinedList"/>
    <dgm:cxn modelId="{3FDA2F08-160E-413D-B096-E53C9E7608F9}" type="presParOf" srcId="{65ED59E0-FBE3-4FE4-8F05-EF65F57F8DD7}" destId="{3465E157-9D4F-4C42-92F9-BB1EE18C8D03}" srcOrd="17" destOrd="0" presId="urn:microsoft.com/office/officeart/2008/layout/LinedList"/>
    <dgm:cxn modelId="{BBC45871-E281-493D-A78E-78B4CFB32A14}" type="presParOf" srcId="{65ED59E0-FBE3-4FE4-8F05-EF65F57F8DD7}" destId="{E4BCD2D7-E567-4306-95D5-F741D9EFA169}" srcOrd="18" destOrd="0" presId="urn:microsoft.com/office/officeart/2008/layout/LinedList"/>
    <dgm:cxn modelId="{1D971182-03AB-4AE9-8E87-98861D386AF2}" type="presParOf" srcId="{BDC4749E-ACCA-4062-A032-C21626DB017A}" destId="{54A961DF-5723-4A0B-82CD-9CE296DD3D66}" srcOrd="2" destOrd="0" presId="urn:microsoft.com/office/officeart/2008/layout/LinedList"/>
    <dgm:cxn modelId="{0C0F7969-FA49-4779-A44F-DDC43A6824BF}" type="presParOf" srcId="{BDC4749E-ACCA-4062-A032-C21626DB017A}" destId="{A061CC5D-2404-462A-8BEC-83FC260A7A82}" srcOrd="3" destOrd="0" presId="urn:microsoft.com/office/officeart/2008/layout/LinedList"/>
    <dgm:cxn modelId="{33B9F52B-72D8-4F9E-A68F-C0D54CE80CEF}" type="presParOf" srcId="{A061CC5D-2404-462A-8BEC-83FC260A7A82}" destId="{4761EECF-A535-466C-B432-05B5D631C69E}" srcOrd="0" destOrd="0" presId="urn:microsoft.com/office/officeart/2008/layout/LinedList"/>
    <dgm:cxn modelId="{EC1191C3-0FAA-43E2-AD44-A1C7B9C878F5}" type="presParOf" srcId="{A061CC5D-2404-462A-8BEC-83FC260A7A82}" destId="{1937AFD5-80AD-4222-803F-5AB805777616}" srcOrd="1" destOrd="0" presId="urn:microsoft.com/office/officeart/2008/layout/LinedList"/>
    <dgm:cxn modelId="{BD938693-E6C1-4011-BF01-B3EE094FCAB1}" type="presParOf" srcId="{1937AFD5-80AD-4222-803F-5AB805777616}" destId="{5BA07772-B6CD-4149-BB7A-13414D0B3864}" srcOrd="0" destOrd="0" presId="urn:microsoft.com/office/officeart/2008/layout/LinedList"/>
    <dgm:cxn modelId="{A61CC3AE-6164-4124-9813-C442BF38D43B}" type="presParOf" srcId="{1937AFD5-80AD-4222-803F-5AB805777616}" destId="{EB41349E-7681-4D7F-B1CC-EDFE962D6411}" srcOrd="1" destOrd="0" presId="urn:microsoft.com/office/officeart/2008/layout/LinedList"/>
    <dgm:cxn modelId="{817189F0-096D-4773-848E-DB9F9CC4A625}" type="presParOf" srcId="{EB41349E-7681-4D7F-B1CC-EDFE962D6411}" destId="{38E1E898-E338-4AA8-891C-C6EE8DA45962}" srcOrd="0" destOrd="0" presId="urn:microsoft.com/office/officeart/2008/layout/LinedList"/>
    <dgm:cxn modelId="{26BE9ECD-C20A-47A2-9373-2AE2D36AA36E}" type="presParOf" srcId="{EB41349E-7681-4D7F-B1CC-EDFE962D6411}" destId="{EA55D504-450F-4449-908E-7F12E95ABFEE}" srcOrd="1" destOrd="0" presId="urn:microsoft.com/office/officeart/2008/layout/LinedList"/>
    <dgm:cxn modelId="{2D252ED8-52EA-43F9-B7E3-3D43D92E4623}" type="presParOf" srcId="{EB41349E-7681-4D7F-B1CC-EDFE962D6411}" destId="{9D8A32E8-7D5B-4910-BA16-0F57E8CFCECA}" srcOrd="2" destOrd="0" presId="urn:microsoft.com/office/officeart/2008/layout/LinedList"/>
    <dgm:cxn modelId="{961FB23A-90D9-48EC-BF51-F16F2E47EBC7}" type="presParOf" srcId="{1937AFD5-80AD-4222-803F-5AB805777616}" destId="{3FA6EE8E-D2AA-43E3-95AD-5F8F82E5FF6D}" srcOrd="2" destOrd="0" presId="urn:microsoft.com/office/officeart/2008/layout/LinedList"/>
    <dgm:cxn modelId="{28710061-E8AC-4DA3-AEFF-B8E9CD6405CD}" type="presParOf" srcId="{1937AFD5-80AD-4222-803F-5AB805777616}" destId="{B3D273B9-5EE3-4B6D-8B65-85D06E2E767A}" srcOrd="3" destOrd="0" presId="urn:microsoft.com/office/officeart/2008/layout/LinedList"/>
    <dgm:cxn modelId="{88934255-93BD-4580-AF55-E181820B22E2}" type="presParOf" srcId="{1937AFD5-80AD-4222-803F-5AB805777616}" destId="{68B0FC3F-E23A-40BE-874F-15F82C6998B5}" srcOrd="4" destOrd="0" presId="urn:microsoft.com/office/officeart/2008/layout/LinedList"/>
    <dgm:cxn modelId="{46A4A548-194C-49DB-885C-404DB061ACD1}" type="presParOf" srcId="{68B0FC3F-E23A-40BE-874F-15F82C6998B5}" destId="{4874E7BF-4A07-4C0C-9926-D28686468230}" srcOrd="0" destOrd="0" presId="urn:microsoft.com/office/officeart/2008/layout/LinedList"/>
    <dgm:cxn modelId="{25A1FDA0-63D8-4429-82AF-EF9DB098E162}" type="presParOf" srcId="{68B0FC3F-E23A-40BE-874F-15F82C6998B5}" destId="{3225CA3E-3A33-493F-A21B-8AB44075290D}" srcOrd="1" destOrd="0" presId="urn:microsoft.com/office/officeart/2008/layout/LinedList"/>
    <dgm:cxn modelId="{E2D504BF-4090-4135-884E-4E60425239B3}" type="presParOf" srcId="{68B0FC3F-E23A-40BE-874F-15F82C6998B5}" destId="{C5BDC018-0AF5-4358-9C83-A75C360820F9}" srcOrd="2" destOrd="0" presId="urn:microsoft.com/office/officeart/2008/layout/LinedList"/>
    <dgm:cxn modelId="{77210FE9-30F7-4CD6-8775-9E39F6E3A852}" type="presParOf" srcId="{1937AFD5-80AD-4222-803F-5AB805777616}" destId="{059DFDDC-0B67-4EBC-8870-615A8A000C10}" srcOrd="5" destOrd="0" presId="urn:microsoft.com/office/officeart/2008/layout/LinedList"/>
    <dgm:cxn modelId="{5A9AC9FC-0F5E-4127-B4F2-B31AF7B7A736}" type="presParOf" srcId="{1937AFD5-80AD-4222-803F-5AB805777616}" destId="{BAAE3687-4BF0-44E6-B9D8-0D89A5EE0CCE}" srcOrd="6" destOrd="0" presId="urn:microsoft.com/office/officeart/2008/layout/LinedList"/>
    <dgm:cxn modelId="{60250080-9FAA-4BFF-A951-E0B4333A9F16}" type="presParOf" srcId="{1937AFD5-80AD-4222-803F-5AB805777616}" destId="{63F76BC9-7B57-4270-B73C-0D5FECD54B4E}" srcOrd="7" destOrd="0" presId="urn:microsoft.com/office/officeart/2008/layout/LinedList"/>
    <dgm:cxn modelId="{9DD922F3-23F2-4876-BDE4-2890FC550579}" type="presParOf" srcId="{63F76BC9-7B57-4270-B73C-0D5FECD54B4E}" destId="{24C5942A-185F-4B32-BE04-65DA83DE9510}" srcOrd="0" destOrd="0" presId="urn:microsoft.com/office/officeart/2008/layout/LinedList"/>
    <dgm:cxn modelId="{F23B03EB-F106-4E06-8902-ED18FD4B2572}" type="presParOf" srcId="{63F76BC9-7B57-4270-B73C-0D5FECD54B4E}" destId="{1665A853-75EA-4331-A17F-238CAA650C88}" srcOrd="1" destOrd="0" presId="urn:microsoft.com/office/officeart/2008/layout/LinedList"/>
    <dgm:cxn modelId="{1938813A-C191-4261-B4C6-972DB310D899}" type="presParOf" srcId="{63F76BC9-7B57-4270-B73C-0D5FECD54B4E}" destId="{2C543034-66D5-429A-B8AE-F06FA5030318}" srcOrd="2" destOrd="0" presId="urn:microsoft.com/office/officeart/2008/layout/LinedList"/>
    <dgm:cxn modelId="{9DCF5C03-4035-438B-AADD-380BEE3FEEA7}" type="presParOf" srcId="{1937AFD5-80AD-4222-803F-5AB805777616}" destId="{EF737EA1-4433-40AD-8A31-6EF484303C28}" srcOrd="8" destOrd="0" presId="urn:microsoft.com/office/officeart/2008/layout/LinedList"/>
    <dgm:cxn modelId="{71A9231D-67C7-44AB-BC8B-C6E64A196EF8}" type="presParOf" srcId="{1937AFD5-80AD-4222-803F-5AB805777616}" destId="{A6D94482-B69D-4F7D-BA94-D81E85F2112B}" srcOrd="9" destOrd="0" presId="urn:microsoft.com/office/officeart/2008/layout/LinedList"/>
    <dgm:cxn modelId="{B7126301-E135-4C6D-A394-48C34D24E1A9}" type="presParOf" srcId="{1937AFD5-80AD-4222-803F-5AB805777616}" destId="{B10163E6-EA15-4EF0-9F5B-717EB9EF899F}" srcOrd="10" destOrd="0" presId="urn:microsoft.com/office/officeart/2008/layout/LinedList"/>
    <dgm:cxn modelId="{93309719-5015-4629-B7C0-3F66FDFB5177}" type="presParOf" srcId="{B10163E6-EA15-4EF0-9F5B-717EB9EF899F}" destId="{2B0C1850-F4DE-49D0-89B7-B47F3D7E23DF}" srcOrd="0" destOrd="0" presId="urn:microsoft.com/office/officeart/2008/layout/LinedList"/>
    <dgm:cxn modelId="{AEADEDB2-FB6D-4FB4-811E-A31A6ACDBB40}" type="presParOf" srcId="{B10163E6-EA15-4EF0-9F5B-717EB9EF899F}" destId="{11AC79F9-69D2-4C7D-9A6A-65FD93EB8432}" srcOrd="1" destOrd="0" presId="urn:microsoft.com/office/officeart/2008/layout/LinedList"/>
    <dgm:cxn modelId="{6FFF079C-469C-437A-BD61-2299F473744C}" type="presParOf" srcId="{B10163E6-EA15-4EF0-9F5B-717EB9EF899F}" destId="{2767F589-DD86-4B04-A19D-4BEC071E49CC}" srcOrd="2" destOrd="0" presId="urn:microsoft.com/office/officeart/2008/layout/LinedList"/>
    <dgm:cxn modelId="{6971D698-625D-45A0-9609-61866AF2E8C1}" type="presParOf" srcId="{1937AFD5-80AD-4222-803F-5AB805777616}" destId="{35D7270F-5E9B-4743-AD8E-49F773CF4049}" srcOrd="11" destOrd="0" presId="urn:microsoft.com/office/officeart/2008/layout/LinedList"/>
    <dgm:cxn modelId="{1164630F-97B4-4BB2-B5B6-422D70576085}" type="presParOf" srcId="{1937AFD5-80AD-4222-803F-5AB805777616}" destId="{488ECF62-5E56-47DC-923F-B6C4113545F1}" srcOrd="12" destOrd="0" presId="urn:microsoft.com/office/officeart/2008/layout/LinedList"/>
    <dgm:cxn modelId="{206E2B6D-2873-475C-AD77-5EC5FB2C5E00}" type="presParOf" srcId="{1937AFD5-80AD-4222-803F-5AB805777616}" destId="{58630482-7EBB-49FF-9CBB-9C33FB708664}" srcOrd="13" destOrd="0" presId="urn:microsoft.com/office/officeart/2008/layout/LinedList"/>
    <dgm:cxn modelId="{B6D804AB-F269-4917-8644-D314D3AEEE71}" type="presParOf" srcId="{58630482-7EBB-49FF-9CBB-9C33FB708664}" destId="{FF4C4DAD-1923-4277-A2FA-DCD69FE3E5F3}" srcOrd="0" destOrd="0" presId="urn:microsoft.com/office/officeart/2008/layout/LinedList"/>
    <dgm:cxn modelId="{8C50B259-A45A-43F1-81EA-3270BDE75A7D}" type="presParOf" srcId="{58630482-7EBB-49FF-9CBB-9C33FB708664}" destId="{54FC0167-1F99-4B90-AC03-E9296A9B5F85}" srcOrd="1" destOrd="0" presId="urn:microsoft.com/office/officeart/2008/layout/LinedList"/>
    <dgm:cxn modelId="{E8DE4052-DC15-433D-984F-D387DB87837D}" type="presParOf" srcId="{58630482-7EBB-49FF-9CBB-9C33FB708664}" destId="{CAA95D57-7EC3-4D5E-84D8-177721BCAB86}" srcOrd="2" destOrd="0" presId="urn:microsoft.com/office/officeart/2008/layout/LinedList"/>
    <dgm:cxn modelId="{E3C9B3C8-BC5A-47F8-AC78-7EDAAD8AD2DB}" type="presParOf" srcId="{1937AFD5-80AD-4222-803F-5AB805777616}" destId="{7985F2CC-13E9-4C73-BA5D-7CA98CBF55DD}" srcOrd="14" destOrd="0" presId="urn:microsoft.com/office/officeart/2008/layout/LinedList"/>
    <dgm:cxn modelId="{3BCA3DB6-0BEF-4A6E-ABE0-6A5EC789180D}" type="presParOf" srcId="{1937AFD5-80AD-4222-803F-5AB805777616}" destId="{731D6E5B-1467-4703-92A4-AD4E1CD98F90}" srcOrd="15" destOrd="0" presId="urn:microsoft.com/office/officeart/2008/layout/LinedList"/>
    <dgm:cxn modelId="{7F48D83C-70A4-492D-9530-5686628C74D0}" type="presParOf" srcId="{1937AFD5-80AD-4222-803F-5AB805777616}" destId="{527B920B-CBEC-4FFE-A262-6E3B4CFAF565}" srcOrd="16" destOrd="0" presId="urn:microsoft.com/office/officeart/2008/layout/LinedList"/>
    <dgm:cxn modelId="{09CEA6D5-E4D0-4312-8842-0BD51976B32D}" type="presParOf" srcId="{527B920B-CBEC-4FFE-A262-6E3B4CFAF565}" destId="{8BE5C3BF-ADDC-4D5A-B24B-33FA4BBD604C}" srcOrd="0" destOrd="0" presId="urn:microsoft.com/office/officeart/2008/layout/LinedList"/>
    <dgm:cxn modelId="{CE4CBF73-F36B-42C5-81D1-A6D5963DB42D}" type="presParOf" srcId="{527B920B-CBEC-4FFE-A262-6E3B4CFAF565}" destId="{6EEE21C6-A1A4-4D42-98C8-72CF3C2054CC}" srcOrd="1" destOrd="0" presId="urn:microsoft.com/office/officeart/2008/layout/LinedList"/>
    <dgm:cxn modelId="{958296AD-78F1-4E5F-AFCD-61592899B3AE}" type="presParOf" srcId="{527B920B-CBEC-4FFE-A262-6E3B4CFAF565}" destId="{921E1777-647A-428A-A000-D84023669F3C}" srcOrd="2" destOrd="0" presId="urn:microsoft.com/office/officeart/2008/layout/LinedList"/>
    <dgm:cxn modelId="{1B0C673D-B777-4A22-9C62-23CA328216FD}" type="presParOf" srcId="{1937AFD5-80AD-4222-803F-5AB805777616}" destId="{00CEBBDB-B94D-462E-BBC1-ADB4972A59EF}" srcOrd="17" destOrd="0" presId="urn:microsoft.com/office/officeart/2008/layout/LinedList"/>
    <dgm:cxn modelId="{250CBA8A-B28C-4604-8CD9-FAEA7F52B10E}" type="presParOf" srcId="{1937AFD5-80AD-4222-803F-5AB805777616}" destId="{245DEEB0-1E76-4487-AD56-49AAE4462089}" srcOrd="18" destOrd="0" presId="urn:microsoft.com/office/officeart/2008/layout/LinedList"/>
    <dgm:cxn modelId="{939D3380-0D67-4DAC-AED7-4E907AFB6F18}" type="presParOf" srcId="{BDC4749E-ACCA-4062-A032-C21626DB017A}" destId="{54F86804-6047-4664-8106-7F7A55C1D256}" srcOrd="4" destOrd="0" presId="urn:microsoft.com/office/officeart/2008/layout/LinedList"/>
    <dgm:cxn modelId="{1C6885D0-519B-467C-BE6D-BAE24E54C071}" type="presParOf" srcId="{BDC4749E-ACCA-4062-A032-C21626DB017A}" destId="{7B95FE5A-3AEF-472E-99A7-ABC23F2762F1}" srcOrd="5" destOrd="0" presId="urn:microsoft.com/office/officeart/2008/layout/LinedList"/>
    <dgm:cxn modelId="{6D60CE97-70BF-4148-8B1B-94329EB48EDF}" type="presParOf" srcId="{7B95FE5A-3AEF-472E-99A7-ABC23F2762F1}" destId="{268E37AF-3934-4F6E-ADAE-A23B3937BEA3}" srcOrd="0" destOrd="0" presId="urn:microsoft.com/office/officeart/2008/layout/LinedList"/>
    <dgm:cxn modelId="{B2ED0499-766E-465E-A86E-B9442F6EC88F}" type="presParOf" srcId="{7B95FE5A-3AEF-472E-99A7-ABC23F2762F1}" destId="{894CFECD-92EA-4C4B-876A-2EF130581C0A}" srcOrd="1" destOrd="0" presId="urn:microsoft.com/office/officeart/2008/layout/LinedList"/>
    <dgm:cxn modelId="{FE91CE82-023A-4140-9BD2-1301CFD7321D}" type="presParOf" srcId="{894CFECD-92EA-4C4B-876A-2EF130581C0A}" destId="{5D228DE0-37EC-4576-B1C1-27E02310A5D4}" srcOrd="0" destOrd="0" presId="urn:microsoft.com/office/officeart/2008/layout/LinedList"/>
    <dgm:cxn modelId="{025A7ED4-ADBD-49AE-A34D-847BC9B9BA56}" type="presParOf" srcId="{894CFECD-92EA-4C4B-876A-2EF130581C0A}" destId="{F3701C2A-4562-4E81-A154-F50D3031B337}" srcOrd="1" destOrd="0" presId="urn:microsoft.com/office/officeart/2008/layout/LinedList"/>
    <dgm:cxn modelId="{D8884908-7A0B-4DEA-96C4-A535DF527DE7}" type="presParOf" srcId="{F3701C2A-4562-4E81-A154-F50D3031B337}" destId="{36625CE6-BC92-4930-8D35-0471218B858A}" srcOrd="0" destOrd="0" presId="urn:microsoft.com/office/officeart/2008/layout/LinedList"/>
    <dgm:cxn modelId="{D66BEE08-0F97-4308-943E-A0C31D343609}" type="presParOf" srcId="{F3701C2A-4562-4E81-A154-F50D3031B337}" destId="{F91AC365-DB71-4ACD-AD17-E2A714AA4BE6}" srcOrd="1" destOrd="0" presId="urn:microsoft.com/office/officeart/2008/layout/LinedList"/>
    <dgm:cxn modelId="{CF758DDB-46CA-4864-B755-ED3D5E7C219B}" type="presParOf" srcId="{F3701C2A-4562-4E81-A154-F50D3031B337}" destId="{7FD9FCB1-E8F9-40FE-8925-4D7D3F48F4E2}" srcOrd="2" destOrd="0" presId="urn:microsoft.com/office/officeart/2008/layout/LinedList"/>
    <dgm:cxn modelId="{43505887-CFB0-46AD-8A73-2E00531DD1B0}" type="presParOf" srcId="{894CFECD-92EA-4C4B-876A-2EF130581C0A}" destId="{9064559C-E1EB-4E61-AAB9-9242B45A1AFF}" srcOrd="2" destOrd="0" presId="urn:microsoft.com/office/officeart/2008/layout/LinedList"/>
    <dgm:cxn modelId="{FB63A2D4-049B-4583-8490-28CCB9156E2F}" type="presParOf" srcId="{894CFECD-92EA-4C4B-876A-2EF130581C0A}" destId="{59ED5839-EC8D-48FD-BDAD-5AB70A54991B}" srcOrd="3" destOrd="0" presId="urn:microsoft.com/office/officeart/2008/layout/LinedList"/>
    <dgm:cxn modelId="{91F485F2-499B-48FE-9082-E7ED0E67A38D}" type="presParOf" srcId="{894CFECD-92EA-4C4B-876A-2EF130581C0A}" destId="{62D845E0-697B-42E8-8E65-30EECDCCB82D}" srcOrd="4" destOrd="0" presId="urn:microsoft.com/office/officeart/2008/layout/LinedList"/>
    <dgm:cxn modelId="{A19E3079-4855-4369-AC8E-B5B8192DE991}" type="presParOf" srcId="{62D845E0-697B-42E8-8E65-30EECDCCB82D}" destId="{3E82BC94-477E-4923-B097-5BAD86045B20}" srcOrd="0" destOrd="0" presId="urn:microsoft.com/office/officeart/2008/layout/LinedList"/>
    <dgm:cxn modelId="{E07B3CA9-1B2B-41AC-A189-3D0E6B4610AA}" type="presParOf" srcId="{62D845E0-697B-42E8-8E65-30EECDCCB82D}" destId="{4CF9A857-97D1-4692-8097-7660EBB264E6}" srcOrd="1" destOrd="0" presId="urn:microsoft.com/office/officeart/2008/layout/LinedList"/>
    <dgm:cxn modelId="{39299979-3401-4BB2-B709-10939BF0F85A}" type="presParOf" srcId="{62D845E0-697B-42E8-8E65-30EECDCCB82D}" destId="{E60AA835-989F-4265-893B-EAF9944EEDC2}" srcOrd="2" destOrd="0" presId="urn:microsoft.com/office/officeart/2008/layout/LinedList"/>
    <dgm:cxn modelId="{A4BD44AD-2700-4F0B-B1F3-0FFAA373FA17}" type="presParOf" srcId="{894CFECD-92EA-4C4B-876A-2EF130581C0A}" destId="{1561800C-3C02-4B90-BA7A-34409892ABFA}" srcOrd="5" destOrd="0" presId="urn:microsoft.com/office/officeart/2008/layout/LinedList"/>
    <dgm:cxn modelId="{90557B4F-FC40-47A9-80BE-2F421CD65F90}" type="presParOf" srcId="{894CFECD-92EA-4C4B-876A-2EF130581C0A}" destId="{E44E778F-357B-4AA3-9116-BE2C90F9EDFD}" srcOrd="6" destOrd="0" presId="urn:microsoft.com/office/officeart/2008/layout/LinedList"/>
    <dgm:cxn modelId="{1990CF63-DD4A-4C88-A27C-61C717FC0FD2}" type="presParOf" srcId="{894CFECD-92EA-4C4B-876A-2EF130581C0A}" destId="{5B080EB7-81DB-4ABC-801B-7BC307CE5BE4}" srcOrd="7" destOrd="0" presId="urn:microsoft.com/office/officeart/2008/layout/LinedList"/>
    <dgm:cxn modelId="{0502D03E-FB5C-44FA-ACB2-EE7987871DD8}" type="presParOf" srcId="{5B080EB7-81DB-4ABC-801B-7BC307CE5BE4}" destId="{E49B0B65-B3EB-4E39-9789-23CF8A2C327B}" srcOrd="0" destOrd="0" presId="urn:microsoft.com/office/officeart/2008/layout/LinedList"/>
    <dgm:cxn modelId="{D7408759-9BD7-4BDD-AD13-E25EBB4B4F6A}" type="presParOf" srcId="{5B080EB7-81DB-4ABC-801B-7BC307CE5BE4}" destId="{D5DDAB28-B1DB-45F8-9079-5129658E2D0D}" srcOrd="1" destOrd="0" presId="urn:microsoft.com/office/officeart/2008/layout/LinedList"/>
    <dgm:cxn modelId="{CCD506F8-272D-4A32-985D-683A0B063525}" type="presParOf" srcId="{5B080EB7-81DB-4ABC-801B-7BC307CE5BE4}" destId="{C0F969F2-C16D-4EED-9D65-9EC70C4BFBAC}" srcOrd="2" destOrd="0" presId="urn:microsoft.com/office/officeart/2008/layout/LinedList"/>
    <dgm:cxn modelId="{206AF66B-5FA4-483F-8822-01D011A0FA0C}" type="presParOf" srcId="{894CFECD-92EA-4C4B-876A-2EF130581C0A}" destId="{6515A948-5932-4C27-AB98-055A20F7DD84}" srcOrd="8" destOrd="0" presId="urn:microsoft.com/office/officeart/2008/layout/LinedList"/>
    <dgm:cxn modelId="{BDB641D3-BBA7-48E3-BFF6-D95E360A000D}" type="presParOf" srcId="{894CFECD-92EA-4C4B-876A-2EF130581C0A}" destId="{4C0E99A0-2C0E-4AB7-BBAA-DBD1A49ECA0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A7DDC8-4517-4FF0-A0B8-768E967C4A74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B78AB0-D811-471A-A8A6-91D241584797}">
      <dgm:prSet phldrT="[Текст]" custT="1"/>
      <dgm:spPr/>
      <dgm:t>
        <a:bodyPr/>
        <a:lstStyle/>
        <a:p>
          <a:r>
            <a:rPr lang="uk-UA" sz="2400" b="1" dirty="0" smtClean="0"/>
            <a:t>Методи формування свідомості </a:t>
          </a:r>
          <a:endParaRPr lang="ru-RU" sz="2400" b="1" dirty="0"/>
        </a:p>
      </dgm:t>
    </dgm:pt>
    <dgm:pt modelId="{52A47F8F-E76E-4963-AC7B-D00A8A41340C}" type="parTrans" cxnId="{0795EA04-67DE-443D-B2DF-55FEADC4ACC8}">
      <dgm:prSet/>
      <dgm:spPr/>
      <dgm:t>
        <a:bodyPr/>
        <a:lstStyle/>
        <a:p>
          <a:endParaRPr lang="ru-RU"/>
        </a:p>
      </dgm:t>
    </dgm:pt>
    <dgm:pt modelId="{DFE9A2AE-6991-4471-9D63-A581AF06DAFE}" type="sibTrans" cxnId="{0795EA04-67DE-443D-B2DF-55FEADC4ACC8}">
      <dgm:prSet/>
      <dgm:spPr/>
      <dgm:t>
        <a:bodyPr/>
        <a:lstStyle/>
        <a:p>
          <a:endParaRPr lang="ru-RU"/>
        </a:p>
      </dgm:t>
    </dgm:pt>
    <dgm:pt modelId="{CE142D95-F6C3-402C-BEAD-726D501D90A0}">
      <dgm:prSet phldrT="[Текст]" custT="1"/>
      <dgm:spPr/>
      <dgm:t>
        <a:bodyPr/>
        <a:lstStyle/>
        <a:p>
          <a:r>
            <a:rPr lang="uk-UA" sz="2400" b="1" i="1" dirty="0" smtClean="0"/>
            <a:t>Словесні</a:t>
          </a:r>
          <a:endParaRPr lang="ru-RU" sz="2400" b="1" i="1" dirty="0"/>
        </a:p>
      </dgm:t>
    </dgm:pt>
    <dgm:pt modelId="{00FDAB19-B348-4896-86F0-3BBA9B8B591D}" type="parTrans" cxnId="{8DB75577-B7D0-4891-A2BB-07C637CEA339}">
      <dgm:prSet/>
      <dgm:spPr/>
      <dgm:t>
        <a:bodyPr/>
        <a:lstStyle/>
        <a:p>
          <a:endParaRPr lang="ru-RU"/>
        </a:p>
      </dgm:t>
    </dgm:pt>
    <dgm:pt modelId="{5714E37A-ED45-4F50-9BC5-0D881D854034}" type="sibTrans" cxnId="{8DB75577-B7D0-4891-A2BB-07C637CEA339}">
      <dgm:prSet/>
      <dgm:spPr/>
      <dgm:t>
        <a:bodyPr/>
        <a:lstStyle/>
        <a:p>
          <a:endParaRPr lang="ru-RU"/>
        </a:p>
      </dgm:t>
    </dgm:pt>
    <dgm:pt modelId="{F88B43BE-598B-4E3C-8AE2-6B88556BD9DB}">
      <dgm:prSet phldrT="[Текст]" custT="1"/>
      <dgm:spPr/>
      <dgm:t>
        <a:bodyPr/>
        <a:lstStyle/>
        <a:p>
          <a:r>
            <a:rPr lang="uk-UA" sz="2400" b="1" i="1" dirty="0" smtClean="0"/>
            <a:t>Приклад </a:t>
          </a:r>
          <a:endParaRPr lang="ru-RU" sz="2400" b="1" i="1" dirty="0"/>
        </a:p>
      </dgm:t>
    </dgm:pt>
    <dgm:pt modelId="{6A2D0C91-4AF7-4127-BAA3-B96BCE777D53}" type="parTrans" cxnId="{189B655E-EC2E-417F-8401-1A1AD9D9588A}">
      <dgm:prSet/>
      <dgm:spPr/>
      <dgm:t>
        <a:bodyPr/>
        <a:lstStyle/>
        <a:p>
          <a:endParaRPr lang="ru-RU"/>
        </a:p>
      </dgm:t>
    </dgm:pt>
    <dgm:pt modelId="{ED934440-DEF0-4184-8145-443914B4233B}" type="sibTrans" cxnId="{189B655E-EC2E-417F-8401-1A1AD9D9588A}">
      <dgm:prSet/>
      <dgm:spPr/>
      <dgm:t>
        <a:bodyPr/>
        <a:lstStyle/>
        <a:p>
          <a:endParaRPr lang="ru-RU"/>
        </a:p>
      </dgm:t>
    </dgm:pt>
    <dgm:pt modelId="{B3AF08F6-8D3F-4F0A-B829-54F82D2D7568}">
      <dgm:prSet phldrT="[Текст]" custT="1"/>
      <dgm:spPr/>
      <dgm:t>
        <a:bodyPr/>
        <a:lstStyle/>
        <a:p>
          <a:r>
            <a:rPr lang="uk-UA" sz="2000" dirty="0" smtClean="0"/>
            <a:t>роз'яснення</a:t>
          </a:r>
          <a:endParaRPr lang="ru-RU" sz="2000" dirty="0"/>
        </a:p>
      </dgm:t>
    </dgm:pt>
    <dgm:pt modelId="{947B2B07-EF2B-4EE8-A9CB-A045931F1D12}" type="parTrans" cxnId="{DBA865FE-F5B1-4BBF-8309-6123740E47AB}">
      <dgm:prSet/>
      <dgm:spPr/>
      <dgm:t>
        <a:bodyPr/>
        <a:lstStyle/>
        <a:p>
          <a:endParaRPr lang="ru-RU"/>
        </a:p>
      </dgm:t>
    </dgm:pt>
    <dgm:pt modelId="{3E2E6D55-D7DC-46CA-9E3C-193C613C6166}" type="sibTrans" cxnId="{DBA865FE-F5B1-4BBF-8309-6123740E47AB}">
      <dgm:prSet/>
      <dgm:spPr/>
      <dgm:t>
        <a:bodyPr/>
        <a:lstStyle/>
        <a:p>
          <a:endParaRPr lang="ru-RU"/>
        </a:p>
      </dgm:t>
    </dgm:pt>
    <dgm:pt modelId="{CCDBA798-A93B-4676-9962-637A78193D97}">
      <dgm:prSet phldrT="[Текст]" custT="1"/>
      <dgm:spPr/>
      <dgm:t>
        <a:bodyPr/>
        <a:lstStyle/>
        <a:p>
          <a:r>
            <a:rPr lang="uk-UA" sz="2000" dirty="0" smtClean="0"/>
            <a:t>бесіда</a:t>
          </a:r>
          <a:endParaRPr lang="ru-RU" sz="2000" dirty="0"/>
        </a:p>
      </dgm:t>
    </dgm:pt>
    <dgm:pt modelId="{963EDAEE-56EA-48E5-804B-C601DE468AC7}" type="parTrans" cxnId="{9D310635-B5FF-4B2D-BAB6-C84384544D8C}">
      <dgm:prSet/>
      <dgm:spPr/>
      <dgm:t>
        <a:bodyPr/>
        <a:lstStyle/>
        <a:p>
          <a:endParaRPr lang="ru-RU"/>
        </a:p>
      </dgm:t>
    </dgm:pt>
    <dgm:pt modelId="{B5A22A72-5C03-4F8B-9BAF-0FF2D2E78EFB}" type="sibTrans" cxnId="{9D310635-B5FF-4B2D-BAB6-C84384544D8C}">
      <dgm:prSet/>
      <dgm:spPr/>
      <dgm:t>
        <a:bodyPr/>
        <a:lstStyle/>
        <a:p>
          <a:endParaRPr lang="ru-RU"/>
        </a:p>
      </dgm:t>
    </dgm:pt>
    <dgm:pt modelId="{C343D398-83A3-460B-BB1D-4F68577C2E60}">
      <dgm:prSet phldrT="[Текст]" custT="1"/>
      <dgm:spPr/>
      <dgm:t>
        <a:bodyPr/>
        <a:lstStyle/>
        <a:p>
          <a:r>
            <a:rPr lang="uk-UA" sz="2000" dirty="0" smtClean="0"/>
            <a:t>лекція</a:t>
          </a:r>
          <a:endParaRPr lang="ru-RU" sz="2000" dirty="0"/>
        </a:p>
      </dgm:t>
    </dgm:pt>
    <dgm:pt modelId="{ED19A635-EB03-4B8C-9BC3-3EAC42354364}" type="parTrans" cxnId="{E06FFC84-8777-43E4-84F3-23B4F8A71BB8}">
      <dgm:prSet/>
      <dgm:spPr/>
      <dgm:t>
        <a:bodyPr/>
        <a:lstStyle/>
        <a:p>
          <a:endParaRPr lang="ru-RU"/>
        </a:p>
      </dgm:t>
    </dgm:pt>
    <dgm:pt modelId="{96907872-F6D6-4EA5-86C0-4A7116355D47}" type="sibTrans" cxnId="{E06FFC84-8777-43E4-84F3-23B4F8A71BB8}">
      <dgm:prSet/>
      <dgm:spPr/>
      <dgm:t>
        <a:bodyPr/>
        <a:lstStyle/>
        <a:p>
          <a:endParaRPr lang="ru-RU"/>
        </a:p>
      </dgm:t>
    </dgm:pt>
    <dgm:pt modelId="{E8BEAEA0-7D9A-4999-A90D-A3E901C91180}">
      <dgm:prSet phldrT="[Текст]" custT="1"/>
      <dgm:spPr/>
      <dgm:t>
        <a:bodyPr/>
        <a:lstStyle/>
        <a:p>
          <a:r>
            <a:rPr lang="uk-UA" sz="2000" dirty="0" smtClean="0"/>
            <a:t>диспут</a:t>
          </a:r>
          <a:endParaRPr lang="ru-RU" sz="2000" dirty="0"/>
        </a:p>
      </dgm:t>
    </dgm:pt>
    <dgm:pt modelId="{3C11CAE4-130C-4888-9661-0A90F0044FCE}" type="parTrans" cxnId="{56013DF3-9E12-459D-A3E4-73AE55899FE8}">
      <dgm:prSet/>
      <dgm:spPr/>
      <dgm:t>
        <a:bodyPr/>
        <a:lstStyle/>
        <a:p>
          <a:endParaRPr lang="ru-RU"/>
        </a:p>
      </dgm:t>
    </dgm:pt>
    <dgm:pt modelId="{0830C1C8-F9AC-4087-9469-FC2C37B046DF}" type="sibTrans" cxnId="{56013DF3-9E12-459D-A3E4-73AE55899FE8}">
      <dgm:prSet/>
      <dgm:spPr/>
      <dgm:t>
        <a:bodyPr/>
        <a:lstStyle/>
        <a:p>
          <a:endParaRPr lang="ru-RU"/>
        </a:p>
      </dgm:t>
    </dgm:pt>
    <dgm:pt modelId="{46008BCE-2690-4BDD-AF56-85C610283702}">
      <dgm:prSet phldrT="[Текст]" custT="1"/>
      <dgm:spPr/>
      <dgm:t>
        <a:bodyPr/>
        <a:lstStyle/>
        <a:p>
          <a:r>
            <a:rPr lang="uk-UA" sz="2000" b="0" i="0" dirty="0" smtClean="0"/>
            <a:t>Методи переконуванн</a:t>
          </a:r>
          <a:r>
            <a:rPr lang="uk-UA" sz="2000" b="1" i="0" dirty="0" smtClean="0"/>
            <a:t>я</a:t>
          </a:r>
          <a:endParaRPr lang="ru-RU" sz="2000" b="0" i="0" dirty="0"/>
        </a:p>
      </dgm:t>
    </dgm:pt>
    <dgm:pt modelId="{D6BBB158-1854-49FB-A18A-DEDB54057B43}" type="parTrans" cxnId="{2EBF60C2-D26A-4056-93AE-D53B84801204}">
      <dgm:prSet/>
      <dgm:spPr/>
      <dgm:t>
        <a:bodyPr/>
        <a:lstStyle/>
        <a:p>
          <a:endParaRPr lang="ru-RU"/>
        </a:p>
      </dgm:t>
    </dgm:pt>
    <dgm:pt modelId="{8BA24C1C-715D-42E8-AAE1-357A071FC642}" type="sibTrans" cxnId="{2EBF60C2-D26A-4056-93AE-D53B84801204}">
      <dgm:prSet/>
      <dgm:spPr/>
      <dgm:t>
        <a:bodyPr/>
        <a:lstStyle/>
        <a:p>
          <a:endParaRPr lang="ru-RU"/>
        </a:p>
      </dgm:t>
    </dgm:pt>
    <dgm:pt modelId="{83CB1BAC-1627-49FF-AA5D-DDB54F4120E0}" type="pres">
      <dgm:prSet presAssocID="{8CA7DDC8-4517-4FF0-A0B8-768E967C4A7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332EF41-31C9-48C7-950F-FA1415A0F3FB}" type="pres">
      <dgm:prSet presAssocID="{25B78AB0-D811-471A-A8A6-91D241584797}" presName="hierRoot1" presStyleCnt="0"/>
      <dgm:spPr/>
    </dgm:pt>
    <dgm:pt modelId="{376E9D9C-4587-42DB-81A9-D5CF2D6479A9}" type="pres">
      <dgm:prSet presAssocID="{25B78AB0-D811-471A-A8A6-91D241584797}" presName="composite" presStyleCnt="0"/>
      <dgm:spPr/>
    </dgm:pt>
    <dgm:pt modelId="{56466BC8-3695-47E8-83E1-AEC9D3A96172}" type="pres">
      <dgm:prSet presAssocID="{25B78AB0-D811-471A-A8A6-91D241584797}" presName="background" presStyleLbl="node0" presStyleIdx="0" presStyleCnt="1"/>
      <dgm:spPr/>
    </dgm:pt>
    <dgm:pt modelId="{2DAE4539-D889-404B-83E5-6792C241754F}" type="pres">
      <dgm:prSet presAssocID="{25B78AB0-D811-471A-A8A6-91D241584797}" presName="text" presStyleLbl="fgAcc0" presStyleIdx="0" presStyleCnt="1" custScaleX="2376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F790CD-4B8C-4687-B762-6FB24A349FB7}" type="pres">
      <dgm:prSet presAssocID="{25B78AB0-D811-471A-A8A6-91D241584797}" presName="hierChild2" presStyleCnt="0"/>
      <dgm:spPr/>
    </dgm:pt>
    <dgm:pt modelId="{76EE046B-0A06-4841-AE4A-D61CC3A497C1}" type="pres">
      <dgm:prSet presAssocID="{00FDAB19-B348-4896-86F0-3BBA9B8B591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E48CC4A9-003A-417D-8EE1-43C6E96EE313}" type="pres">
      <dgm:prSet presAssocID="{CE142D95-F6C3-402C-BEAD-726D501D90A0}" presName="hierRoot2" presStyleCnt="0"/>
      <dgm:spPr/>
    </dgm:pt>
    <dgm:pt modelId="{E01F8531-694D-4620-BC1E-084A5378B503}" type="pres">
      <dgm:prSet presAssocID="{CE142D95-F6C3-402C-BEAD-726D501D90A0}" presName="composite2" presStyleCnt="0"/>
      <dgm:spPr/>
    </dgm:pt>
    <dgm:pt modelId="{2318BC0F-70C6-4C0E-8563-5709AECDEF0F}" type="pres">
      <dgm:prSet presAssocID="{CE142D95-F6C3-402C-BEAD-726D501D90A0}" presName="background2" presStyleLbl="node2" presStyleIdx="0" presStyleCnt="2"/>
      <dgm:spPr/>
    </dgm:pt>
    <dgm:pt modelId="{B4A7EEE0-1BC1-45F5-A9A5-AD73CC91F932}" type="pres">
      <dgm:prSet presAssocID="{CE142D95-F6C3-402C-BEAD-726D501D90A0}" presName="text2" presStyleLbl="fgAcc2" presStyleIdx="0" presStyleCnt="2" custScaleX="188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2C2AA0-00E9-4D97-A72A-6EF9C120657D}" type="pres">
      <dgm:prSet presAssocID="{CE142D95-F6C3-402C-BEAD-726D501D90A0}" presName="hierChild3" presStyleCnt="0"/>
      <dgm:spPr/>
    </dgm:pt>
    <dgm:pt modelId="{39A721B5-46CD-4229-A27F-C55411D2D879}" type="pres">
      <dgm:prSet presAssocID="{ED19A635-EB03-4B8C-9BC3-3EAC4235436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8645E8ED-BA15-40C5-B45A-5E1B88FB1CA7}" type="pres">
      <dgm:prSet presAssocID="{C343D398-83A3-460B-BB1D-4F68577C2E60}" presName="hierRoot3" presStyleCnt="0"/>
      <dgm:spPr/>
    </dgm:pt>
    <dgm:pt modelId="{E6A34B37-01AA-428A-B7D5-29C42171A190}" type="pres">
      <dgm:prSet presAssocID="{C343D398-83A3-460B-BB1D-4F68577C2E60}" presName="composite3" presStyleCnt="0"/>
      <dgm:spPr/>
    </dgm:pt>
    <dgm:pt modelId="{56142CB3-A1EF-4CCE-B346-2996B3A87FC4}" type="pres">
      <dgm:prSet presAssocID="{C343D398-83A3-460B-BB1D-4F68577C2E60}" presName="background3" presStyleLbl="node3" presStyleIdx="0" presStyleCnt="3"/>
      <dgm:spPr/>
    </dgm:pt>
    <dgm:pt modelId="{29F9458C-1D4C-4CC1-9237-C59E8F04C2DA}" type="pres">
      <dgm:prSet presAssocID="{C343D398-83A3-460B-BB1D-4F68577C2E60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B5EF1C-86EA-457F-BA18-CE3A737725DC}" type="pres">
      <dgm:prSet presAssocID="{C343D398-83A3-460B-BB1D-4F68577C2E60}" presName="hierChild4" presStyleCnt="0"/>
      <dgm:spPr/>
    </dgm:pt>
    <dgm:pt modelId="{F69F0AFA-132F-4EC0-825C-5AB1A1E6D669}" type="pres">
      <dgm:prSet presAssocID="{963EDAEE-56EA-48E5-804B-C601DE468AC7}" presName="Name23" presStyleLbl="parChTrans1D4" presStyleIdx="0" presStyleCnt="2"/>
      <dgm:spPr/>
      <dgm:t>
        <a:bodyPr/>
        <a:lstStyle/>
        <a:p>
          <a:endParaRPr lang="ru-RU"/>
        </a:p>
      </dgm:t>
    </dgm:pt>
    <dgm:pt modelId="{E5440333-C72D-477D-8D12-FE4E403715D7}" type="pres">
      <dgm:prSet presAssocID="{CCDBA798-A93B-4676-9962-637A78193D97}" presName="hierRoot4" presStyleCnt="0"/>
      <dgm:spPr/>
    </dgm:pt>
    <dgm:pt modelId="{F602DC3F-A4A7-41A7-AC39-62737A09FBD6}" type="pres">
      <dgm:prSet presAssocID="{CCDBA798-A93B-4676-9962-637A78193D97}" presName="composite4" presStyleCnt="0"/>
      <dgm:spPr/>
    </dgm:pt>
    <dgm:pt modelId="{430DA01C-FF22-4500-8156-D1FC7DE18DC4}" type="pres">
      <dgm:prSet presAssocID="{CCDBA798-A93B-4676-9962-637A78193D97}" presName="background4" presStyleLbl="node4" presStyleIdx="0" presStyleCnt="2"/>
      <dgm:spPr/>
    </dgm:pt>
    <dgm:pt modelId="{3DB40CA8-C942-4099-A082-D9030539BE8C}" type="pres">
      <dgm:prSet presAssocID="{CCDBA798-A93B-4676-9962-637A78193D97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46F502-BF1E-40DD-AD8B-D5D59A3E848B}" type="pres">
      <dgm:prSet presAssocID="{CCDBA798-A93B-4676-9962-637A78193D97}" presName="hierChild5" presStyleCnt="0"/>
      <dgm:spPr/>
    </dgm:pt>
    <dgm:pt modelId="{56D6880A-CA24-4456-B987-A4945A52C07C}" type="pres">
      <dgm:prSet presAssocID="{3C11CAE4-130C-4888-9661-0A90F0044FCE}" presName="Name17" presStyleLbl="parChTrans1D3" presStyleIdx="1" presStyleCnt="3"/>
      <dgm:spPr/>
      <dgm:t>
        <a:bodyPr/>
        <a:lstStyle/>
        <a:p>
          <a:endParaRPr lang="ru-RU"/>
        </a:p>
      </dgm:t>
    </dgm:pt>
    <dgm:pt modelId="{4AEA7226-E005-4579-8919-199F9CD61C52}" type="pres">
      <dgm:prSet presAssocID="{E8BEAEA0-7D9A-4999-A90D-A3E901C91180}" presName="hierRoot3" presStyleCnt="0"/>
      <dgm:spPr/>
    </dgm:pt>
    <dgm:pt modelId="{9BB95D25-AA91-48D1-8953-35DD4B7DD27F}" type="pres">
      <dgm:prSet presAssocID="{E8BEAEA0-7D9A-4999-A90D-A3E901C91180}" presName="composite3" presStyleCnt="0"/>
      <dgm:spPr/>
    </dgm:pt>
    <dgm:pt modelId="{A75E89B9-61D0-4070-8134-7629815A490E}" type="pres">
      <dgm:prSet presAssocID="{E8BEAEA0-7D9A-4999-A90D-A3E901C91180}" presName="background3" presStyleLbl="node3" presStyleIdx="1" presStyleCnt="3"/>
      <dgm:spPr/>
    </dgm:pt>
    <dgm:pt modelId="{D54BB6D7-52EC-465F-938D-87853D9D85AE}" type="pres">
      <dgm:prSet presAssocID="{E8BEAEA0-7D9A-4999-A90D-A3E901C9118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3803FD-91D8-4BF9-842A-51FBDE6E4E7B}" type="pres">
      <dgm:prSet presAssocID="{E8BEAEA0-7D9A-4999-A90D-A3E901C91180}" presName="hierChild4" presStyleCnt="0"/>
      <dgm:spPr/>
    </dgm:pt>
    <dgm:pt modelId="{8114BF1E-A1AE-4DF0-A826-9CDBE11F4922}" type="pres">
      <dgm:prSet presAssocID="{947B2B07-EF2B-4EE8-A9CB-A045931F1D12}" presName="Name23" presStyleLbl="parChTrans1D4" presStyleIdx="1" presStyleCnt="2"/>
      <dgm:spPr/>
      <dgm:t>
        <a:bodyPr/>
        <a:lstStyle/>
        <a:p>
          <a:endParaRPr lang="ru-RU"/>
        </a:p>
      </dgm:t>
    </dgm:pt>
    <dgm:pt modelId="{67126AB5-127A-4CA9-91AC-33BDC04EA571}" type="pres">
      <dgm:prSet presAssocID="{B3AF08F6-8D3F-4F0A-B829-54F82D2D7568}" presName="hierRoot4" presStyleCnt="0"/>
      <dgm:spPr/>
    </dgm:pt>
    <dgm:pt modelId="{688756D3-48AF-4B4E-A279-ADBC6BAF5695}" type="pres">
      <dgm:prSet presAssocID="{B3AF08F6-8D3F-4F0A-B829-54F82D2D7568}" presName="composite4" presStyleCnt="0"/>
      <dgm:spPr/>
    </dgm:pt>
    <dgm:pt modelId="{9757B01B-DDF1-4CA3-B598-0F0E4D436A04}" type="pres">
      <dgm:prSet presAssocID="{B3AF08F6-8D3F-4F0A-B829-54F82D2D7568}" presName="background4" presStyleLbl="node4" presStyleIdx="1" presStyleCnt="2"/>
      <dgm:spPr/>
    </dgm:pt>
    <dgm:pt modelId="{26B40322-4FF9-405C-9E42-E074F7D4CB02}" type="pres">
      <dgm:prSet presAssocID="{B3AF08F6-8D3F-4F0A-B829-54F82D2D7568}" presName="text4" presStyleLbl="fgAcc4" presStyleIdx="1" presStyleCnt="2" custScaleX="1268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05FD5F-1BEC-4F9D-A4B0-3250C6F39511}" type="pres">
      <dgm:prSet presAssocID="{B3AF08F6-8D3F-4F0A-B829-54F82D2D7568}" presName="hierChild5" presStyleCnt="0"/>
      <dgm:spPr/>
    </dgm:pt>
    <dgm:pt modelId="{0D343D85-DF7A-403F-9DDB-7F9DF7FA2396}" type="pres">
      <dgm:prSet presAssocID="{6A2D0C91-4AF7-4127-BAA3-B96BCE777D5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4E19BB4-EA57-4FBC-AFEE-12806D3594CB}" type="pres">
      <dgm:prSet presAssocID="{F88B43BE-598B-4E3C-8AE2-6B88556BD9DB}" presName="hierRoot2" presStyleCnt="0"/>
      <dgm:spPr/>
    </dgm:pt>
    <dgm:pt modelId="{FA7FBCEF-B9C8-433C-A03B-72CFEF5BC7D0}" type="pres">
      <dgm:prSet presAssocID="{F88B43BE-598B-4E3C-8AE2-6B88556BD9DB}" presName="composite2" presStyleCnt="0"/>
      <dgm:spPr/>
    </dgm:pt>
    <dgm:pt modelId="{3B6DF22B-8A14-43E0-BD4E-04C98095560F}" type="pres">
      <dgm:prSet presAssocID="{F88B43BE-598B-4E3C-8AE2-6B88556BD9DB}" presName="background2" presStyleLbl="node2" presStyleIdx="1" presStyleCnt="2"/>
      <dgm:spPr/>
    </dgm:pt>
    <dgm:pt modelId="{C8DE3CF4-388B-4461-A628-C62B830760E4}" type="pres">
      <dgm:prSet presAssocID="{F88B43BE-598B-4E3C-8AE2-6B88556BD9DB}" presName="text2" presStyleLbl="fgAcc2" presStyleIdx="1" presStyleCnt="2" custScaleX="188930" custLinFactNeighborX="111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C9AC23-30EE-4B04-B759-16231472414D}" type="pres">
      <dgm:prSet presAssocID="{F88B43BE-598B-4E3C-8AE2-6B88556BD9DB}" presName="hierChild3" presStyleCnt="0"/>
      <dgm:spPr/>
    </dgm:pt>
    <dgm:pt modelId="{1085C137-F1AC-42D6-ACCB-B1D47DCB8F8F}" type="pres">
      <dgm:prSet presAssocID="{D6BBB158-1854-49FB-A18A-DEDB54057B43}" presName="Name17" presStyleLbl="parChTrans1D3" presStyleIdx="2" presStyleCnt="3"/>
      <dgm:spPr/>
      <dgm:t>
        <a:bodyPr/>
        <a:lstStyle/>
        <a:p>
          <a:endParaRPr lang="ru-RU"/>
        </a:p>
      </dgm:t>
    </dgm:pt>
    <dgm:pt modelId="{724B9C86-C207-4CC3-A4EB-58EB80317562}" type="pres">
      <dgm:prSet presAssocID="{46008BCE-2690-4BDD-AF56-85C610283702}" presName="hierRoot3" presStyleCnt="0"/>
      <dgm:spPr/>
    </dgm:pt>
    <dgm:pt modelId="{DEDC1755-14EE-4344-8BD6-7FB770ACA787}" type="pres">
      <dgm:prSet presAssocID="{46008BCE-2690-4BDD-AF56-85C610283702}" presName="composite3" presStyleCnt="0"/>
      <dgm:spPr/>
    </dgm:pt>
    <dgm:pt modelId="{91DD7472-23CE-4FB7-AAFB-E6478FF3D272}" type="pres">
      <dgm:prSet presAssocID="{46008BCE-2690-4BDD-AF56-85C610283702}" presName="background3" presStyleLbl="node3" presStyleIdx="2" presStyleCnt="3"/>
      <dgm:spPr/>
    </dgm:pt>
    <dgm:pt modelId="{FDDBD971-6E14-4165-93C6-CD2CDBB00BDF}" type="pres">
      <dgm:prSet presAssocID="{46008BCE-2690-4BDD-AF56-85C610283702}" presName="text3" presStyleLbl="fgAcc3" presStyleIdx="2" presStyleCnt="3" custScaleX="143829" custScaleY="140510" custLinFactNeighborX="18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5ADF53-00FB-4ACF-BA0C-359092917B48}" type="pres">
      <dgm:prSet presAssocID="{46008BCE-2690-4BDD-AF56-85C610283702}" presName="hierChild4" presStyleCnt="0"/>
      <dgm:spPr/>
    </dgm:pt>
  </dgm:ptLst>
  <dgm:cxnLst>
    <dgm:cxn modelId="{D275ABB9-2EFD-4185-82E6-89AF4777958A}" type="presOf" srcId="{CE142D95-F6C3-402C-BEAD-726D501D90A0}" destId="{B4A7EEE0-1BC1-45F5-A9A5-AD73CC91F932}" srcOrd="0" destOrd="0" presId="urn:microsoft.com/office/officeart/2005/8/layout/hierarchy1"/>
    <dgm:cxn modelId="{56013DF3-9E12-459D-A3E4-73AE55899FE8}" srcId="{CE142D95-F6C3-402C-BEAD-726D501D90A0}" destId="{E8BEAEA0-7D9A-4999-A90D-A3E901C91180}" srcOrd="1" destOrd="0" parTransId="{3C11CAE4-130C-4888-9661-0A90F0044FCE}" sibTransId="{0830C1C8-F9AC-4087-9469-FC2C37B046DF}"/>
    <dgm:cxn modelId="{BDF15921-0562-4EF5-975C-53ED922E31A1}" type="presOf" srcId="{3C11CAE4-130C-4888-9661-0A90F0044FCE}" destId="{56D6880A-CA24-4456-B987-A4945A52C07C}" srcOrd="0" destOrd="0" presId="urn:microsoft.com/office/officeart/2005/8/layout/hierarchy1"/>
    <dgm:cxn modelId="{38016929-DA7B-411A-9A30-851DA579135B}" type="presOf" srcId="{963EDAEE-56EA-48E5-804B-C601DE468AC7}" destId="{F69F0AFA-132F-4EC0-825C-5AB1A1E6D669}" srcOrd="0" destOrd="0" presId="urn:microsoft.com/office/officeart/2005/8/layout/hierarchy1"/>
    <dgm:cxn modelId="{0795EA04-67DE-443D-B2DF-55FEADC4ACC8}" srcId="{8CA7DDC8-4517-4FF0-A0B8-768E967C4A74}" destId="{25B78AB0-D811-471A-A8A6-91D241584797}" srcOrd="0" destOrd="0" parTransId="{52A47F8F-E76E-4963-AC7B-D00A8A41340C}" sibTransId="{DFE9A2AE-6991-4471-9D63-A581AF06DAFE}"/>
    <dgm:cxn modelId="{E06FFC84-8777-43E4-84F3-23B4F8A71BB8}" srcId="{CE142D95-F6C3-402C-BEAD-726D501D90A0}" destId="{C343D398-83A3-460B-BB1D-4F68577C2E60}" srcOrd="0" destOrd="0" parTransId="{ED19A635-EB03-4B8C-9BC3-3EAC42354364}" sibTransId="{96907872-F6D6-4EA5-86C0-4A7116355D47}"/>
    <dgm:cxn modelId="{794756EC-229C-48B3-9BE8-17E579052F71}" type="presOf" srcId="{6A2D0C91-4AF7-4127-BAA3-B96BCE777D53}" destId="{0D343D85-DF7A-403F-9DDB-7F9DF7FA2396}" srcOrd="0" destOrd="0" presId="urn:microsoft.com/office/officeart/2005/8/layout/hierarchy1"/>
    <dgm:cxn modelId="{9D310635-B5FF-4B2D-BAB6-C84384544D8C}" srcId="{C343D398-83A3-460B-BB1D-4F68577C2E60}" destId="{CCDBA798-A93B-4676-9962-637A78193D97}" srcOrd="0" destOrd="0" parTransId="{963EDAEE-56EA-48E5-804B-C601DE468AC7}" sibTransId="{B5A22A72-5C03-4F8B-9BAF-0FF2D2E78EFB}"/>
    <dgm:cxn modelId="{2EBF60C2-D26A-4056-93AE-D53B84801204}" srcId="{F88B43BE-598B-4E3C-8AE2-6B88556BD9DB}" destId="{46008BCE-2690-4BDD-AF56-85C610283702}" srcOrd="0" destOrd="0" parTransId="{D6BBB158-1854-49FB-A18A-DEDB54057B43}" sibTransId="{8BA24C1C-715D-42E8-AAE1-357A071FC642}"/>
    <dgm:cxn modelId="{28655590-8E36-42C1-A1CD-40F267DCE763}" type="presOf" srcId="{25B78AB0-D811-471A-A8A6-91D241584797}" destId="{2DAE4539-D889-404B-83E5-6792C241754F}" srcOrd="0" destOrd="0" presId="urn:microsoft.com/office/officeart/2005/8/layout/hierarchy1"/>
    <dgm:cxn modelId="{C54B026D-1A2B-4AD3-89E4-A22EE5E85E2C}" type="presOf" srcId="{F88B43BE-598B-4E3C-8AE2-6B88556BD9DB}" destId="{C8DE3CF4-388B-4461-A628-C62B830760E4}" srcOrd="0" destOrd="0" presId="urn:microsoft.com/office/officeart/2005/8/layout/hierarchy1"/>
    <dgm:cxn modelId="{D703D19A-474D-453B-BF72-697E5DDBB633}" type="presOf" srcId="{CCDBA798-A93B-4676-9962-637A78193D97}" destId="{3DB40CA8-C942-4099-A082-D9030539BE8C}" srcOrd="0" destOrd="0" presId="urn:microsoft.com/office/officeart/2005/8/layout/hierarchy1"/>
    <dgm:cxn modelId="{8DB75577-B7D0-4891-A2BB-07C637CEA339}" srcId="{25B78AB0-D811-471A-A8A6-91D241584797}" destId="{CE142D95-F6C3-402C-BEAD-726D501D90A0}" srcOrd="0" destOrd="0" parTransId="{00FDAB19-B348-4896-86F0-3BBA9B8B591D}" sibTransId="{5714E37A-ED45-4F50-9BC5-0D881D854034}"/>
    <dgm:cxn modelId="{807F38DF-E5F0-4933-9402-19F7F3AF2FAC}" type="presOf" srcId="{D6BBB158-1854-49FB-A18A-DEDB54057B43}" destId="{1085C137-F1AC-42D6-ACCB-B1D47DCB8F8F}" srcOrd="0" destOrd="0" presId="urn:microsoft.com/office/officeart/2005/8/layout/hierarchy1"/>
    <dgm:cxn modelId="{969F4C49-75A6-443C-B1D7-3D91BC355E72}" type="presOf" srcId="{46008BCE-2690-4BDD-AF56-85C610283702}" destId="{FDDBD971-6E14-4165-93C6-CD2CDBB00BDF}" srcOrd="0" destOrd="0" presId="urn:microsoft.com/office/officeart/2005/8/layout/hierarchy1"/>
    <dgm:cxn modelId="{24EA42E5-909B-4BCB-B102-021855BB011A}" type="presOf" srcId="{947B2B07-EF2B-4EE8-A9CB-A045931F1D12}" destId="{8114BF1E-A1AE-4DF0-A826-9CDBE11F4922}" srcOrd="0" destOrd="0" presId="urn:microsoft.com/office/officeart/2005/8/layout/hierarchy1"/>
    <dgm:cxn modelId="{BCC5C873-9989-4ADB-A306-F09F71C9E904}" type="presOf" srcId="{8CA7DDC8-4517-4FF0-A0B8-768E967C4A74}" destId="{83CB1BAC-1627-49FF-AA5D-DDB54F4120E0}" srcOrd="0" destOrd="0" presId="urn:microsoft.com/office/officeart/2005/8/layout/hierarchy1"/>
    <dgm:cxn modelId="{D5A20D19-0FB9-4E34-8E9B-D4E1678843D2}" type="presOf" srcId="{00FDAB19-B348-4896-86F0-3BBA9B8B591D}" destId="{76EE046B-0A06-4841-AE4A-D61CC3A497C1}" srcOrd="0" destOrd="0" presId="urn:microsoft.com/office/officeart/2005/8/layout/hierarchy1"/>
    <dgm:cxn modelId="{189B655E-EC2E-417F-8401-1A1AD9D9588A}" srcId="{25B78AB0-D811-471A-A8A6-91D241584797}" destId="{F88B43BE-598B-4E3C-8AE2-6B88556BD9DB}" srcOrd="1" destOrd="0" parTransId="{6A2D0C91-4AF7-4127-BAA3-B96BCE777D53}" sibTransId="{ED934440-DEF0-4184-8145-443914B4233B}"/>
    <dgm:cxn modelId="{DBA865FE-F5B1-4BBF-8309-6123740E47AB}" srcId="{E8BEAEA0-7D9A-4999-A90D-A3E901C91180}" destId="{B3AF08F6-8D3F-4F0A-B829-54F82D2D7568}" srcOrd="0" destOrd="0" parTransId="{947B2B07-EF2B-4EE8-A9CB-A045931F1D12}" sibTransId="{3E2E6D55-D7DC-46CA-9E3C-193C613C6166}"/>
    <dgm:cxn modelId="{45456734-A7AF-4E35-ADA4-4DC45782E0D5}" type="presOf" srcId="{ED19A635-EB03-4B8C-9BC3-3EAC42354364}" destId="{39A721B5-46CD-4229-A27F-C55411D2D879}" srcOrd="0" destOrd="0" presId="urn:microsoft.com/office/officeart/2005/8/layout/hierarchy1"/>
    <dgm:cxn modelId="{14F74534-C11C-4237-8887-FED82FBFC6A6}" type="presOf" srcId="{B3AF08F6-8D3F-4F0A-B829-54F82D2D7568}" destId="{26B40322-4FF9-405C-9E42-E074F7D4CB02}" srcOrd="0" destOrd="0" presId="urn:microsoft.com/office/officeart/2005/8/layout/hierarchy1"/>
    <dgm:cxn modelId="{82CE59FA-C5F3-4664-B1B8-FF58E743B149}" type="presOf" srcId="{E8BEAEA0-7D9A-4999-A90D-A3E901C91180}" destId="{D54BB6D7-52EC-465F-938D-87853D9D85AE}" srcOrd="0" destOrd="0" presId="urn:microsoft.com/office/officeart/2005/8/layout/hierarchy1"/>
    <dgm:cxn modelId="{03A35F86-57F4-42AB-B662-B4E6D57B836E}" type="presOf" srcId="{C343D398-83A3-460B-BB1D-4F68577C2E60}" destId="{29F9458C-1D4C-4CC1-9237-C59E8F04C2DA}" srcOrd="0" destOrd="0" presId="urn:microsoft.com/office/officeart/2005/8/layout/hierarchy1"/>
    <dgm:cxn modelId="{91E2F4B1-22CB-4240-AB22-0387C8F288D6}" type="presParOf" srcId="{83CB1BAC-1627-49FF-AA5D-DDB54F4120E0}" destId="{B332EF41-31C9-48C7-950F-FA1415A0F3FB}" srcOrd="0" destOrd="0" presId="urn:microsoft.com/office/officeart/2005/8/layout/hierarchy1"/>
    <dgm:cxn modelId="{CFC182EC-2320-47E6-BED8-2C097F40DA34}" type="presParOf" srcId="{B332EF41-31C9-48C7-950F-FA1415A0F3FB}" destId="{376E9D9C-4587-42DB-81A9-D5CF2D6479A9}" srcOrd="0" destOrd="0" presId="urn:microsoft.com/office/officeart/2005/8/layout/hierarchy1"/>
    <dgm:cxn modelId="{06D0096D-4C61-487A-B4A1-5EEF4F9106EC}" type="presParOf" srcId="{376E9D9C-4587-42DB-81A9-D5CF2D6479A9}" destId="{56466BC8-3695-47E8-83E1-AEC9D3A96172}" srcOrd="0" destOrd="0" presId="urn:microsoft.com/office/officeart/2005/8/layout/hierarchy1"/>
    <dgm:cxn modelId="{C3D50FFF-BAC6-42DC-986D-4AAE1830DC29}" type="presParOf" srcId="{376E9D9C-4587-42DB-81A9-D5CF2D6479A9}" destId="{2DAE4539-D889-404B-83E5-6792C241754F}" srcOrd="1" destOrd="0" presId="urn:microsoft.com/office/officeart/2005/8/layout/hierarchy1"/>
    <dgm:cxn modelId="{58FE972E-3F37-4670-AF20-0B12CF4B0EF7}" type="presParOf" srcId="{B332EF41-31C9-48C7-950F-FA1415A0F3FB}" destId="{D6F790CD-4B8C-4687-B762-6FB24A349FB7}" srcOrd="1" destOrd="0" presId="urn:microsoft.com/office/officeart/2005/8/layout/hierarchy1"/>
    <dgm:cxn modelId="{98854698-B047-4596-8158-037CB4305263}" type="presParOf" srcId="{D6F790CD-4B8C-4687-B762-6FB24A349FB7}" destId="{76EE046B-0A06-4841-AE4A-D61CC3A497C1}" srcOrd="0" destOrd="0" presId="urn:microsoft.com/office/officeart/2005/8/layout/hierarchy1"/>
    <dgm:cxn modelId="{BF995922-EBBF-473E-AE22-EF7A185DD619}" type="presParOf" srcId="{D6F790CD-4B8C-4687-B762-6FB24A349FB7}" destId="{E48CC4A9-003A-417D-8EE1-43C6E96EE313}" srcOrd="1" destOrd="0" presId="urn:microsoft.com/office/officeart/2005/8/layout/hierarchy1"/>
    <dgm:cxn modelId="{0A01B2DF-E97F-499D-A305-E58841F97FA7}" type="presParOf" srcId="{E48CC4A9-003A-417D-8EE1-43C6E96EE313}" destId="{E01F8531-694D-4620-BC1E-084A5378B503}" srcOrd="0" destOrd="0" presId="urn:microsoft.com/office/officeart/2005/8/layout/hierarchy1"/>
    <dgm:cxn modelId="{C63941FB-7EA9-467B-817F-AEE19787E8C5}" type="presParOf" srcId="{E01F8531-694D-4620-BC1E-084A5378B503}" destId="{2318BC0F-70C6-4C0E-8563-5709AECDEF0F}" srcOrd="0" destOrd="0" presId="urn:microsoft.com/office/officeart/2005/8/layout/hierarchy1"/>
    <dgm:cxn modelId="{140A7F9C-10CF-452A-9D99-D70F38CBF2D1}" type="presParOf" srcId="{E01F8531-694D-4620-BC1E-084A5378B503}" destId="{B4A7EEE0-1BC1-45F5-A9A5-AD73CC91F932}" srcOrd="1" destOrd="0" presId="urn:microsoft.com/office/officeart/2005/8/layout/hierarchy1"/>
    <dgm:cxn modelId="{4CDBDA75-C7EB-4E43-B3C5-AC841843BCA0}" type="presParOf" srcId="{E48CC4A9-003A-417D-8EE1-43C6E96EE313}" destId="{F72C2AA0-00E9-4D97-A72A-6EF9C120657D}" srcOrd="1" destOrd="0" presId="urn:microsoft.com/office/officeart/2005/8/layout/hierarchy1"/>
    <dgm:cxn modelId="{47E80EED-654A-457D-9DFF-45CA578DC613}" type="presParOf" srcId="{F72C2AA0-00E9-4D97-A72A-6EF9C120657D}" destId="{39A721B5-46CD-4229-A27F-C55411D2D879}" srcOrd="0" destOrd="0" presId="urn:microsoft.com/office/officeart/2005/8/layout/hierarchy1"/>
    <dgm:cxn modelId="{57EDF9FF-8A1B-4253-A8D9-1295BC6A6EA8}" type="presParOf" srcId="{F72C2AA0-00E9-4D97-A72A-6EF9C120657D}" destId="{8645E8ED-BA15-40C5-B45A-5E1B88FB1CA7}" srcOrd="1" destOrd="0" presId="urn:microsoft.com/office/officeart/2005/8/layout/hierarchy1"/>
    <dgm:cxn modelId="{97620C4E-A7AB-4B68-A000-AE74AD9C454B}" type="presParOf" srcId="{8645E8ED-BA15-40C5-B45A-5E1B88FB1CA7}" destId="{E6A34B37-01AA-428A-B7D5-29C42171A190}" srcOrd="0" destOrd="0" presId="urn:microsoft.com/office/officeart/2005/8/layout/hierarchy1"/>
    <dgm:cxn modelId="{22FF0A1C-55F5-4CE5-BE67-DB1388D95F19}" type="presParOf" srcId="{E6A34B37-01AA-428A-B7D5-29C42171A190}" destId="{56142CB3-A1EF-4CCE-B346-2996B3A87FC4}" srcOrd="0" destOrd="0" presId="urn:microsoft.com/office/officeart/2005/8/layout/hierarchy1"/>
    <dgm:cxn modelId="{26027678-C070-4F0E-8755-3CAE8264BC17}" type="presParOf" srcId="{E6A34B37-01AA-428A-B7D5-29C42171A190}" destId="{29F9458C-1D4C-4CC1-9237-C59E8F04C2DA}" srcOrd="1" destOrd="0" presId="urn:microsoft.com/office/officeart/2005/8/layout/hierarchy1"/>
    <dgm:cxn modelId="{7CA60500-C6C1-458D-B8E8-5190B80F3588}" type="presParOf" srcId="{8645E8ED-BA15-40C5-B45A-5E1B88FB1CA7}" destId="{F8B5EF1C-86EA-457F-BA18-CE3A737725DC}" srcOrd="1" destOrd="0" presId="urn:microsoft.com/office/officeart/2005/8/layout/hierarchy1"/>
    <dgm:cxn modelId="{B5AE555E-BD11-476D-9225-C316B4FD305C}" type="presParOf" srcId="{F8B5EF1C-86EA-457F-BA18-CE3A737725DC}" destId="{F69F0AFA-132F-4EC0-825C-5AB1A1E6D669}" srcOrd="0" destOrd="0" presId="urn:microsoft.com/office/officeart/2005/8/layout/hierarchy1"/>
    <dgm:cxn modelId="{01DFF62F-77BB-4519-8EE8-3E618F723F61}" type="presParOf" srcId="{F8B5EF1C-86EA-457F-BA18-CE3A737725DC}" destId="{E5440333-C72D-477D-8D12-FE4E403715D7}" srcOrd="1" destOrd="0" presId="urn:microsoft.com/office/officeart/2005/8/layout/hierarchy1"/>
    <dgm:cxn modelId="{E1D02941-9A15-4A33-A1A0-8C66767060EE}" type="presParOf" srcId="{E5440333-C72D-477D-8D12-FE4E403715D7}" destId="{F602DC3F-A4A7-41A7-AC39-62737A09FBD6}" srcOrd="0" destOrd="0" presId="urn:microsoft.com/office/officeart/2005/8/layout/hierarchy1"/>
    <dgm:cxn modelId="{D811BB48-85EC-4757-995F-6F5D44E83638}" type="presParOf" srcId="{F602DC3F-A4A7-41A7-AC39-62737A09FBD6}" destId="{430DA01C-FF22-4500-8156-D1FC7DE18DC4}" srcOrd="0" destOrd="0" presId="urn:microsoft.com/office/officeart/2005/8/layout/hierarchy1"/>
    <dgm:cxn modelId="{269B93A0-AF21-4B3A-A39E-18243DCEF5F6}" type="presParOf" srcId="{F602DC3F-A4A7-41A7-AC39-62737A09FBD6}" destId="{3DB40CA8-C942-4099-A082-D9030539BE8C}" srcOrd="1" destOrd="0" presId="urn:microsoft.com/office/officeart/2005/8/layout/hierarchy1"/>
    <dgm:cxn modelId="{68BEEA67-EB71-4C81-8FAD-91DD3C6565F1}" type="presParOf" srcId="{E5440333-C72D-477D-8D12-FE4E403715D7}" destId="{7746F502-BF1E-40DD-AD8B-D5D59A3E848B}" srcOrd="1" destOrd="0" presId="urn:microsoft.com/office/officeart/2005/8/layout/hierarchy1"/>
    <dgm:cxn modelId="{D85DD4A8-A635-4F93-9789-D1734A3E69FE}" type="presParOf" srcId="{F72C2AA0-00E9-4D97-A72A-6EF9C120657D}" destId="{56D6880A-CA24-4456-B987-A4945A52C07C}" srcOrd="2" destOrd="0" presId="urn:microsoft.com/office/officeart/2005/8/layout/hierarchy1"/>
    <dgm:cxn modelId="{DA0E9E81-1754-4669-92DA-B0F80B90F11C}" type="presParOf" srcId="{F72C2AA0-00E9-4D97-A72A-6EF9C120657D}" destId="{4AEA7226-E005-4579-8919-199F9CD61C52}" srcOrd="3" destOrd="0" presId="urn:microsoft.com/office/officeart/2005/8/layout/hierarchy1"/>
    <dgm:cxn modelId="{21F5934B-F17A-4611-8DFE-2BFC2A78763E}" type="presParOf" srcId="{4AEA7226-E005-4579-8919-199F9CD61C52}" destId="{9BB95D25-AA91-48D1-8953-35DD4B7DD27F}" srcOrd="0" destOrd="0" presId="urn:microsoft.com/office/officeart/2005/8/layout/hierarchy1"/>
    <dgm:cxn modelId="{F25F8E64-93A9-48C3-A505-04C0C8C41B6D}" type="presParOf" srcId="{9BB95D25-AA91-48D1-8953-35DD4B7DD27F}" destId="{A75E89B9-61D0-4070-8134-7629815A490E}" srcOrd="0" destOrd="0" presId="urn:microsoft.com/office/officeart/2005/8/layout/hierarchy1"/>
    <dgm:cxn modelId="{FFF3D7ED-0054-4A88-8E18-E8B3D5E25A1B}" type="presParOf" srcId="{9BB95D25-AA91-48D1-8953-35DD4B7DD27F}" destId="{D54BB6D7-52EC-465F-938D-87853D9D85AE}" srcOrd="1" destOrd="0" presId="urn:microsoft.com/office/officeart/2005/8/layout/hierarchy1"/>
    <dgm:cxn modelId="{EEC4D292-3E56-48F7-8158-76F77187C196}" type="presParOf" srcId="{4AEA7226-E005-4579-8919-199F9CD61C52}" destId="{F33803FD-91D8-4BF9-842A-51FBDE6E4E7B}" srcOrd="1" destOrd="0" presId="urn:microsoft.com/office/officeart/2005/8/layout/hierarchy1"/>
    <dgm:cxn modelId="{D969DDCE-4172-4082-9204-2FF86395B3BD}" type="presParOf" srcId="{F33803FD-91D8-4BF9-842A-51FBDE6E4E7B}" destId="{8114BF1E-A1AE-4DF0-A826-9CDBE11F4922}" srcOrd="0" destOrd="0" presId="urn:microsoft.com/office/officeart/2005/8/layout/hierarchy1"/>
    <dgm:cxn modelId="{013C6E9F-EB0C-4974-878C-90210D2074EC}" type="presParOf" srcId="{F33803FD-91D8-4BF9-842A-51FBDE6E4E7B}" destId="{67126AB5-127A-4CA9-91AC-33BDC04EA571}" srcOrd="1" destOrd="0" presId="urn:microsoft.com/office/officeart/2005/8/layout/hierarchy1"/>
    <dgm:cxn modelId="{F2E2CAA2-1197-4D9A-95B4-2CCBB45F866A}" type="presParOf" srcId="{67126AB5-127A-4CA9-91AC-33BDC04EA571}" destId="{688756D3-48AF-4B4E-A279-ADBC6BAF5695}" srcOrd="0" destOrd="0" presId="urn:microsoft.com/office/officeart/2005/8/layout/hierarchy1"/>
    <dgm:cxn modelId="{BDD1E0B5-F01A-4B5E-A93F-7F258486FB2A}" type="presParOf" srcId="{688756D3-48AF-4B4E-A279-ADBC6BAF5695}" destId="{9757B01B-DDF1-4CA3-B598-0F0E4D436A04}" srcOrd="0" destOrd="0" presId="urn:microsoft.com/office/officeart/2005/8/layout/hierarchy1"/>
    <dgm:cxn modelId="{4B476CDB-EED7-4E71-BC35-4EF80AA5B772}" type="presParOf" srcId="{688756D3-48AF-4B4E-A279-ADBC6BAF5695}" destId="{26B40322-4FF9-405C-9E42-E074F7D4CB02}" srcOrd="1" destOrd="0" presId="urn:microsoft.com/office/officeart/2005/8/layout/hierarchy1"/>
    <dgm:cxn modelId="{E49070F7-AF92-4365-9341-8C2005E27D9B}" type="presParOf" srcId="{67126AB5-127A-4CA9-91AC-33BDC04EA571}" destId="{4E05FD5F-1BEC-4F9D-A4B0-3250C6F39511}" srcOrd="1" destOrd="0" presId="urn:microsoft.com/office/officeart/2005/8/layout/hierarchy1"/>
    <dgm:cxn modelId="{85C12482-6426-4EAC-A45E-0DFD092CC651}" type="presParOf" srcId="{D6F790CD-4B8C-4687-B762-6FB24A349FB7}" destId="{0D343D85-DF7A-403F-9DDB-7F9DF7FA2396}" srcOrd="2" destOrd="0" presId="urn:microsoft.com/office/officeart/2005/8/layout/hierarchy1"/>
    <dgm:cxn modelId="{1457D56A-7608-4568-8769-C80CE19F7BD4}" type="presParOf" srcId="{D6F790CD-4B8C-4687-B762-6FB24A349FB7}" destId="{F4E19BB4-EA57-4FBC-AFEE-12806D3594CB}" srcOrd="3" destOrd="0" presId="urn:microsoft.com/office/officeart/2005/8/layout/hierarchy1"/>
    <dgm:cxn modelId="{9E3B67BC-B733-42D3-8993-F9B73B268062}" type="presParOf" srcId="{F4E19BB4-EA57-4FBC-AFEE-12806D3594CB}" destId="{FA7FBCEF-B9C8-433C-A03B-72CFEF5BC7D0}" srcOrd="0" destOrd="0" presId="urn:microsoft.com/office/officeart/2005/8/layout/hierarchy1"/>
    <dgm:cxn modelId="{6938588E-F5B4-44CC-915F-209B78BFC535}" type="presParOf" srcId="{FA7FBCEF-B9C8-433C-A03B-72CFEF5BC7D0}" destId="{3B6DF22B-8A14-43E0-BD4E-04C98095560F}" srcOrd="0" destOrd="0" presId="urn:microsoft.com/office/officeart/2005/8/layout/hierarchy1"/>
    <dgm:cxn modelId="{9B36F9D5-E59A-4B4E-AA55-2E5F472FF7A0}" type="presParOf" srcId="{FA7FBCEF-B9C8-433C-A03B-72CFEF5BC7D0}" destId="{C8DE3CF4-388B-4461-A628-C62B830760E4}" srcOrd="1" destOrd="0" presId="urn:microsoft.com/office/officeart/2005/8/layout/hierarchy1"/>
    <dgm:cxn modelId="{0E43944A-A84E-45A6-9C62-029CDEF61698}" type="presParOf" srcId="{F4E19BB4-EA57-4FBC-AFEE-12806D3594CB}" destId="{F3C9AC23-30EE-4B04-B759-16231472414D}" srcOrd="1" destOrd="0" presId="urn:microsoft.com/office/officeart/2005/8/layout/hierarchy1"/>
    <dgm:cxn modelId="{B4B62E6F-2F92-4638-B551-498180CC9073}" type="presParOf" srcId="{F3C9AC23-30EE-4B04-B759-16231472414D}" destId="{1085C137-F1AC-42D6-ACCB-B1D47DCB8F8F}" srcOrd="0" destOrd="0" presId="urn:microsoft.com/office/officeart/2005/8/layout/hierarchy1"/>
    <dgm:cxn modelId="{6D822852-C4D1-41B0-885F-85287BE08AB1}" type="presParOf" srcId="{F3C9AC23-30EE-4B04-B759-16231472414D}" destId="{724B9C86-C207-4CC3-A4EB-58EB80317562}" srcOrd="1" destOrd="0" presId="urn:microsoft.com/office/officeart/2005/8/layout/hierarchy1"/>
    <dgm:cxn modelId="{21ABFE26-9717-4457-A289-80D31FAF3298}" type="presParOf" srcId="{724B9C86-C207-4CC3-A4EB-58EB80317562}" destId="{DEDC1755-14EE-4344-8BD6-7FB770ACA787}" srcOrd="0" destOrd="0" presId="urn:microsoft.com/office/officeart/2005/8/layout/hierarchy1"/>
    <dgm:cxn modelId="{6F6E8F8E-13B8-4181-80DF-CD408E72507A}" type="presParOf" srcId="{DEDC1755-14EE-4344-8BD6-7FB770ACA787}" destId="{91DD7472-23CE-4FB7-AAFB-E6478FF3D272}" srcOrd="0" destOrd="0" presId="urn:microsoft.com/office/officeart/2005/8/layout/hierarchy1"/>
    <dgm:cxn modelId="{25295CC4-0713-4334-8F83-8CE7D2B4615A}" type="presParOf" srcId="{DEDC1755-14EE-4344-8BD6-7FB770ACA787}" destId="{FDDBD971-6E14-4165-93C6-CD2CDBB00BDF}" srcOrd="1" destOrd="0" presId="urn:microsoft.com/office/officeart/2005/8/layout/hierarchy1"/>
    <dgm:cxn modelId="{41661CC8-AE11-416D-A1D3-52ECB07D856B}" type="presParOf" srcId="{724B9C86-C207-4CC3-A4EB-58EB80317562}" destId="{7D5ADF53-00FB-4ACF-BA0C-359092917B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063459-6FE9-4ED5-9A77-A16016F85FAD}" type="doc">
      <dgm:prSet loTypeId="urn:microsoft.com/office/officeart/2009/3/layout/StepUp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7634F2-76EA-4B1E-A27F-BCF5AA92E9DF}">
      <dgm:prSet phldrT="[Текст]" custT="1"/>
      <dgm:spPr/>
      <dgm:t>
        <a:bodyPr/>
        <a:lstStyle/>
        <a:p>
          <a:pPr algn="ctr"/>
          <a:r>
            <a:rPr lang="uk-UA" sz="2400" i="1" dirty="0" smtClean="0"/>
            <a:t>Обґрунтування теми</a:t>
          </a:r>
          <a:endParaRPr lang="ru-RU" sz="2400" dirty="0"/>
        </a:p>
      </dgm:t>
    </dgm:pt>
    <dgm:pt modelId="{0E6207FE-C27F-422E-9D25-4C5D8FDC5D92}" type="parTrans" cxnId="{BB6A13E9-527D-4226-87BC-A3E349E85CFE}">
      <dgm:prSet/>
      <dgm:spPr/>
      <dgm:t>
        <a:bodyPr/>
        <a:lstStyle/>
        <a:p>
          <a:endParaRPr lang="ru-RU"/>
        </a:p>
      </dgm:t>
    </dgm:pt>
    <dgm:pt modelId="{72AEDEAB-9E8C-466A-9994-D33EB35C4B66}" type="sibTrans" cxnId="{BB6A13E9-527D-4226-87BC-A3E349E85CFE}">
      <dgm:prSet/>
      <dgm:spPr/>
      <dgm:t>
        <a:bodyPr/>
        <a:lstStyle/>
        <a:p>
          <a:endParaRPr lang="ru-RU"/>
        </a:p>
      </dgm:t>
    </dgm:pt>
    <dgm:pt modelId="{9441AE73-0684-4D13-9840-CF42809CF9E2}">
      <dgm:prSet phldrT="[Текст]" custT="1"/>
      <dgm:spPr/>
      <dgm:t>
        <a:bodyPr/>
        <a:lstStyle/>
        <a:p>
          <a:pPr algn="ctr"/>
          <a:r>
            <a:rPr lang="uk-UA" sz="2800" i="1" dirty="0" smtClean="0"/>
            <a:t>Діалог з дітьми</a:t>
          </a:r>
          <a:endParaRPr lang="ru-RU" sz="2800" dirty="0"/>
        </a:p>
      </dgm:t>
    </dgm:pt>
    <dgm:pt modelId="{6B3775A8-10EE-4D41-A475-DD01B69C1FFE}" type="parTrans" cxnId="{8CCBF56B-6E11-4F02-BE8B-0BD09C47D72F}">
      <dgm:prSet/>
      <dgm:spPr/>
      <dgm:t>
        <a:bodyPr/>
        <a:lstStyle/>
        <a:p>
          <a:endParaRPr lang="ru-RU"/>
        </a:p>
      </dgm:t>
    </dgm:pt>
    <dgm:pt modelId="{C09BAB43-EC3A-4A8C-A4FB-7D80B94A4CF7}" type="sibTrans" cxnId="{8CCBF56B-6E11-4F02-BE8B-0BD09C47D72F}">
      <dgm:prSet/>
      <dgm:spPr/>
      <dgm:t>
        <a:bodyPr/>
        <a:lstStyle/>
        <a:p>
          <a:endParaRPr lang="ru-RU"/>
        </a:p>
      </dgm:t>
    </dgm:pt>
    <dgm:pt modelId="{EA27812B-5971-405F-9450-88FE451B6A3C}">
      <dgm:prSet phldrT="[Текст]" custT="1"/>
      <dgm:spPr/>
      <dgm:t>
        <a:bodyPr/>
        <a:lstStyle/>
        <a:p>
          <a:pPr algn="ctr"/>
          <a:r>
            <a:rPr lang="uk-UA" sz="2800" i="1" dirty="0" smtClean="0"/>
            <a:t>Підсумки бесіди</a:t>
          </a:r>
          <a:endParaRPr lang="ru-RU" sz="2800" dirty="0"/>
        </a:p>
      </dgm:t>
    </dgm:pt>
    <dgm:pt modelId="{01453982-F116-4BF8-8AAE-A87FE4C60240}" type="parTrans" cxnId="{25E2CB3B-4EFF-4FF6-B46C-E11D35DEADA0}">
      <dgm:prSet/>
      <dgm:spPr/>
      <dgm:t>
        <a:bodyPr/>
        <a:lstStyle/>
        <a:p>
          <a:endParaRPr lang="ru-RU"/>
        </a:p>
      </dgm:t>
    </dgm:pt>
    <dgm:pt modelId="{3CFACCA9-BAB2-4FCA-A5EF-CA436A75218A}" type="sibTrans" cxnId="{25E2CB3B-4EFF-4FF6-B46C-E11D35DEADA0}">
      <dgm:prSet/>
      <dgm:spPr/>
      <dgm:t>
        <a:bodyPr/>
        <a:lstStyle/>
        <a:p>
          <a:endParaRPr lang="ru-RU"/>
        </a:p>
      </dgm:t>
    </dgm:pt>
    <dgm:pt modelId="{37A23E66-C794-4A9C-8AD9-52D147A46BF2}">
      <dgm:prSet phldrT="[Текст]" custT="1"/>
      <dgm:spPr/>
      <dgm:t>
        <a:bodyPr/>
        <a:lstStyle/>
        <a:p>
          <a:pPr algn="l"/>
          <a:r>
            <a:rPr lang="uk-UA" sz="1800" dirty="0" smtClean="0"/>
            <a:t>висловлення учнями своїх думок</a:t>
          </a:r>
          <a:endParaRPr lang="ru-RU" sz="1800" dirty="0"/>
        </a:p>
      </dgm:t>
    </dgm:pt>
    <dgm:pt modelId="{A198B917-4F8B-4665-820A-F215561BCFF8}" type="parTrans" cxnId="{5ED9744C-1038-42AD-B346-73699AC41EC3}">
      <dgm:prSet/>
      <dgm:spPr/>
      <dgm:t>
        <a:bodyPr/>
        <a:lstStyle/>
        <a:p>
          <a:endParaRPr lang="ru-RU"/>
        </a:p>
      </dgm:t>
    </dgm:pt>
    <dgm:pt modelId="{4D994A77-6ED1-4B32-A996-7570CDCDC7CE}" type="sibTrans" cxnId="{5ED9744C-1038-42AD-B346-73699AC41EC3}">
      <dgm:prSet/>
      <dgm:spPr/>
      <dgm:t>
        <a:bodyPr/>
        <a:lstStyle/>
        <a:p>
          <a:endParaRPr lang="ru-RU"/>
        </a:p>
      </dgm:t>
    </dgm:pt>
    <dgm:pt modelId="{7B02C9C2-6038-4D56-BE71-CAB2C5EED95D}">
      <dgm:prSet phldrT="[Текст]" custT="1"/>
      <dgm:spPr/>
      <dgm:t>
        <a:bodyPr/>
        <a:lstStyle/>
        <a:p>
          <a:pPr algn="l"/>
          <a:r>
            <a:rPr lang="uk-UA" sz="1800" dirty="0" smtClean="0"/>
            <a:t>вибір теми</a:t>
          </a:r>
          <a:endParaRPr lang="ru-RU" sz="1800" dirty="0"/>
        </a:p>
      </dgm:t>
    </dgm:pt>
    <dgm:pt modelId="{12015C19-CA40-4A92-B36F-80305E082A48}" type="parTrans" cxnId="{4AEC8791-C34A-4B6A-A2D8-69F996388AB5}">
      <dgm:prSet/>
      <dgm:spPr/>
      <dgm:t>
        <a:bodyPr/>
        <a:lstStyle/>
        <a:p>
          <a:endParaRPr lang="ru-RU"/>
        </a:p>
      </dgm:t>
    </dgm:pt>
    <dgm:pt modelId="{66AB9564-15D0-4DA0-91B6-C2678CD9ABB0}" type="sibTrans" cxnId="{4AEC8791-C34A-4B6A-A2D8-69F996388AB5}">
      <dgm:prSet/>
      <dgm:spPr/>
      <dgm:t>
        <a:bodyPr/>
        <a:lstStyle/>
        <a:p>
          <a:endParaRPr lang="ru-RU"/>
        </a:p>
      </dgm:t>
    </dgm:pt>
    <dgm:pt modelId="{B55FE89C-F19B-407B-8E18-1E0480344B8E}">
      <dgm:prSet phldrT="[Текст]" custT="1"/>
      <dgm:spPr/>
      <dgm:t>
        <a:bodyPr/>
        <a:lstStyle/>
        <a:p>
          <a:pPr algn="l"/>
          <a:r>
            <a:rPr lang="uk-UA" sz="1800" dirty="0" smtClean="0"/>
            <a:t>з'ясування позиції учасників</a:t>
          </a:r>
          <a:endParaRPr lang="ru-RU" sz="1800" dirty="0"/>
        </a:p>
      </dgm:t>
    </dgm:pt>
    <dgm:pt modelId="{00455FCD-685D-448C-8FEC-B10CBA2C5D63}" type="parTrans" cxnId="{B018C202-3234-4C04-AF8F-F27CABDBB614}">
      <dgm:prSet/>
      <dgm:spPr/>
      <dgm:t>
        <a:bodyPr/>
        <a:lstStyle/>
        <a:p>
          <a:endParaRPr lang="ru-RU"/>
        </a:p>
      </dgm:t>
    </dgm:pt>
    <dgm:pt modelId="{CF709A98-A544-4231-8C67-94A554E2C598}" type="sibTrans" cxnId="{B018C202-3234-4C04-AF8F-F27CABDBB614}">
      <dgm:prSet/>
      <dgm:spPr/>
      <dgm:t>
        <a:bodyPr/>
        <a:lstStyle/>
        <a:p>
          <a:endParaRPr lang="ru-RU"/>
        </a:p>
      </dgm:t>
    </dgm:pt>
    <dgm:pt modelId="{14BF8CC4-9FF8-4C51-936A-984ED93E369B}">
      <dgm:prSet phldrT="[Текст]" custT="1"/>
      <dgm:spPr/>
      <dgm:t>
        <a:bodyPr/>
        <a:lstStyle/>
        <a:p>
          <a:pPr algn="l"/>
          <a:r>
            <a:rPr lang="uk-UA" sz="1800" dirty="0" smtClean="0"/>
            <a:t>  формулювання запитань</a:t>
          </a:r>
          <a:endParaRPr lang="ru-RU" sz="1800" dirty="0"/>
        </a:p>
      </dgm:t>
    </dgm:pt>
    <dgm:pt modelId="{71B1C4C8-A089-4CF2-9493-785BB7309F2F}" type="parTrans" cxnId="{1D27DDE2-3033-4F6E-B5AE-DA8C2361AEE8}">
      <dgm:prSet/>
      <dgm:spPr/>
      <dgm:t>
        <a:bodyPr/>
        <a:lstStyle/>
        <a:p>
          <a:endParaRPr lang="ru-RU"/>
        </a:p>
      </dgm:t>
    </dgm:pt>
    <dgm:pt modelId="{C35CAA7A-263D-4C41-AAC3-112C54E07417}" type="sibTrans" cxnId="{1D27DDE2-3033-4F6E-B5AE-DA8C2361AEE8}">
      <dgm:prSet/>
      <dgm:spPr/>
      <dgm:t>
        <a:bodyPr/>
        <a:lstStyle/>
        <a:p>
          <a:endParaRPr lang="ru-RU"/>
        </a:p>
      </dgm:t>
    </dgm:pt>
    <dgm:pt modelId="{750D065A-6022-4A53-A311-2191D0D929C6}">
      <dgm:prSet phldrT="[Текст]" custT="1"/>
      <dgm:spPr/>
      <dgm:t>
        <a:bodyPr/>
        <a:lstStyle/>
        <a:p>
          <a:pPr algn="l"/>
          <a:r>
            <a:rPr lang="uk-UA" sz="1800" dirty="0" smtClean="0"/>
            <a:t>спонукання учнів до оціночних суджень</a:t>
          </a:r>
          <a:endParaRPr lang="ru-RU" sz="1800" dirty="0"/>
        </a:p>
      </dgm:t>
    </dgm:pt>
    <dgm:pt modelId="{A3D22B82-28FF-44BC-9435-DA233470A756}" type="parTrans" cxnId="{6FEF97BD-0422-464D-897B-ABC36E984818}">
      <dgm:prSet/>
      <dgm:spPr/>
      <dgm:t>
        <a:bodyPr/>
        <a:lstStyle/>
        <a:p>
          <a:endParaRPr lang="ru-RU"/>
        </a:p>
      </dgm:t>
    </dgm:pt>
    <dgm:pt modelId="{91033844-9051-4848-9957-E7F315A5836A}" type="sibTrans" cxnId="{6FEF97BD-0422-464D-897B-ABC36E984818}">
      <dgm:prSet/>
      <dgm:spPr/>
      <dgm:t>
        <a:bodyPr/>
        <a:lstStyle/>
        <a:p>
          <a:endParaRPr lang="ru-RU"/>
        </a:p>
      </dgm:t>
    </dgm:pt>
    <dgm:pt modelId="{11118F45-0653-4AFA-8A72-3DDBB75DF59F}">
      <dgm:prSet phldrT="[Текст]" custT="1"/>
      <dgm:spPr/>
      <dgm:t>
        <a:bodyPr/>
        <a:lstStyle/>
        <a:p>
          <a:pPr algn="l"/>
          <a:r>
            <a:rPr lang="uk-UA" sz="1800" dirty="0" smtClean="0"/>
            <a:t>узагальнення висловлених учасниками думок</a:t>
          </a:r>
          <a:endParaRPr lang="ru-RU" sz="1800" dirty="0"/>
        </a:p>
      </dgm:t>
    </dgm:pt>
    <dgm:pt modelId="{6DD46A90-4D63-4FDF-AB06-9519E10F59CA}" type="parTrans" cxnId="{FEE12C24-E7FF-4033-816D-840957B48B80}">
      <dgm:prSet/>
      <dgm:spPr/>
      <dgm:t>
        <a:bodyPr/>
        <a:lstStyle/>
        <a:p>
          <a:endParaRPr lang="ru-RU"/>
        </a:p>
      </dgm:t>
    </dgm:pt>
    <dgm:pt modelId="{E01D2D20-4134-4142-B863-EE9DD46EEA46}" type="sibTrans" cxnId="{FEE12C24-E7FF-4033-816D-840957B48B80}">
      <dgm:prSet/>
      <dgm:spPr/>
      <dgm:t>
        <a:bodyPr/>
        <a:lstStyle/>
        <a:p>
          <a:endParaRPr lang="ru-RU"/>
        </a:p>
      </dgm:t>
    </dgm:pt>
    <dgm:pt modelId="{C5EFBCC3-80B9-4F76-A16E-84CE1952A63B}">
      <dgm:prSet phldrT="[Текст]" custT="1"/>
      <dgm:spPr/>
      <dgm:t>
        <a:bodyPr/>
        <a:lstStyle/>
        <a:p>
          <a:pPr algn="l"/>
          <a:r>
            <a:rPr lang="uk-UA" sz="1800" dirty="0" smtClean="0"/>
            <a:t>пропозиції щодо вирішення проблеми</a:t>
          </a:r>
          <a:endParaRPr lang="ru-RU" sz="1800" dirty="0"/>
        </a:p>
      </dgm:t>
    </dgm:pt>
    <dgm:pt modelId="{CA04C3C6-ABDE-4430-8DB3-794044655BC2}" type="parTrans" cxnId="{5A114B77-57D5-465F-BEE6-0CE9999A9ACF}">
      <dgm:prSet/>
      <dgm:spPr/>
      <dgm:t>
        <a:bodyPr/>
        <a:lstStyle/>
        <a:p>
          <a:endParaRPr lang="ru-RU"/>
        </a:p>
      </dgm:t>
    </dgm:pt>
    <dgm:pt modelId="{A8ABD685-72BC-4BA6-8761-10BCA7903D79}" type="sibTrans" cxnId="{5A114B77-57D5-465F-BEE6-0CE9999A9ACF}">
      <dgm:prSet/>
      <dgm:spPr/>
      <dgm:t>
        <a:bodyPr/>
        <a:lstStyle/>
        <a:p>
          <a:endParaRPr lang="ru-RU"/>
        </a:p>
      </dgm:t>
    </dgm:pt>
    <dgm:pt modelId="{E97EB661-07E8-450D-9BB8-DF8A92321F4D}">
      <dgm:prSet phldrT="[Текст]" custT="1"/>
      <dgm:spPr/>
      <dgm:t>
        <a:bodyPr/>
        <a:lstStyle/>
        <a:p>
          <a:pPr algn="l"/>
          <a:r>
            <a:rPr lang="uk-UA" sz="1800" dirty="0" smtClean="0"/>
            <a:t>формулювання програми подальших дій</a:t>
          </a:r>
          <a:endParaRPr lang="ru-RU" sz="1800" dirty="0"/>
        </a:p>
      </dgm:t>
    </dgm:pt>
    <dgm:pt modelId="{642724BD-B030-4EB2-9212-1231EF484497}" type="parTrans" cxnId="{6DE28A23-B74C-40F4-BA25-A835E255AC14}">
      <dgm:prSet/>
      <dgm:spPr/>
      <dgm:t>
        <a:bodyPr/>
        <a:lstStyle/>
        <a:p>
          <a:endParaRPr lang="ru-RU"/>
        </a:p>
      </dgm:t>
    </dgm:pt>
    <dgm:pt modelId="{3BEF45D6-037D-4B84-AA84-21D1BC218333}" type="sibTrans" cxnId="{6DE28A23-B74C-40F4-BA25-A835E255AC14}">
      <dgm:prSet/>
      <dgm:spPr/>
      <dgm:t>
        <a:bodyPr/>
        <a:lstStyle/>
        <a:p>
          <a:endParaRPr lang="ru-RU"/>
        </a:p>
      </dgm:t>
    </dgm:pt>
    <dgm:pt modelId="{C2900495-EAFA-4D43-8D1A-3079686C79DB}" type="pres">
      <dgm:prSet presAssocID="{03063459-6FE9-4ED5-9A77-A16016F85FA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2DEFC6B-B509-43D0-8392-2A2C0ED68BBA}" type="pres">
      <dgm:prSet presAssocID="{AE7634F2-76EA-4B1E-A27F-BCF5AA92E9DF}" presName="composite" presStyleCnt="0"/>
      <dgm:spPr/>
    </dgm:pt>
    <dgm:pt modelId="{0CA8ADA3-539E-4376-9E1B-B30EA03FB74B}" type="pres">
      <dgm:prSet presAssocID="{AE7634F2-76EA-4B1E-A27F-BCF5AA92E9DF}" presName="LShape" presStyleLbl="alignNode1" presStyleIdx="0" presStyleCnt="5"/>
      <dgm:spPr/>
    </dgm:pt>
    <dgm:pt modelId="{B270699A-688E-48CF-8D66-F37586CCCA57}" type="pres">
      <dgm:prSet presAssocID="{AE7634F2-76EA-4B1E-A27F-BCF5AA92E9DF}" presName="ParentText" presStyleLbl="revTx" presStyleIdx="0" presStyleCnt="3" custScaleY="114060" custLinFactNeighborY="187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9B4CBF-6837-4C1A-B0A8-EC821B6189FA}" type="pres">
      <dgm:prSet presAssocID="{AE7634F2-76EA-4B1E-A27F-BCF5AA92E9DF}" presName="Triangle" presStyleLbl="alignNode1" presStyleIdx="1" presStyleCnt="5"/>
      <dgm:spPr/>
    </dgm:pt>
    <dgm:pt modelId="{0E17B561-BA00-45C0-9446-25951AE086F4}" type="pres">
      <dgm:prSet presAssocID="{72AEDEAB-9E8C-466A-9994-D33EB35C4B66}" presName="sibTrans" presStyleCnt="0"/>
      <dgm:spPr/>
    </dgm:pt>
    <dgm:pt modelId="{60112ECE-8145-4710-9922-496F5A4419DB}" type="pres">
      <dgm:prSet presAssocID="{72AEDEAB-9E8C-466A-9994-D33EB35C4B66}" presName="space" presStyleCnt="0"/>
      <dgm:spPr/>
    </dgm:pt>
    <dgm:pt modelId="{BB3746FB-28EC-4962-9A74-3E1F57B6536C}" type="pres">
      <dgm:prSet presAssocID="{9441AE73-0684-4D13-9840-CF42809CF9E2}" presName="composite" presStyleCnt="0"/>
      <dgm:spPr/>
    </dgm:pt>
    <dgm:pt modelId="{1CAAA1FB-ADE9-46B0-8FEF-BE536DC811D3}" type="pres">
      <dgm:prSet presAssocID="{9441AE73-0684-4D13-9840-CF42809CF9E2}" presName="LShape" presStyleLbl="alignNode1" presStyleIdx="2" presStyleCnt="5"/>
      <dgm:spPr/>
    </dgm:pt>
    <dgm:pt modelId="{F57A905F-C24D-4E08-A528-F3F2A87EE0C5}" type="pres">
      <dgm:prSet presAssocID="{9441AE73-0684-4D13-9840-CF42809CF9E2}" presName="ParentText" presStyleLbl="revTx" presStyleIdx="1" presStyleCnt="3" custScaleY="149116" custLinFactNeighborY="264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EBD08B-B76C-42E0-AA34-2884EF1EB6C0}" type="pres">
      <dgm:prSet presAssocID="{9441AE73-0684-4D13-9840-CF42809CF9E2}" presName="Triangle" presStyleLbl="alignNode1" presStyleIdx="3" presStyleCnt="5"/>
      <dgm:spPr/>
    </dgm:pt>
    <dgm:pt modelId="{7B35CA36-EA23-4498-A13F-703C081B1651}" type="pres">
      <dgm:prSet presAssocID="{C09BAB43-EC3A-4A8C-A4FB-7D80B94A4CF7}" presName="sibTrans" presStyleCnt="0"/>
      <dgm:spPr/>
    </dgm:pt>
    <dgm:pt modelId="{31A43723-83D9-4AF0-938F-4C480D222A1D}" type="pres">
      <dgm:prSet presAssocID="{C09BAB43-EC3A-4A8C-A4FB-7D80B94A4CF7}" presName="space" presStyleCnt="0"/>
      <dgm:spPr/>
    </dgm:pt>
    <dgm:pt modelId="{3F90B5C8-93FE-4D90-8D2F-6248B5D7F26F}" type="pres">
      <dgm:prSet presAssocID="{EA27812B-5971-405F-9450-88FE451B6A3C}" presName="composite" presStyleCnt="0"/>
      <dgm:spPr/>
    </dgm:pt>
    <dgm:pt modelId="{130466B9-5D30-433F-B4DA-B559670C5CD7}" type="pres">
      <dgm:prSet presAssocID="{EA27812B-5971-405F-9450-88FE451B6A3C}" presName="LShape" presStyleLbl="alignNode1" presStyleIdx="4" presStyleCnt="5"/>
      <dgm:spPr/>
    </dgm:pt>
    <dgm:pt modelId="{0110A3B2-419A-4C19-AACE-BC523D14A307}" type="pres">
      <dgm:prSet presAssocID="{EA27812B-5971-405F-9450-88FE451B6A3C}" presName="ParentText" presStyleLbl="revTx" presStyleIdx="2" presStyleCnt="3" custScaleY="125341" custLinFactNeighborX="158" custLinFactNeighborY="167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F6801D-E77E-4B67-9469-6B1079987F0E}" type="presOf" srcId="{AE7634F2-76EA-4B1E-A27F-BCF5AA92E9DF}" destId="{B270699A-688E-48CF-8D66-F37586CCCA57}" srcOrd="0" destOrd="0" presId="urn:microsoft.com/office/officeart/2009/3/layout/StepUpProcess"/>
    <dgm:cxn modelId="{B6D930D4-5363-4791-A115-D1C5A445F6E8}" type="presOf" srcId="{9441AE73-0684-4D13-9840-CF42809CF9E2}" destId="{F57A905F-C24D-4E08-A528-F3F2A87EE0C5}" srcOrd="0" destOrd="0" presId="urn:microsoft.com/office/officeart/2009/3/layout/StepUpProcess"/>
    <dgm:cxn modelId="{5C5097CB-CF8C-4F13-BDAD-F8512A5477E3}" type="presOf" srcId="{E97EB661-07E8-450D-9BB8-DF8A92321F4D}" destId="{0110A3B2-419A-4C19-AACE-BC523D14A307}" srcOrd="0" destOrd="3" presId="urn:microsoft.com/office/officeart/2009/3/layout/StepUpProcess"/>
    <dgm:cxn modelId="{25E2CB3B-4EFF-4FF6-B46C-E11D35DEADA0}" srcId="{03063459-6FE9-4ED5-9A77-A16016F85FAD}" destId="{EA27812B-5971-405F-9450-88FE451B6A3C}" srcOrd="2" destOrd="0" parTransId="{01453982-F116-4BF8-8AAE-A87FE4C60240}" sibTransId="{3CFACCA9-BAB2-4FCA-A5EF-CA436A75218A}"/>
    <dgm:cxn modelId="{5ED9744C-1038-42AD-B346-73699AC41EC3}" srcId="{9441AE73-0684-4D13-9840-CF42809CF9E2}" destId="{37A23E66-C794-4A9C-8AD9-52D147A46BF2}" srcOrd="0" destOrd="0" parTransId="{A198B917-4F8B-4665-820A-F215561BCFF8}" sibTransId="{4D994A77-6ED1-4B32-A996-7570CDCDC7CE}"/>
    <dgm:cxn modelId="{5A114B77-57D5-465F-BEE6-0CE9999A9ACF}" srcId="{EA27812B-5971-405F-9450-88FE451B6A3C}" destId="{C5EFBCC3-80B9-4F76-A16E-84CE1952A63B}" srcOrd="1" destOrd="0" parTransId="{CA04C3C6-ABDE-4430-8DB3-794044655BC2}" sibTransId="{A8ABD685-72BC-4BA6-8761-10BCA7903D79}"/>
    <dgm:cxn modelId="{6DE28A23-B74C-40F4-BA25-A835E255AC14}" srcId="{EA27812B-5971-405F-9450-88FE451B6A3C}" destId="{E97EB661-07E8-450D-9BB8-DF8A92321F4D}" srcOrd="2" destOrd="0" parTransId="{642724BD-B030-4EB2-9212-1231EF484497}" sibTransId="{3BEF45D6-037D-4B84-AA84-21D1BC218333}"/>
    <dgm:cxn modelId="{57F54BAE-9DC0-42EF-83C6-EB864D17B2E7}" type="presOf" srcId="{11118F45-0653-4AFA-8A72-3DDBB75DF59F}" destId="{0110A3B2-419A-4C19-AACE-BC523D14A307}" srcOrd="0" destOrd="1" presId="urn:microsoft.com/office/officeart/2009/3/layout/StepUpProcess"/>
    <dgm:cxn modelId="{1D27DDE2-3033-4F6E-B5AE-DA8C2361AEE8}" srcId="{AE7634F2-76EA-4B1E-A27F-BCF5AA92E9DF}" destId="{14BF8CC4-9FF8-4C51-936A-984ED93E369B}" srcOrd="2" destOrd="0" parTransId="{71B1C4C8-A089-4CF2-9493-785BB7309F2F}" sibTransId="{C35CAA7A-263D-4C41-AAC3-112C54E07417}"/>
    <dgm:cxn modelId="{4AEC8791-C34A-4B6A-A2D8-69F996388AB5}" srcId="{AE7634F2-76EA-4B1E-A27F-BCF5AA92E9DF}" destId="{7B02C9C2-6038-4D56-BE71-CAB2C5EED95D}" srcOrd="0" destOrd="0" parTransId="{12015C19-CA40-4A92-B36F-80305E082A48}" sibTransId="{66AB9564-15D0-4DA0-91B6-C2678CD9ABB0}"/>
    <dgm:cxn modelId="{6B232B55-F966-4C54-BE9E-B4830A52684D}" type="presOf" srcId="{EA27812B-5971-405F-9450-88FE451B6A3C}" destId="{0110A3B2-419A-4C19-AACE-BC523D14A307}" srcOrd="0" destOrd="0" presId="urn:microsoft.com/office/officeart/2009/3/layout/StepUpProcess"/>
    <dgm:cxn modelId="{AD0E3370-A43B-4BAF-9F91-AFD9132A8BE1}" type="presOf" srcId="{C5EFBCC3-80B9-4F76-A16E-84CE1952A63B}" destId="{0110A3B2-419A-4C19-AACE-BC523D14A307}" srcOrd="0" destOrd="2" presId="urn:microsoft.com/office/officeart/2009/3/layout/StepUpProcess"/>
    <dgm:cxn modelId="{FEE12C24-E7FF-4033-816D-840957B48B80}" srcId="{EA27812B-5971-405F-9450-88FE451B6A3C}" destId="{11118F45-0653-4AFA-8A72-3DDBB75DF59F}" srcOrd="0" destOrd="0" parTransId="{6DD46A90-4D63-4FDF-AB06-9519E10F59CA}" sibTransId="{E01D2D20-4134-4142-B863-EE9DD46EEA46}"/>
    <dgm:cxn modelId="{B018C202-3234-4C04-AF8F-F27CABDBB614}" srcId="{AE7634F2-76EA-4B1E-A27F-BCF5AA92E9DF}" destId="{B55FE89C-F19B-407B-8E18-1E0480344B8E}" srcOrd="1" destOrd="0" parTransId="{00455FCD-685D-448C-8FEC-B10CBA2C5D63}" sibTransId="{CF709A98-A544-4231-8C67-94A554E2C598}"/>
    <dgm:cxn modelId="{EE0F6CBF-3D6B-4C7D-B277-671C723111F0}" type="presOf" srcId="{03063459-6FE9-4ED5-9A77-A16016F85FAD}" destId="{C2900495-EAFA-4D43-8D1A-3079686C79DB}" srcOrd="0" destOrd="0" presId="urn:microsoft.com/office/officeart/2009/3/layout/StepUpProcess"/>
    <dgm:cxn modelId="{801910CD-DE00-4AE2-9514-94856DC315DD}" type="presOf" srcId="{14BF8CC4-9FF8-4C51-936A-984ED93E369B}" destId="{B270699A-688E-48CF-8D66-F37586CCCA57}" srcOrd="0" destOrd="3" presId="urn:microsoft.com/office/officeart/2009/3/layout/StepUpProcess"/>
    <dgm:cxn modelId="{BB6A13E9-527D-4226-87BC-A3E349E85CFE}" srcId="{03063459-6FE9-4ED5-9A77-A16016F85FAD}" destId="{AE7634F2-76EA-4B1E-A27F-BCF5AA92E9DF}" srcOrd="0" destOrd="0" parTransId="{0E6207FE-C27F-422E-9D25-4C5D8FDC5D92}" sibTransId="{72AEDEAB-9E8C-466A-9994-D33EB35C4B66}"/>
    <dgm:cxn modelId="{EC3C3FFD-78DF-4F73-9094-74338F787FC5}" type="presOf" srcId="{B55FE89C-F19B-407B-8E18-1E0480344B8E}" destId="{B270699A-688E-48CF-8D66-F37586CCCA57}" srcOrd="0" destOrd="2" presId="urn:microsoft.com/office/officeart/2009/3/layout/StepUpProcess"/>
    <dgm:cxn modelId="{8A2CC1E2-CC6B-4234-B6A0-0264E06BBB97}" type="presOf" srcId="{37A23E66-C794-4A9C-8AD9-52D147A46BF2}" destId="{F57A905F-C24D-4E08-A528-F3F2A87EE0C5}" srcOrd="0" destOrd="1" presId="urn:microsoft.com/office/officeart/2009/3/layout/StepUpProcess"/>
    <dgm:cxn modelId="{D36DAB24-CE19-4955-9723-B96D57022313}" type="presOf" srcId="{7B02C9C2-6038-4D56-BE71-CAB2C5EED95D}" destId="{B270699A-688E-48CF-8D66-F37586CCCA57}" srcOrd="0" destOrd="1" presId="urn:microsoft.com/office/officeart/2009/3/layout/StepUpProcess"/>
    <dgm:cxn modelId="{8E0E3362-A20D-4080-8440-B64206BC5231}" type="presOf" srcId="{750D065A-6022-4A53-A311-2191D0D929C6}" destId="{F57A905F-C24D-4E08-A528-F3F2A87EE0C5}" srcOrd="0" destOrd="2" presId="urn:microsoft.com/office/officeart/2009/3/layout/StepUpProcess"/>
    <dgm:cxn modelId="{8CCBF56B-6E11-4F02-BE8B-0BD09C47D72F}" srcId="{03063459-6FE9-4ED5-9A77-A16016F85FAD}" destId="{9441AE73-0684-4D13-9840-CF42809CF9E2}" srcOrd="1" destOrd="0" parTransId="{6B3775A8-10EE-4D41-A475-DD01B69C1FFE}" sibTransId="{C09BAB43-EC3A-4A8C-A4FB-7D80B94A4CF7}"/>
    <dgm:cxn modelId="{6FEF97BD-0422-464D-897B-ABC36E984818}" srcId="{9441AE73-0684-4D13-9840-CF42809CF9E2}" destId="{750D065A-6022-4A53-A311-2191D0D929C6}" srcOrd="1" destOrd="0" parTransId="{A3D22B82-28FF-44BC-9435-DA233470A756}" sibTransId="{91033844-9051-4848-9957-E7F315A5836A}"/>
    <dgm:cxn modelId="{1FCC710C-0111-4ABB-A6FF-C0A85CB6D123}" type="presParOf" srcId="{C2900495-EAFA-4D43-8D1A-3079686C79DB}" destId="{92DEFC6B-B509-43D0-8392-2A2C0ED68BBA}" srcOrd="0" destOrd="0" presId="urn:microsoft.com/office/officeart/2009/3/layout/StepUpProcess"/>
    <dgm:cxn modelId="{87289AFF-EEA5-4647-98C4-6E13FEAF3706}" type="presParOf" srcId="{92DEFC6B-B509-43D0-8392-2A2C0ED68BBA}" destId="{0CA8ADA3-539E-4376-9E1B-B30EA03FB74B}" srcOrd="0" destOrd="0" presId="urn:microsoft.com/office/officeart/2009/3/layout/StepUpProcess"/>
    <dgm:cxn modelId="{FD6059DB-98BA-4121-8E39-8CA36DDF0A04}" type="presParOf" srcId="{92DEFC6B-B509-43D0-8392-2A2C0ED68BBA}" destId="{B270699A-688E-48CF-8D66-F37586CCCA57}" srcOrd="1" destOrd="0" presId="urn:microsoft.com/office/officeart/2009/3/layout/StepUpProcess"/>
    <dgm:cxn modelId="{799293B0-37D8-4CCE-9EE2-10F6731A4716}" type="presParOf" srcId="{92DEFC6B-B509-43D0-8392-2A2C0ED68BBA}" destId="{BE9B4CBF-6837-4C1A-B0A8-EC821B6189FA}" srcOrd="2" destOrd="0" presId="urn:microsoft.com/office/officeart/2009/3/layout/StepUpProcess"/>
    <dgm:cxn modelId="{F5309A19-90D2-4B43-8B89-C80FD4152D51}" type="presParOf" srcId="{C2900495-EAFA-4D43-8D1A-3079686C79DB}" destId="{0E17B561-BA00-45C0-9446-25951AE086F4}" srcOrd="1" destOrd="0" presId="urn:microsoft.com/office/officeart/2009/3/layout/StepUpProcess"/>
    <dgm:cxn modelId="{FF92EE3C-7D0D-40BC-88F6-C7138ED24127}" type="presParOf" srcId="{0E17B561-BA00-45C0-9446-25951AE086F4}" destId="{60112ECE-8145-4710-9922-496F5A4419DB}" srcOrd="0" destOrd="0" presId="urn:microsoft.com/office/officeart/2009/3/layout/StepUpProcess"/>
    <dgm:cxn modelId="{854ABDE7-6A47-4235-8344-60BBD09E7604}" type="presParOf" srcId="{C2900495-EAFA-4D43-8D1A-3079686C79DB}" destId="{BB3746FB-28EC-4962-9A74-3E1F57B6536C}" srcOrd="2" destOrd="0" presId="urn:microsoft.com/office/officeart/2009/3/layout/StepUpProcess"/>
    <dgm:cxn modelId="{BEB04BD7-BED9-4172-B7D8-252A0AC46D1D}" type="presParOf" srcId="{BB3746FB-28EC-4962-9A74-3E1F57B6536C}" destId="{1CAAA1FB-ADE9-46B0-8FEF-BE536DC811D3}" srcOrd="0" destOrd="0" presId="urn:microsoft.com/office/officeart/2009/3/layout/StepUpProcess"/>
    <dgm:cxn modelId="{315A0BB0-1F10-4C19-A818-D2B9735A421E}" type="presParOf" srcId="{BB3746FB-28EC-4962-9A74-3E1F57B6536C}" destId="{F57A905F-C24D-4E08-A528-F3F2A87EE0C5}" srcOrd="1" destOrd="0" presId="urn:microsoft.com/office/officeart/2009/3/layout/StepUpProcess"/>
    <dgm:cxn modelId="{6D2A3605-6AE7-4DB2-91EC-5687EC8DBEE1}" type="presParOf" srcId="{BB3746FB-28EC-4962-9A74-3E1F57B6536C}" destId="{E3EBD08B-B76C-42E0-AA34-2884EF1EB6C0}" srcOrd="2" destOrd="0" presId="urn:microsoft.com/office/officeart/2009/3/layout/StepUpProcess"/>
    <dgm:cxn modelId="{7F2C3C93-0345-4A3F-99B8-27DE43885D92}" type="presParOf" srcId="{C2900495-EAFA-4D43-8D1A-3079686C79DB}" destId="{7B35CA36-EA23-4498-A13F-703C081B1651}" srcOrd="3" destOrd="0" presId="urn:microsoft.com/office/officeart/2009/3/layout/StepUpProcess"/>
    <dgm:cxn modelId="{4BC6A946-EDD4-4D84-936E-9A4DB9D6ED0F}" type="presParOf" srcId="{7B35CA36-EA23-4498-A13F-703C081B1651}" destId="{31A43723-83D9-4AF0-938F-4C480D222A1D}" srcOrd="0" destOrd="0" presId="urn:microsoft.com/office/officeart/2009/3/layout/StepUpProcess"/>
    <dgm:cxn modelId="{322D9B9E-7E69-4F54-8265-D138C8061B06}" type="presParOf" srcId="{C2900495-EAFA-4D43-8D1A-3079686C79DB}" destId="{3F90B5C8-93FE-4D90-8D2F-6248B5D7F26F}" srcOrd="4" destOrd="0" presId="urn:microsoft.com/office/officeart/2009/3/layout/StepUpProcess"/>
    <dgm:cxn modelId="{E27BF14E-8E20-45EE-A492-F35C750702F9}" type="presParOf" srcId="{3F90B5C8-93FE-4D90-8D2F-6248B5D7F26F}" destId="{130466B9-5D30-433F-B4DA-B559670C5CD7}" srcOrd="0" destOrd="0" presId="urn:microsoft.com/office/officeart/2009/3/layout/StepUpProcess"/>
    <dgm:cxn modelId="{A558EDD4-FE50-4FD5-8746-7E31602D8342}" type="presParOf" srcId="{3F90B5C8-93FE-4D90-8D2F-6248B5D7F26F}" destId="{0110A3B2-419A-4C19-AACE-BC523D14A30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E2DF24D-F24D-405C-8D6C-FA9A32BA7DA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4697F2-9E88-41D3-897C-AFB1DD99574A}">
      <dgm:prSet phldrT="[Текст]" custT="1"/>
      <dgm:spPr/>
      <dgm:t>
        <a:bodyPr/>
        <a:lstStyle/>
        <a:p>
          <a:endParaRPr lang="uk-UA" sz="3300" dirty="0" smtClean="0">
            <a:solidFill>
              <a:srgbClr val="FF0000"/>
            </a:solidFill>
          </a:endParaRPr>
        </a:p>
        <a:p>
          <a:endParaRPr lang="uk-UA" sz="1200" dirty="0" smtClean="0">
            <a:solidFill>
              <a:srgbClr val="FF0000"/>
            </a:solidFill>
          </a:endParaRPr>
        </a:p>
        <a:p>
          <a:r>
            <a:rPr lang="uk-UA" sz="3300" b="1" dirty="0" smtClean="0">
              <a:solidFill>
                <a:srgbClr val="FF0000"/>
              </a:solidFill>
            </a:rPr>
            <a:t>Вимоги:</a:t>
          </a:r>
          <a:endParaRPr lang="ru-RU" sz="3300" b="1" dirty="0">
            <a:solidFill>
              <a:srgbClr val="FF0000"/>
            </a:solidFill>
          </a:endParaRPr>
        </a:p>
      </dgm:t>
    </dgm:pt>
    <dgm:pt modelId="{3834E1AF-23D8-4F5B-9143-20BDA4B8C6E9}" type="parTrans" cxnId="{437AA288-2225-4666-BF05-E4B1B51BDF6C}">
      <dgm:prSet/>
      <dgm:spPr/>
      <dgm:t>
        <a:bodyPr/>
        <a:lstStyle/>
        <a:p>
          <a:endParaRPr lang="ru-RU"/>
        </a:p>
      </dgm:t>
    </dgm:pt>
    <dgm:pt modelId="{A17422D3-A1E5-4656-B652-A447DDAFED5B}" type="sibTrans" cxnId="{437AA288-2225-4666-BF05-E4B1B51BDF6C}">
      <dgm:prSet/>
      <dgm:spPr/>
      <dgm:t>
        <a:bodyPr/>
        <a:lstStyle/>
        <a:p>
          <a:endParaRPr lang="ru-RU"/>
        </a:p>
      </dgm:t>
    </dgm:pt>
    <dgm:pt modelId="{279491F5-B50D-428B-81A8-246A1FFF6CDA}">
      <dgm:prSet phldrT="[Текст]" custT="1"/>
      <dgm:spPr/>
      <dgm:t>
        <a:bodyPr/>
        <a:lstStyle/>
        <a:p>
          <a:r>
            <a:rPr lang="uk-UA" sz="2000" dirty="0" smtClean="0"/>
            <a:t>тематика має спонукати учнів до глибоких роздумів, пошуку власних вирішень обговорюваної проблеми</a:t>
          </a:r>
          <a:endParaRPr lang="ru-RU" sz="2000" dirty="0"/>
        </a:p>
      </dgm:t>
    </dgm:pt>
    <dgm:pt modelId="{885B2D76-E01E-4600-BF75-4E49F6DA516C}" type="parTrans" cxnId="{39C68AEF-62E9-47F0-8CC9-B873DFC39E60}">
      <dgm:prSet/>
      <dgm:spPr/>
      <dgm:t>
        <a:bodyPr/>
        <a:lstStyle/>
        <a:p>
          <a:endParaRPr lang="ru-RU"/>
        </a:p>
      </dgm:t>
    </dgm:pt>
    <dgm:pt modelId="{4D504977-52BA-409E-AA64-8F075739DE9F}" type="sibTrans" cxnId="{39C68AEF-62E9-47F0-8CC9-B873DFC39E60}">
      <dgm:prSet/>
      <dgm:spPr/>
      <dgm:t>
        <a:bodyPr/>
        <a:lstStyle/>
        <a:p>
          <a:endParaRPr lang="ru-RU"/>
        </a:p>
      </dgm:t>
    </dgm:pt>
    <dgm:pt modelId="{23C591FD-4DDC-4610-BC1B-8C28202330F0}">
      <dgm:prSet phldrT="[Текст]" custT="1"/>
      <dgm:spPr/>
      <dgm:t>
        <a:bodyPr/>
        <a:lstStyle/>
        <a:p>
          <a:r>
            <a:rPr lang="uk-UA" sz="2000" dirty="0" smtClean="0"/>
            <a:t>має сприяти самоствердженню учнів у процесі спілкування з дорослими та однолітками</a:t>
          </a:r>
          <a:endParaRPr lang="ru-RU" sz="2000" dirty="0"/>
        </a:p>
      </dgm:t>
    </dgm:pt>
    <dgm:pt modelId="{71C65600-A3AF-4F2C-83FE-86C53748C121}" type="parTrans" cxnId="{95F45688-5CF5-47C1-8495-50819ECCFF0B}">
      <dgm:prSet/>
      <dgm:spPr/>
      <dgm:t>
        <a:bodyPr/>
        <a:lstStyle/>
        <a:p>
          <a:endParaRPr lang="ru-RU"/>
        </a:p>
      </dgm:t>
    </dgm:pt>
    <dgm:pt modelId="{4AF7D5D9-7558-485C-9060-343F8BD909C5}" type="sibTrans" cxnId="{95F45688-5CF5-47C1-8495-50819ECCFF0B}">
      <dgm:prSet/>
      <dgm:spPr/>
      <dgm:t>
        <a:bodyPr/>
        <a:lstStyle/>
        <a:p>
          <a:endParaRPr lang="ru-RU"/>
        </a:p>
      </dgm:t>
    </dgm:pt>
    <dgm:pt modelId="{BCE4F56D-EC18-4BCB-AA03-281C0B1C59ED}">
      <dgm:prSet phldrT="[Текст]" custT="1"/>
      <dgm:spPr/>
      <dgm:t>
        <a:bodyPr/>
        <a:lstStyle/>
        <a:p>
          <a:r>
            <a:rPr lang="uk-UA" sz="2000" dirty="0" smtClean="0"/>
            <a:t>обізнаність про погляди і переконання учасників</a:t>
          </a:r>
          <a:endParaRPr lang="ru-RU" sz="2000" dirty="0"/>
        </a:p>
      </dgm:t>
    </dgm:pt>
    <dgm:pt modelId="{77739BDA-8EB2-40CD-975A-89E191A403BB}" type="parTrans" cxnId="{C0D52819-40AB-4E1E-BC81-9A71C24DF613}">
      <dgm:prSet/>
      <dgm:spPr/>
      <dgm:t>
        <a:bodyPr/>
        <a:lstStyle/>
        <a:p>
          <a:endParaRPr lang="ru-RU"/>
        </a:p>
      </dgm:t>
    </dgm:pt>
    <dgm:pt modelId="{BC2E0CB9-FBEF-4A50-811A-0365EC906901}" type="sibTrans" cxnId="{C0D52819-40AB-4E1E-BC81-9A71C24DF613}">
      <dgm:prSet/>
      <dgm:spPr/>
      <dgm:t>
        <a:bodyPr/>
        <a:lstStyle/>
        <a:p>
          <a:endParaRPr lang="ru-RU"/>
        </a:p>
      </dgm:t>
    </dgm:pt>
    <dgm:pt modelId="{1BCE3E38-D958-48C4-AE79-24E4E7899380}" type="pres">
      <dgm:prSet presAssocID="{3E2DF24D-F24D-405C-8D6C-FA9A32BA7DA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76D7438-2221-49A7-8AD2-C3C9CB6DB140}" type="pres">
      <dgm:prSet presAssocID="{644697F2-9E88-41D3-897C-AFB1DD99574A}" presName="thickLine" presStyleLbl="alignNode1" presStyleIdx="0" presStyleCnt="1"/>
      <dgm:spPr/>
    </dgm:pt>
    <dgm:pt modelId="{20E08C28-495D-4823-AADE-93F3F70A12B6}" type="pres">
      <dgm:prSet presAssocID="{644697F2-9E88-41D3-897C-AFB1DD99574A}" presName="horz1" presStyleCnt="0"/>
      <dgm:spPr/>
    </dgm:pt>
    <dgm:pt modelId="{9AEF6BEB-31B6-4042-A639-8F561534D654}" type="pres">
      <dgm:prSet presAssocID="{644697F2-9E88-41D3-897C-AFB1DD99574A}" presName="tx1" presStyleLbl="revTx" presStyleIdx="0" presStyleCnt="4" custScaleX="148543"/>
      <dgm:spPr/>
      <dgm:t>
        <a:bodyPr/>
        <a:lstStyle/>
        <a:p>
          <a:endParaRPr lang="ru-RU"/>
        </a:p>
      </dgm:t>
    </dgm:pt>
    <dgm:pt modelId="{E69E2818-0E07-4ABC-9B4C-AA5BA6AAF5F6}" type="pres">
      <dgm:prSet presAssocID="{644697F2-9E88-41D3-897C-AFB1DD99574A}" presName="vert1" presStyleCnt="0"/>
      <dgm:spPr/>
    </dgm:pt>
    <dgm:pt modelId="{3305C93B-6359-43FA-B3B7-F2D95E045A5B}" type="pres">
      <dgm:prSet presAssocID="{279491F5-B50D-428B-81A8-246A1FFF6CDA}" presName="vertSpace2a" presStyleCnt="0"/>
      <dgm:spPr/>
    </dgm:pt>
    <dgm:pt modelId="{A3FD4E08-9DC5-4563-A209-74B157CDFB70}" type="pres">
      <dgm:prSet presAssocID="{279491F5-B50D-428B-81A8-246A1FFF6CDA}" presName="horz2" presStyleCnt="0"/>
      <dgm:spPr/>
    </dgm:pt>
    <dgm:pt modelId="{8BB0AD4D-F319-4EBB-AA3B-8BC727B4C8E0}" type="pres">
      <dgm:prSet presAssocID="{279491F5-B50D-428B-81A8-246A1FFF6CDA}" presName="horzSpace2" presStyleCnt="0"/>
      <dgm:spPr/>
    </dgm:pt>
    <dgm:pt modelId="{D48B35CE-0F27-4A9F-B768-83C5F45702F1}" type="pres">
      <dgm:prSet presAssocID="{279491F5-B50D-428B-81A8-246A1FFF6CDA}" presName="tx2" presStyleLbl="revTx" presStyleIdx="1" presStyleCnt="4"/>
      <dgm:spPr/>
      <dgm:t>
        <a:bodyPr/>
        <a:lstStyle/>
        <a:p>
          <a:endParaRPr lang="ru-RU"/>
        </a:p>
      </dgm:t>
    </dgm:pt>
    <dgm:pt modelId="{92991626-67C4-4900-8B61-6EE9C563BEE1}" type="pres">
      <dgm:prSet presAssocID="{279491F5-B50D-428B-81A8-246A1FFF6CDA}" presName="vert2" presStyleCnt="0"/>
      <dgm:spPr/>
    </dgm:pt>
    <dgm:pt modelId="{85E43F7C-AE9A-47C6-9D5E-62D8A10B3576}" type="pres">
      <dgm:prSet presAssocID="{279491F5-B50D-428B-81A8-246A1FFF6CDA}" presName="thinLine2b" presStyleLbl="callout" presStyleIdx="0" presStyleCnt="3"/>
      <dgm:spPr/>
    </dgm:pt>
    <dgm:pt modelId="{45B847EA-980B-4306-93AD-055E7156B8BD}" type="pres">
      <dgm:prSet presAssocID="{279491F5-B50D-428B-81A8-246A1FFF6CDA}" presName="vertSpace2b" presStyleCnt="0"/>
      <dgm:spPr/>
    </dgm:pt>
    <dgm:pt modelId="{9079A748-293B-4DAE-88E2-2228B5DDCFF5}" type="pres">
      <dgm:prSet presAssocID="{BCE4F56D-EC18-4BCB-AA03-281C0B1C59ED}" presName="horz2" presStyleCnt="0"/>
      <dgm:spPr/>
    </dgm:pt>
    <dgm:pt modelId="{799D3A08-67A7-48C1-A4AD-E0D3C6D99B4A}" type="pres">
      <dgm:prSet presAssocID="{BCE4F56D-EC18-4BCB-AA03-281C0B1C59ED}" presName="horzSpace2" presStyleCnt="0"/>
      <dgm:spPr/>
    </dgm:pt>
    <dgm:pt modelId="{2E672482-06E7-4661-8D1B-B249FBCA3DB9}" type="pres">
      <dgm:prSet presAssocID="{BCE4F56D-EC18-4BCB-AA03-281C0B1C59ED}" presName="tx2" presStyleLbl="revTx" presStyleIdx="2" presStyleCnt="4"/>
      <dgm:spPr/>
      <dgm:t>
        <a:bodyPr/>
        <a:lstStyle/>
        <a:p>
          <a:endParaRPr lang="ru-RU"/>
        </a:p>
      </dgm:t>
    </dgm:pt>
    <dgm:pt modelId="{08E52834-EA90-462F-8CE8-0BA96C608EF3}" type="pres">
      <dgm:prSet presAssocID="{BCE4F56D-EC18-4BCB-AA03-281C0B1C59ED}" presName="vert2" presStyleCnt="0"/>
      <dgm:spPr/>
    </dgm:pt>
    <dgm:pt modelId="{AD0B1685-3177-4BF0-8295-1CA70DFE931E}" type="pres">
      <dgm:prSet presAssocID="{BCE4F56D-EC18-4BCB-AA03-281C0B1C59ED}" presName="thinLine2b" presStyleLbl="callout" presStyleIdx="1" presStyleCnt="3"/>
      <dgm:spPr/>
    </dgm:pt>
    <dgm:pt modelId="{291B526B-4895-4BBA-8FDF-F317F7F86AF7}" type="pres">
      <dgm:prSet presAssocID="{BCE4F56D-EC18-4BCB-AA03-281C0B1C59ED}" presName="vertSpace2b" presStyleCnt="0"/>
      <dgm:spPr/>
    </dgm:pt>
    <dgm:pt modelId="{C14BD77E-ACE7-4558-9A14-5B8EF7820721}" type="pres">
      <dgm:prSet presAssocID="{23C591FD-4DDC-4610-BC1B-8C28202330F0}" presName="horz2" presStyleCnt="0"/>
      <dgm:spPr/>
    </dgm:pt>
    <dgm:pt modelId="{D10F5A7E-7840-4596-9A08-529F72D404F8}" type="pres">
      <dgm:prSet presAssocID="{23C591FD-4DDC-4610-BC1B-8C28202330F0}" presName="horzSpace2" presStyleCnt="0"/>
      <dgm:spPr/>
    </dgm:pt>
    <dgm:pt modelId="{F8E7B1DB-5232-4DDC-B95B-4AF80A895B0D}" type="pres">
      <dgm:prSet presAssocID="{23C591FD-4DDC-4610-BC1B-8C28202330F0}" presName="tx2" presStyleLbl="revTx" presStyleIdx="3" presStyleCnt="4"/>
      <dgm:spPr/>
      <dgm:t>
        <a:bodyPr/>
        <a:lstStyle/>
        <a:p>
          <a:endParaRPr lang="ru-RU"/>
        </a:p>
      </dgm:t>
    </dgm:pt>
    <dgm:pt modelId="{628A1D6F-F58A-449C-A478-F60C642DEA66}" type="pres">
      <dgm:prSet presAssocID="{23C591FD-4DDC-4610-BC1B-8C28202330F0}" presName="vert2" presStyleCnt="0"/>
      <dgm:spPr/>
    </dgm:pt>
    <dgm:pt modelId="{F61F46FC-6B01-4853-B67E-969E34DC5E13}" type="pres">
      <dgm:prSet presAssocID="{23C591FD-4DDC-4610-BC1B-8C28202330F0}" presName="thinLine2b" presStyleLbl="callout" presStyleIdx="2" presStyleCnt="3"/>
      <dgm:spPr/>
    </dgm:pt>
    <dgm:pt modelId="{B4F8EDCF-478D-4DB7-9B21-937F62DAB40F}" type="pres">
      <dgm:prSet presAssocID="{23C591FD-4DDC-4610-BC1B-8C28202330F0}" presName="vertSpace2b" presStyleCnt="0"/>
      <dgm:spPr/>
    </dgm:pt>
  </dgm:ptLst>
  <dgm:cxnLst>
    <dgm:cxn modelId="{95F45688-5CF5-47C1-8495-50819ECCFF0B}" srcId="{644697F2-9E88-41D3-897C-AFB1DD99574A}" destId="{23C591FD-4DDC-4610-BC1B-8C28202330F0}" srcOrd="2" destOrd="0" parTransId="{71C65600-A3AF-4F2C-83FE-86C53748C121}" sibTransId="{4AF7D5D9-7558-485C-9060-343F8BD909C5}"/>
    <dgm:cxn modelId="{34200DA0-1E21-40F0-B143-6075CC28CE8D}" type="presOf" srcId="{279491F5-B50D-428B-81A8-246A1FFF6CDA}" destId="{D48B35CE-0F27-4A9F-B768-83C5F45702F1}" srcOrd="0" destOrd="0" presId="urn:microsoft.com/office/officeart/2008/layout/LinedList"/>
    <dgm:cxn modelId="{D36967F6-425A-4A46-8D16-B7D7BCAFB3F2}" type="presOf" srcId="{23C591FD-4DDC-4610-BC1B-8C28202330F0}" destId="{F8E7B1DB-5232-4DDC-B95B-4AF80A895B0D}" srcOrd="0" destOrd="0" presId="urn:microsoft.com/office/officeart/2008/layout/LinedList"/>
    <dgm:cxn modelId="{437AA288-2225-4666-BF05-E4B1B51BDF6C}" srcId="{3E2DF24D-F24D-405C-8D6C-FA9A32BA7DA8}" destId="{644697F2-9E88-41D3-897C-AFB1DD99574A}" srcOrd="0" destOrd="0" parTransId="{3834E1AF-23D8-4F5B-9143-20BDA4B8C6E9}" sibTransId="{A17422D3-A1E5-4656-B652-A447DDAFED5B}"/>
    <dgm:cxn modelId="{6421DDEA-D800-4CF4-AE72-8B397A06FCB2}" type="presOf" srcId="{644697F2-9E88-41D3-897C-AFB1DD99574A}" destId="{9AEF6BEB-31B6-4042-A639-8F561534D654}" srcOrd="0" destOrd="0" presId="urn:microsoft.com/office/officeart/2008/layout/LinedList"/>
    <dgm:cxn modelId="{2A21E384-5DE7-49A8-9C50-6C5BA9E51D7A}" type="presOf" srcId="{3E2DF24D-F24D-405C-8D6C-FA9A32BA7DA8}" destId="{1BCE3E38-D958-48C4-AE79-24E4E7899380}" srcOrd="0" destOrd="0" presId="urn:microsoft.com/office/officeart/2008/layout/LinedList"/>
    <dgm:cxn modelId="{C0D52819-40AB-4E1E-BC81-9A71C24DF613}" srcId="{644697F2-9E88-41D3-897C-AFB1DD99574A}" destId="{BCE4F56D-EC18-4BCB-AA03-281C0B1C59ED}" srcOrd="1" destOrd="0" parTransId="{77739BDA-8EB2-40CD-975A-89E191A403BB}" sibTransId="{BC2E0CB9-FBEF-4A50-811A-0365EC906901}"/>
    <dgm:cxn modelId="{39C68AEF-62E9-47F0-8CC9-B873DFC39E60}" srcId="{644697F2-9E88-41D3-897C-AFB1DD99574A}" destId="{279491F5-B50D-428B-81A8-246A1FFF6CDA}" srcOrd="0" destOrd="0" parTransId="{885B2D76-E01E-4600-BF75-4E49F6DA516C}" sibTransId="{4D504977-52BA-409E-AA64-8F075739DE9F}"/>
    <dgm:cxn modelId="{673ABB94-2844-4C38-B94D-3CB810766E08}" type="presOf" srcId="{BCE4F56D-EC18-4BCB-AA03-281C0B1C59ED}" destId="{2E672482-06E7-4661-8D1B-B249FBCA3DB9}" srcOrd="0" destOrd="0" presId="urn:microsoft.com/office/officeart/2008/layout/LinedList"/>
    <dgm:cxn modelId="{D5AB0990-F69E-4774-808F-3890613304EA}" type="presParOf" srcId="{1BCE3E38-D958-48C4-AE79-24E4E7899380}" destId="{376D7438-2221-49A7-8AD2-C3C9CB6DB140}" srcOrd="0" destOrd="0" presId="urn:microsoft.com/office/officeart/2008/layout/LinedList"/>
    <dgm:cxn modelId="{2F95A1C9-560D-444D-B616-EB7793AAEC53}" type="presParOf" srcId="{1BCE3E38-D958-48C4-AE79-24E4E7899380}" destId="{20E08C28-495D-4823-AADE-93F3F70A12B6}" srcOrd="1" destOrd="0" presId="urn:microsoft.com/office/officeart/2008/layout/LinedList"/>
    <dgm:cxn modelId="{0CF63DAF-12C0-4F07-A784-0C1E73F205E9}" type="presParOf" srcId="{20E08C28-495D-4823-AADE-93F3F70A12B6}" destId="{9AEF6BEB-31B6-4042-A639-8F561534D654}" srcOrd="0" destOrd="0" presId="urn:microsoft.com/office/officeart/2008/layout/LinedList"/>
    <dgm:cxn modelId="{08A91613-0522-4F50-995F-BF44F7A6577F}" type="presParOf" srcId="{20E08C28-495D-4823-AADE-93F3F70A12B6}" destId="{E69E2818-0E07-4ABC-9B4C-AA5BA6AAF5F6}" srcOrd="1" destOrd="0" presId="urn:microsoft.com/office/officeart/2008/layout/LinedList"/>
    <dgm:cxn modelId="{48360918-4EF1-4C71-A1CF-137FB582D85D}" type="presParOf" srcId="{E69E2818-0E07-4ABC-9B4C-AA5BA6AAF5F6}" destId="{3305C93B-6359-43FA-B3B7-F2D95E045A5B}" srcOrd="0" destOrd="0" presId="urn:microsoft.com/office/officeart/2008/layout/LinedList"/>
    <dgm:cxn modelId="{68C32770-20C7-4935-90F7-8C6B1F0767B6}" type="presParOf" srcId="{E69E2818-0E07-4ABC-9B4C-AA5BA6AAF5F6}" destId="{A3FD4E08-9DC5-4563-A209-74B157CDFB70}" srcOrd="1" destOrd="0" presId="urn:microsoft.com/office/officeart/2008/layout/LinedList"/>
    <dgm:cxn modelId="{B350CA80-DC56-414D-9F21-C78015B42D20}" type="presParOf" srcId="{A3FD4E08-9DC5-4563-A209-74B157CDFB70}" destId="{8BB0AD4D-F319-4EBB-AA3B-8BC727B4C8E0}" srcOrd="0" destOrd="0" presId="urn:microsoft.com/office/officeart/2008/layout/LinedList"/>
    <dgm:cxn modelId="{9D3A79E8-059C-456E-802F-194C62E4FC3D}" type="presParOf" srcId="{A3FD4E08-9DC5-4563-A209-74B157CDFB70}" destId="{D48B35CE-0F27-4A9F-B768-83C5F45702F1}" srcOrd="1" destOrd="0" presId="urn:microsoft.com/office/officeart/2008/layout/LinedList"/>
    <dgm:cxn modelId="{279616B2-60E4-45A6-9F30-AD6C316126F9}" type="presParOf" srcId="{A3FD4E08-9DC5-4563-A209-74B157CDFB70}" destId="{92991626-67C4-4900-8B61-6EE9C563BEE1}" srcOrd="2" destOrd="0" presId="urn:microsoft.com/office/officeart/2008/layout/LinedList"/>
    <dgm:cxn modelId="{AE5EEAA1-DE90-4B74-B841-CF65A1CEB227}" type="presParOf" srcId="{E69E2818-0E07-4ABC-9B4C-AA5BA6AAF5F6}" destId="{85E43F7C-AE9A-47C6-9D5E-62D8A10B3576}" srcOrd="2" destOrd="0" presId="urn:microsoft.com/office/officeart/2008/layout/LinedList"/>
    <dgm:cxn modelId="{B6AD2C0A-8D08-428C-9213-2D7DA8BCB1E6}" type="presParOf" srcId="{E69E2818-0E07-4ABC-9B4C-AA5BA6AAF5F6}" destId="{45B847EA-980B-4306-93AD-055E7156B8BD}" srcOrd="3" destOrd="0" presId="urn:microsoft.com/office/officeart/2008/layout/LinedList"/>
    <dgm:cxn modelId="{8595617D-9A71-409A-BBD0-0C293A62D941}" type="presParOf" srcId="{E69E2818-0E07-4ABC-9B4C-AA5BA6AAF5F6}" destId="{9079A748-293B-4DAE-88E2-2228B5DDCFF5}" srcOrd="4" destOrd="0" presId="urn:microsoft.com/office/officeart/2008/layout/LinedList"/>
    <dgm:cxn modelId="{E45108E5-FFFC-40D2-BB99-29653DBE637E}" type="presParOf" srcId="{9079A748-293B-4DAE-88E2-2228B5DDCFF5}" destId="{799D3A08-67A7-48C1-A4AD-E0D3C6D99B4A}" srcOrd="0" destOrd="0" presId="urn:microsoft.com/office/officeart/2008/layout/LinedList"/>
    <dgm:cxn modelId="{5BA36476-C90F-4450-B203-2E427393950C}" type="presParOf" srcId="{9079A748-293B-4DAE-88E2-2228B5DDCFF5}" destId="{2E672482-06E7-4661-8D1B-B249FBCA3DB9}" srcOrd="1" destOrd="0" presId="urn:microsoft.com/office/officeart/2008/layout/LinedList"/>
    <dgm:cxn modelId="{A55F3198-6D7F-47ED-8CB4-CC7188127EEB}" type="presParOf" srcId="{9079A748-293B-4DAE-88E2-2228B5DDCFF5}" destId="{08E52834-EA90-462F-8CE8-0BA96C608EF3}" srcOrd="2" destOrd="0" presId="urn:microsoft.com/office/officeart/2008/layout/LinedList"/>
    <dgm:cxn modelId="{291CA6EC-95FE-4A06-AF4B-E7FA0E787823}" type="presParOf" srcId="{E69E2818-0E07-4ABC-9B4C-AA5BA6AAF5F6}" destId="{AD0B1685-3177-4BF0-8295-1CA70DFE931E}" srcOrd="5" destOrd="0" presId="urn:microsoft.com/office/officeart/2008/layout/LinedList"/>
    <dgm:cxn modelId="{3ED7658D-3BA5-4613-B702-043BCF514E13}" type="presParOf" srcId="{E69E2818-0E07-4ABC-9B4C-AA5BA6AAF5F6}" destId="{291B526B-4895-4BBA-8FDF-F317F7F86AF7}" srcOrd="6" destOrd="0" presId="urn:microsoft.com/office/officeart/2008/layout/LinedList"/>
    <dgm:cxn modelId="{9953BA8F-8808-4366-9244-D047C5062813}" type="presParOf" srcId="{E69E2818-0E07-4ABC-9B4C-AA5BA6AAF5F6}" destId="{C14BD77E-ACE7-4558-9A14-5B8EF7820721}" srcOrd="7" destOrd="0" presId="urn:microsoft.com/office/officeart/2008/layout/LinedList"/>
    <dgm:cxn modelId="{34F8536F-51CB-48C9-949C-A2D7BA83D425}" type="presParOf" srcId="{C14BD77E-ACE7-4558-9A14-5B8EF7820721}" destId="{D10F5A7E-7840-4596-9A08-529F72D404F8}" srcOrd="0" destOrd="0" presId="urn:microsoft.com/office/officeart/2008/layout/LinedList"/>
    <dgm:cxn modelId="{F558418E-5892-4BC5-9039-35277465820B}" type="presParOf" srcId="{C14BD77E-ACE7-4558-9A14-5B8EF7820721}" destId="{F8E7B1DB-5232-4DDC-B95B-4AF80A895B0D}" srcOrd="1" destOrd="0" presId="urn:microsoft.com/office/officeart/2008/layout/LinedList"/>
    <dgm:cxn modelId="{EA0485F7-7A97-45D0-9D61-2C294363144C}" type="presParOf" srcId="{C14BD77E-ACE7-4558-9A14-5B8EF7820721}" destId="{628A1D6F-F58A-449C-A478-F60C642DEA66}" srcOrd="2" destOrd="0" presId="urn:microsoft.com/office/officeart/2008/layout/LinedList"/>
    <dgm:cxn modelId="{A3CDED2E-34BB-437D-9EBA-B9C6850CEFDF}" type="presParOf" srcId="{E69E2818-0E07-4ABC-9B4C-AA5BA6AAF5F6}" destId="{F61F46FC-6B01-4853-B67E-969E34DC5E13}" srcOrd="8" destOrd="0" presId="urn:microsoft.com/office/officeart/2008/layout/LinedList"/>
    <dgm:cxn modelId="{49E9FD2D-9E47-439B-A6FC-D456CD4C6C14}" type="presParOf" srcId="{E69E2818-0E07-4ABC-9B4C-AA5BA6AAF5F6}" destId="{B4F8EDCF-478D-4DB7-9B21-937F62DAB40F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96215F-838A-40F1-9DBB-1CA8A2B4BABD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20958E-C5C2-4307-BCC3-E618FDF83823}">
      <dgm:prSet phldrT="[Текст]" custT="1"/>
      <dgm:spPr/>
      <dgm:t>
        <a:bodyPr/>
        <a:lstStyle/>
        <a:p>
          <a:r>
            <a:rPr lang="uk-UA" sz="2200" b="1" i="1" dirty="0" smtClean="0"/>
            <a:t>покарання-вправляння </a:t>
          </a:r>
          <a:endParaRPr lang="ru-RU" sz="2200" dirty="0"/>
        </a:p>
      </dgm:t>
    </dgm:pt>
    <dgm:pt modelId="{8029607E-CA0E-4A90-B2BC-36DC722F3E94}" type="parTrans" cxnId="{5E8300B6-889A-4AF0-81F5-C3BA7C32EC55}">
      <dgm:prSet/>
      <dgm:spPr/>
      <dgm:t>
        <a:bodyPr/>
        <a:lstStyle/>
        <a:p>
          <a:endParaRPr lang="ru-RU"/>
        </a:p>
      </dgm:t>
    </dgm:pt>
    <dgm:pt modelId="{717D78FE-F267-482E-94D6-21AC8A5D1353}" type="sibTrans" cxnId="{5E8300B6-889A-4AF0-81F5-C3BA7C32EC55}">
      <dgm:prSet/>
      <dgm:spPr/>
      <dgm:t>
        <a:bodyPr/>
        <a:lstStyle/>
        <a:p>
          <a:endParaRPr lang="ru-RU"/>
        </a:p>
      </dgm:t>
    </dgm:pt>
    <dgm:pt modelId="{CFC20C9E-12CA-4A9F-8A4B-5C9EE26E42B7}">
      <dgm:prSet phldrT="[Текст]" custT="1"/>
      <dgm:spPr/>
      <dgm:t>
        <a:bodyPr/>
        <a:lstStyle/>
        <a:p>
          <a:r>
            <a:rPr lang="uk-UA" sz="2200" b="1" i="1" dirty="0" smtClean="0"/>
            <a:t>покарання-обмеження </a:t>
          </a:r>
          <a:endParaRPr lang="ru-RU" sz="2200" dirty="0"/>
        </a:p>
      </dgm:t>
    </dgm:pt>
    <dgm:pt modelId="{033973A4-7B14-4BAA-A314-E440C0A94DD4}" type="parTrans" cxnId="{F94B827F-1C35-4FB9-BE2B-30EEF0163874}">
      <dgm:prSet/>
      <dgm:spPr/>
      <dgm:t>
        <a:bodyPr/>
        <a:lstStyle/>
        <a:p>
          <a:endParaRPr lang="ru-RU"/>
        </a:p>
      </dgm:t>
    </dgm:pt>
    <dgm:pt modelId="{3AC1C18B-B409-4433-8474-AF3AD063BB27}" type="sibTrans" cxnId="{F94B827F-1C35-4FB9-BE2B-30EEF0163874}">
      <dgm:prSet/>
      <dgm:spPr/>
      <dgm:t>
        <a:bodyPr/>
        <a:lstStyle/>
        <a:p>
          <a:endParaRPr lang="ru-RU"/>
        </a:p>
      </dgm:t>
    </dgm:pt>
    <dgm:pt modelId="{A1B40424-83DC-4E5A-A0EF-FF53DD1B5715}">
      <dgm:prSet phldrT="[Текст]" custT="1"/>
      <dgm:spPr/>
      <dgm:t>
        <a:bodyPr/>
        <a:lstStyle/>
        <a:p>
          <a:r>
            <a:rPr lang="uk-UA" sz="2200" b="1" i="1" dirty="0" smtClean="0"/>
            <a:t>покарання-осуд </a:t>
          </a:r>
          <a:endParaRPr lang="ru-RU" sz="2200" dirty="0"/>
        </a:p>
      </dgm:t>
    </dgm:pt>
    <dgm:pt modelId="{26D136B8-DDE6-4991-928D-DE9B315CA94E}" type="parTrans" cxnId="{296756B0-515C-4940-8725-991A69306744}">
      <dgm:prSet/>
      <dgm:spPr/>
      <dgm:t>
        <a:bodyPr/>
        <a:lstStyle/>
        <a:p>
          <a:endParaRPr lang="ru-RU"/>
        </a:p>
      </dgm:t>
    </dgm:pt>
    <dgm:pt modelId="{74AA061C-C493-461F-A4A9-DAEC31917752}" type="sibTrans" cxnId="{296756B0-515C-4940-8725-991A69306744}">
      <dgm:prSet/>
      <dgm:spPr/>
      <dgm:t>
        <a:bodyPr/>
        <a:lstStyle/>
        <a:p>
          <a:endParaRPr lang="ru-RU"/>
        </a:p>
      </dgm:t>
    </dgm:pt>
    <dgm:pt modelId="{F82F0177-026D-41D2-BDCF-C7EA5D1324DB}">
      <dgm:prSet phldrT="[Текст]" custT="1"/>
      <dgm:spPr/>
      <dgm:t>
        <a:bodyPr/>
        <a:lstStyle/>
        <a:p>
          <a:r>
            <a:rPr lang="uk-UA" sz="2200" b="1" i="1" dirty="0" smtClean="0"/>
            <a:t>покарання-умовність </a:t>
          </a:r>
          <a:endParaRPr lang="ru-RU" sz="2200" dirty="0"/>
        </a:p>
      </dgm:t>
    </dgm:pt>
    <dgm:pt modelId="{6B407F87-9644-40D0-8259-D5010850C80A}" type="parTrans" cxnId="{4D361E78-359B-4B55-8FAE-61E7CF0B54E8}">
      <dgm:prSet/>
      <dgm:spPr/>
      <dgm:t>
        <a:bodyPr/>
        <a:lstStyle/>
        <a:p>
          <a:endParaRPr lang="ru-RU"/>
        </a:p>
      </dgm:t>
    </dgm:pt>
    <dgm:pt modelId="{E2E03570-1CF1-46AA-A870-3467FD84379B}" type="sibTrans" cxnId="{4D361E78-359B-4B55-8FAE-61E7CF0B54E8}">
      <dgm:prSet/>
      <dgm:spPr/>
      <dgm:t>
        <a:bodyPr/>
        <a:lstStyle/>
        <a:p>
          <a:endParaRPr lang="ru-RU"/>
        </a:p>
      </dgm:t>
    </dgm:pt>
    <dgm:pt modelId="{EAB877B2-85B1-487E-B215-7C9432E1A997}">
      <dgm:prSet phldrT="[Текст]" custT="1"/>
      <dgm:spPr/>
      <dgm:t>
        <a:bodyPr/>
        <a:lstStyle/>
        <a:p>
          <a:r>
            <a:rPr lang="uk-UA" sz="2200" b="1" i="1" dirty="0" smtClean="0"/>
            <a:t>покарання-зміна ставлення </a:t>
          </a:r>
          <a:endParaRPr lang="ru-RU" sz="2200" dirty="0"/>
        </a:p>
      </dgm:t>
    </dgm:pt>
    <dgm:pt modelId="{A768DDB3-B2FC-4A9E-B659-3D2E365CB7EE}" type="parTrans" cxnId="{3B78D2C8-8D67-4DD4-8DF2-62B3F5D22BCB}">
      <dgm:prSet/>
      <dgm:spPr/>
      <dgm:t>
        <a:bodyPr/>
        <a:lstStyle/>
        <a:p>
          <a:endParaRPr lang="ru-RU"/>
        </a:p>
      </dgm:t>
    </dgm:pt>
    <dgm:pt modelId="{5203DEB7-2EE8-4C7E-94C6-875C93086A6D}" type="sibTrans" cxnId="{3B78D2C8-8D67-4DD4-8DF2-62B3F5D22BCB}">
      <dgm:prSet/>
      <dgm:spPr/>
      <dgm:t>
        <a:bodyPr/>
        <a:lstStyle/>
        <a:p>
          <a:endParaRPr lang="ru-RU"/>
        </a:p>
      </dgm:t>
    </dgm:pt>
    <dgm:pt modelId="{A70DEB1D-6606-4FD8-898B-62B7621D07A3}" type="pres">
      <dgm:prSet presAssocID="{8F96215F-838A-40F1-9DBB-1CA8A2B4BAB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D6B886-06EE-497C-94C1-53BC215C1CF2}" type="pres">
      <dgm:prSet presAssocID="{B520958E-C5C2-4307-BCC3-E618FDF83823}" presName="parentLin" presStyleCnt="0"/>
      <dgm:spPr/>
    </dgm:pt>
    <dgm:pt modelId="{1B583D84-6328-4AB5-A5E6-CE92894920ED}" type="pres">
      <dgm:prSet presAssocID="{B520958E-C5C2-4307-BCC3-E618FDF8382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FD3D8C0-BD09-412C-9C86-AE50D3412CF9}" type="pres">
      <dgm:prSet presAssocID="{B520958E-C5C2-4307-BCC3-E618FDF83823}" presName="parentText" presStyleLbl="node1" presStyleIdx="0" presStyleCnt="5" custScaleX="1253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B33A3-D04A-45A5-B72B-13FCEDBDF21B}" type="pres">
      <dgm:prSet presAssocID="{B520958E-C5C2-4307-BCC3-E618FDF83823}" presName="negativeSpace" presStyleCnt="0"/>
      <dgm:spPr/>
    </dgm:pt>
    <dgm:pt modelId="{CF670ACF-6A5F-451E-9B21-729206D91545}" type="pres">
      <dgm:prSet presAssocID="{B520958E-C5C2-4307-BCC3-E618FDF83823}" presName="childText" presStyleLbl="conFgAcc1" presStyleIdx="0" presStyleCnt="5">
        <dgm:presLayoutVars>
          <dgm:bulletEnabled val="1"/>
        </dgm:presLayoutVars>
      </dgm:prSet>
      <dgm:spPr/>
    </dgm:pt>
    <dgm:pt modelId="{9A325ACF-A33C-4FE4-8251-48732AD749AB}" type="pres">
      <dgm:prSet presAssocID="{717D78FE-F267-482E-94D6-21AC8A5D1353}" presName="spaceBetweenRectangles" presStyleCnt="0"/>
      <dgm:spPr/>
    </dgm:pt>
    <dgm:pt modelId="{CC8A1A4F-27B2-4094-AB0C-44B452AFCE18}" type="pres">
      <dgm:prSet presAssocID="{CFC20C9E-12CA-4A9F-8A4B-5C9EE26E42B7}" presName="parentLin" presStyleCnt="0"/>
      <dgm:spPr/>
    </dgm:pt>
    <dgm:pt modelId="{B2474382-4EF6-42E8-BA3B-922DAA7C5844}" type="pres">
      <dgm:prSet presAssocID="{CFC20C9E-12CA-4A9F-8A4B-5C9EE26E42B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A0B72EB-542B-4D73-B4BF-BA0C23A36C96}" type="pres">
      <dgm:prSet presAssocID="{CFC20C9E-12CA-4A9F-8A4B-5C9EE26E42B7}" presName="parentText" presStyleLbl="node1" presStyleIdx="1" presStyleCnt="5" custScaleX="1253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2D977-47AF-451D-8D94-95ADF09FFB37}" type="pres">
      <dgm:prSet presAssocID="{CFC20C9E-12CA-4A9F-8A4B-5C9EE26E42B7}" presName="negativeSpace" presStyleCnt="0"/>
      <dgm:spPr/>
    </dgm:pt>
    <dgm:pt modelId="{1943A920-AACB-4EF8-A0B6-010C68721846}" type="pres">
      <dgm:prSet presAssocID="{CFC20C9E-12CA-4A9F-8A4B-5C9EE26E42B7}" presName="childText" presStyleLbl="conFgAcc1" presStyleIdx="1" presStyleCnt="5">
        <dgm:presLayoutVars>
          <dgm:bulletEnabled val="1"/>
        </dgm:presLayoutVars>
      </dgm:prSet>
      <dgm:spPr/>
    </dgm:pt>
    <dgm:pt modelId="{960C7D35-5D03-46F3-B8C8-2F62924779C3}" type="pres">
      <dgm:prSet presAssocID="{3AC1C18B-B409-4433-8474-AF3AD063BB27}" presName="spaceBetweenRectangles" presStyleCnt="0"/>
      <dgm:spPr/>
    </dgm:pt>
    <dgm:pt modelId="{B332B9D3-1F23-4ADF-A5AA-CB1DC503ACBD}" type="pres">
      <dgm:prSet presAssocID="{A1B40424-83DC-4E5A-A0EF-FF53DD1B5715}" presName="parentLin" presStyleCnt="0"/>
      <dgm:spPr/>
    </dgm:pt>
    <dgm:pt modelId="{C4C483AC-9A8D-4C92-AE70-A7A4F7860282}" type="pres">
      <dgm:prSet presAssocID="{A1B40424-83DC-4E5A-A0EF-FF53DD1B571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06A2B76-17C0-4F64-A26E-927FBAA2639E}" type="pres">
      <dgm:prSet presAssocID="{A1B40424-83DC-4E5A-A0EF-FF53DD1B5715}" presName="parentText" presStyleLbl="node1" presStyleIdx="2" presStyleCnt="5" custScaleX="1253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8AA11-9FAC-4ACA-A13F-037BDA0EFDA4}" type="pres">
      <dgm:prSet presAssocID="{A1B40424-83DC-4E5A-A0EF-FF53DD1B5715}" presName="negativeSpace" presStyleCnt="0"/>
      <dgm:spPr/>
    </dgm:pt>
    <dgm:pt modelId="{8D6CB348-6A43-4E11-AD7D-833F4EE1241C}" type="pres">
      <dgm:prSet presAssocID="{A1B40424-83DC-4E5A-A0EF-FF53DD1B5715}" presName="childText" presStyleLbl="conFgAcc1" presStyleIdx="2" presStyleCnt="5">
        <dgm:presLayoutVars>
          <dgm:bulletEnabled val="1"/>
        </dgm:presLayoutVars>
      </dgm:prSet>
      <dgm:spPr/>
    </dgm:pt>
    <dgm:pt modelId="{5225C384-C3DD-4681-B0ED-259B8CDC392E}" type="pres">
      <dgm:prSet presAssocID="{74AA061C-C493-461F-A4A9-DAEC31917752}" presName="spaceBetweenRectangles" presStyleCnt="0"/>
      <dgm:spPr/>
    </dgm:pt>
    <dgm:pt modelId="{E8910BC8-D55E-4286-AEB6-1E9EE3A62446}" type="pres">
      <dgm:prSet presAssocID="{F82F0177-026D-41D2-BDCF-C7EA5D1324DB}" presName="parentLin" presStyleCnt="0"/>
      <dgm:spPr/>
    </dgm:pt>
    <dgm:pt modelId="{1A79BF26-747F-45BC-A207-D83FF4B3155C}" type="pres">
      <dgm:prSet presAssocID="{F82F0177-026D-41D2-BDCF-C7EA5D1324D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95C1634D-0513-4B65-9E67-1E2E539EDE21}" type="pres">
      <dgm:prSet presAssocID="{F82F0177-026D-41D2-BDCF-C7EA5D1324DB}" presName="parentText" presStyleLbl="node1" presStyleIdx="3" presStyleCnt="5" custScaleX="1253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9A7CCC-7916-4720-971B-CD0801C757E9}" type="pres">
      <dgm:prSet presAssocID="{F82F0177-026D-41D2-BDCF-C7EA5D1324DB}" presName="negativeSpace" presStyleCnt="0"/>
      <dgm:spPr/>
    </dgm:pt>
    <dgm:pt modelId="{94C366FC-EE14-49C1-9C47-2FF5D431D577}" type="pres">
      <dgm:prSet presAssocID="{F82F0177-026D-41D2-BDCF-C7EA5D1324DB}" presName="childText" presStyleLbl="conFgAcc1" presStyleIdx="3" presStyleCnt="5">
        <dgm:presLayoutVars>
          <dgm:bulletEnabled val="1"/>
        </dgm:presLayoutVars>
      </dgm:prSet>
      <dgm:spPr/>
    </dgm:pt>
    <dgm:pt modelId="{3511682B-9360-4191-9C0A-55C961C882EB}" type="pres">
      <dgm:prSet presAssocID="{E2E03570-1CF1-46AA-A870-3467FD84379B}" presName="spaceBetweenRectangles" presStyleCnt="0"/>
      <dgm:spPr/>
    </dgm:pt>
    <dgm:pt modelId="{B404131D-7544-4961-8E81-6BCDE349A95D}" type="pres">
      <dgm:prSet presAssocID="{EAB877B2-85B1-487E-B215-7C9432E1A997}" presName="parentLin" presStyleCnt="0"/>
      <dgm:spPr/>
    </dgm:pt>
    <dgm:pt modelId="{AFA00B1C-1332-48FF-9ED8-B1787DFA0EC5}" type="pres">
      <dgm:prSet presAssocID="{EAB877B2-85B1-487E-B215-7C9432E1A99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FFEF1403-ADBF-470B-93EE-9CCDDC8DE45E}" type="pres">
      <dgm:prSet presAssocID="{EAB877B2-85B1-487E-B215-7C9432E1A997}" presName="parentText" presStyleLbl="node1" presStyleIdx="4" presStyleCnt="5" custScaleX="1253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340E5-79E2-4B86-BED8-2F0B44A9C0B7}" type="pres">
      <dgm:prSet presAssocID="{EAB877B2-85B1-487E-B215-7C9432E1A997}" presName="negativeSpace" presStyleCnt="0"/>
      <dgm:spPr/>
    </dgm:pt>
    <dgm:pt modelId="{8FC4988E-024B-4B6C-ACDA-9B4D2EC09FCC}" type="pres">
      <dgm:prSet presAssocID="{EAB877B2-85B1-487E-B215-7C9432E1A99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D361E78-359B-4B55-8FAE-61E7CF0B54E8}" srcId="{8F96215F-838A-40F1-9DBB-1CA8A2B4BABD}" destId="{F82F0177-026D-41D2-BDCF-C7EA5D1324DB}" srcOrd="3" destOrd="0" parTransId="{6B407F87-9644-40D0-8259-D5010850C80A}" sibTransId="{E2E03570-1CF1-46AA-A870-3467FD84379B}"/>
    <dgm:cxn modelId="{352B046F-900D-498F-AC03-23E014684EF3}" type="presOf" srcId="{CFC20C9E-12CA-4A9F-8A4B-5C9EE26E42B7}" destId="{FA0B72EB-542B-4D73-B4BF-BA0C23A36C96}" srcOrd="1" destOrd="0" presId="urn:microsoft.com/office/officeart/2005/8/layout/list1"/>
    <dgm:cxn modelId="{F94B827F-1C35-4FB9-BE2B-30EEF0163874}" srcId="{8F96215F-838A-40F1-9DBB-1CA8A2B4BABD}" destId="{CFC20C9E-12CA-4A9F-8A4B-5C9EE26E42B7}" srcOrd="1" destOrd="0" parTransId="{033973A4-7B14-4BAA-A314-E440C0A94DD4}" sibTransId="{3AC1C18B-B409-4433-8474-AF3AD063BB27}"/>
    <dgm:cxn modelId="{E5922997-06F9-457B-A974-33FD8FD1ECAE}" type="presOf" srcId="{CFC20C9E-12CA-4A9F-8A4B-5C9EE26E42B7}" destId="{B2474382-4EF6-42E8-BA3B-922DAA7C5844}" srcOrd="0" destOrd="0" presId="urn:microsoft.com/office/officeart/2005/8/layout/list1"/>
    <dgm:cxn modelId="{8C25E4E3-D874-4877-ADE5-0C163E73E37C}" type="presOf" srcId="{8F96215F-838A-40F1-9DBB-1CA8A2B4BABD}" destId="{A70DEB1D-6606-4FD8-898B-62B7621D07A3}" srcOrd="0" destOrd="0" presId="urn:microsoft.com/office/officeart/2005/8/layout/list1"/>
    <dgm:cxn modelId="{4572FE0F-AD6C-4E1F-A181-3F45481BB538}" type="presOf" srcId="{B520958E-C5C2-4307-BCC3-E618FDF83823}" destId="{1B583D84-6328-4AB5-A5E6-CE92894920ED}" srcOrd="0" destOrd="0" presId="urn:microsoft.com/office/officeart/2005/8/layout/list1"/>
    <dgm:cxn modelId="{3B78D2C8-8D67-4DD4-8DF2-62B3F5D22BCB}" srcId="{8F96215F-838A-40F1-9DBB-1CA8A2B4BABD}" destId="{EAB877B2-85B1-487E-B215-7C9432E1A997}" srcOrd="4" destOrd="0" parTransId="{A768DDB3-B2FC-4A9E-B659-3D2E365CB7EE}" sibTransId="{5203DEB7-2EE8-4C7E-94C6-875C93086A6D}"/>
    <dgm:cxn modelId="{296756B0-515C-4940-8725-991A69306744}" srcId="{8F96215F-838A-40F1-9DBB-1CA8A2B4BABD}" destId="{A1B40424-83DC-4E5A-A0EF-FF53DD1B5715}" srcOrd="2" destOrd="0" parTransId="{26D136B8-DDE6-4991-928D-DE9B315CA94E}" sibTransId="{74AA061C-C493-461F-A4A9-DAEC31917752}"/>
    <dgm:cxn modelId="{C6D47ACA-25B8-46CE-8BBA-8F04FB36C4DF}" type="presOf" srcId="{EAB877B2-85B1-487E-B215-7C9432E1A997}" destId="{FFEF1403-ADBF-470B-93EE-9CCDDC8DE45E}" srcOrd="1" destOrd="0" presId="urn:microsoft.com/office/officeart/2005/8/layout/list1"/>
    <dgm:cxn modelId="{1A4D8600-9354-4942-B028-23BF7726B440}" type="presOf" srcId="{A1B40424-83DC-4E5A-A0EF-FF53DD1B5715}" destId="{706A2B76-17C0-4F64-A26E-927FBAA2639E}" srcOrd="1" destOrd="0" presId="urn:microsoft.com/office/officeart/2005/8/layout/list1"/>
    <dgm:cxn modelId="{A92C6455-351C-4285-AF6D-A9F65335E35F}" type="presOf" srcId="{A1B40424-83DC-4E5A-A0EF-FF53DD1B5715}" destId="{C4C483AC-9A8D-4C92-AE70-A7A4F7860282}" srcOrd="0" destOrd="0" presId="urn:microsoft.com/office/officeart/2005/8/layout/list1"/>
    <dgm:cxn modelId="{CE610513-7553-4EE1-B876-6E29F4802E9B}" type="presOf" srcId="{F82F0177-026D-41D2-BDCF-C7EA5D1324DB}" destId="{95C1634D-0513-4B65-9E67-1E2E539EDE21}" srcOrd="1" destOrd="0" presId="urn:microsoft.com/office/officeart/2005/8/layout/list1"/>
    <dgm:cxn modelId="{54D50592-FD2A-4188-94C0-67CC9C396026}" type="presOf" srcId="{B520958E-C5C2-4307-BCC3-E618FDF83823}" destId="{4FD3D8C0-BD09-412C-9C86-AE50D3412CF9}" srcOrd="1" destOrd="0" presId="urn:microsoft.com/office/officeart/2005/8/layout/list1"/>
    <dgm:cxn modelId="{EC698B5D-0409-4231-9774-198CCF7C6560}" type="presOf" srcId="{EAB877B2-85B1-487E-B215-7C9432E1A997}" destId="{AFA00B1C-1332-48FF-9ED8-B1787DFA0EC5}" srcOrd="0" destOrd="0" presId="urn:microsoft.com/office/officeart/2005/8/layout/list1"/>
    <dgm:cxn modelId="{21B0E41D-7A64-431B-B669-74182E974B53}" type="presOf" srcId="{F82F0177-026D-41D2-BDCF-C7EA5D1324DB}" destId="{1A79BF26-747F-45BC-A207-D83FF4B3155C}" srcOrd="0" destOrd="0" presId="urn:microsoft.com/office/officeart/2005/8/layout/list1"/>
    <dgm:cxn modelId="{5E8300B6-889A-4AF0-81F5-C3BA7C32EC55}" srcId="{8F96215F-838A-40F1-9DBB-1CA8A2B4BABD}" destId="{B520958E-C5C2-4307-BCC3-E618FDF83823}" srcOrd="0" destOrd="0" parTransId="{8029607E-CA0E-4A90-B2BC-36DC722F3E94}" sibTransId="{717D78FE-F267-482E-94D6-21AC8A5D1353}"/>
    <dgm:cxn modelId="{416740AF-895F-46A6-8857-ECD6A671289D}" type="presParOf" srcId="{A70DEB1D-6606-4FD8-898B-62B7621D07A3}" destId="{21D6B886-06EE-497C-94C1-53BC215C1CF2}" srcOrd="0" destOrd="0" presId="urn:microsoft.com/office/officeart/2005/8/layout/list1"/>
    <dgm:cxn modelId="{2E6F63CB-6C8E-4AC8-B639-3445840A0C5C}" type="presParOf" srcId="{21D6B886-06EE-497C-94C1-53BC215C1CF2}" destId="{1B583D84-6328-4AB5-A5E6-CE92894920ED}" srcOrd="0" destOrd="0" presId="urn:microsoft.com/office/officeart/2005/8/layout/list1"/>
    <dgm:cxn modelId="{26A9456C-D0A3-4F14-9D7C-4AE7C6C9DB8D}" type="presParOf" srcId="{21D6B886-06EE-497C-94C1-53BC215C1CF2}" destId="{4FD3D8C0-BD09-412C-9C86-AE50D3412CF9}" srcOrd="1" destOrd="0" presId="urn:microsoft.com/office/officeart/2005/8/layout/list1"/>
    <dgm:cxn modelId="{F3EA298D-005E-4373-8F13-2D218DB2A138}" type="presParOf" srcId="{A70DEB1D-6606-4FD8-898B-62B7621D07A3}" destId="{0EAB33A3-D04A-45A5-B72B-13FCEDBDF21B}" srcOrd="1" destOrd="0" presId="urn:microsoft.com/office/officeart/2005/8/layout/list1"/>
    <dgm:cxn modelId="{63E6BB8F-3D78-4574-A08F-49E16B77038C}" type="presParOf" srcId="{A70DEB1D-6606-4FD8-898B-62B7621D07A3}" destId="{CF670ACF-6A5F-451E-9B21-729206D91545}" srcOrd="2" destOrd="0" presId="urn:microsoft.com/office/officeart/2005/8/layout/list1"/>
    <dgm:cxn modelId="{D1323D3F-AD2A-4CF2-BE2F-63727AA611A6}" type="presParOf" srcId="{A70DEB1D-6606-4FD8-898B-62B7621D07A3}" destId="{9A325ACF-A33C-4FE4-8251-48732AD749AB}" srcOrd="3" destOrd="0" presId="urn:microsoft.com/office/officeart/2005/8/layout/list1"/>
    <dgm:cxn modelId="{3595D8E6-02D0-4485-AEA3-F8142C6B0CAC}" type="presParOf" srcId="{A70DEB1D-6606-4FD8-898B-62B7621D07A3}" destId="{CC8A1A4F-27B2-4094-AB0C-44B452AFCE18}" srcOrd="4" destOrd="0" presId="urn:microsoft.com/office/officeart/2005/8/layout/list1"/>
    <dgm:cxn modelId="{13BC9F29-5EB1-4F90-84D4-EB7CC740EEDE}" type="presParOf" srcId="{CC8A1A4F-27B2-4094-AB0C-44B452AFCE18}" destId="{B2474382-4EF6-42E8-BA3B-922DAA7C5844}" srcOrd="0" destOrd="0" presId="urn:microsoft.com/office/officeart/2005/8/layout/list1"/>
    <dgm:cxn modelId="{E45DC24A-2D2C-43A0-AD46-1B7AB5FF83BF}" type="presParOf" srcId="{CC8A1A4F-27B2-4094-AB0C-44B452AFCE18}" destId="{FA0B72EB-542B-4D73-B4BF-BA0C23A36C96}" srcOrd="1" destOrd="0" presId="urn:microsoft.com/office/officeart/2005/8/layout/list1"/>
    <dgm:cxn modelId="{0839E7BB-8600-4789-B87F-CA55B26FAB55}" type="presParOf" srcId="{A70DEB1D-6606-4FD8-898B-62B7621D07A3}" destId="{17A2D977-47AF-451D-8D94-95ADF09FFB37}" srcOrd="5" destOrd="0" presId="urn:microsoft.com/office/officeart/2005/8/layout/list1"/>
    <dgm:cxn modelId="{7A03B53C-757C-44B8-81D8-694FC6C50E13}" type="presParOf" srcId="{A70DEB1D-6606-4FD8-898B-62B7621D07A3}" destId="{1943A920-AACB-4EF8-A0B6-010C68721846}" srcOrd="6" destOrd="0" presId="urn:microsoft.com/office/officeart/2005/8/layout/list1"/>
    <dgm:cxn modelId="{AC8A87A7-EAFA-4E5E-B7F2-8296BDABED2C}" type="presParOf" srcId="{A70DEB1D-6606-4FD8-898B-62B7621D07A3}" destId="{960C7D35-5D03-46F3-B8C8-2F62924779C3}" srcOrd="7" destOrd="0" presId="urn:microsoft.com/office/officeart/2005/8/layout/list1"/>
    <dgm:cxn modelId="{CDF81463-9F57-4A18-B6DD-0D294183C4F2}" type="presParOf" srcId="{A70DEB1D-6606-4FD8-898B-62B7621D07A3}" destId="{B332B9D3-1F23-4ADF-A5AA-CB1DC503ACBD}" srcOrd="8" destOrd="0" presId="urn:microsoft.com/office/officeart/2005/8/layout/list1"/>
    <dgm:cxn modelId="{E83870F7-2096-4015-AF83-FE3815A7C227}" type="presParOf" srcId="{B332B9D3-1F23-4ADF-A5AA-CB1DC503ACBD}" destId="{C4C483AC-9A8D-4C92-AE70-A7A4F7860282}" srcOrd="0" destOrd="0" presId="urn:microsoft.com/office/officeart/2005/8/layout/list1"/>
    <dgm:cxn modelId="{BE9E91A4-D07C-43CF-847A-A722B995BD26}" type="presParOf" srcId="{B332B9D3-1F23-4ADF-A5AA-CB1DC503ACBD}" destId="{706A2B76-17C0-4F64-A26E-927FBAA2639E}" srcOrd="1" destOrd="0" presId="urn:microsoft.com/office/officeart/2005/8/layout/list1"/>
    <dgm:cxn modelId="{FA9839DA-78D0-46EF-8458-300D547CA9DE}" type="presParOf" srcId="{A70DEB1D-6606-4FD8-898B-62B7621D07A3}" destId="{3FF8AA11-9FAC-4ACA-A13F-037BDA0EFDA4}" srcOrd="9" destOrd="0" presId="urn:microsoft.com/office/officeart/2005/8/layout/list1"/>
    <dgm:cxn modelId="{B6A37346-2C76-4B0E-B340-FC6826725BE7}" type="presParOf" srcId="{A70DEB1D-6606-4FD8-898B-62B7621D07A3}" destId="{8D6CB348-6A43-4E11-AD7D-833F4EE1241C}" srcOrd="10" destOrd="0" presId="urn:microsoft.com/office/officeart/2005/8/layout/list1"/>
    <dgm:cxn modelId="{1712378F-9780-4301-AE2D-4B7DAF3658FF}" type="presParOf" srcId="{A70DEB1D-6606-4FD8-898B-62B7621D07A3}" destId="{5225C384-C3DD-4681-B0ED-259B8CDC392E}" srcOrd="11" destOrd="0" presId="urn:microsoft.com/office/officeart/2005/8/layout/list1"/>
    <dgm:cxn modelId="{5C414881-AAC0-43BA-B2F9-1F7C5CC80364}" type="presParOf" srcId="{A70DEB1D-6606-4FD8-898B-62B7621D07A3}" destId="{E8910BC8-D55E-4286-AEB6-1E9EE3A62446}" srcOrd="12" destOrd="0" presId="urn:microsoft.com/office/officeart/2005/8/layout/list1"/>
    <dgm:cxn modelId="{3DC6D2D3-6AEE-42EC-A4BE-4689A26D954B}" type="presParOf" srcId="{E8910BC8-D55E-4286-AEB6-1E9EE3A62446}" destId="{1A79BF26-747F-45BC-A207-D83FF4B3155C}" srcOrd="0" destOrd="0" presId="urn:microsoft.com/office/officeart/2005/8/layout/list1"/>
    <dgm:cxn modelId="{03E2648A-FF75-4CE6-8B1C-694939729CA3}" type="presParOf" srcId="{E8910BC8-D55E-4286-AEB6-1E9EE3A62446}" destId="{95C1634D-0513-4B65-9E67-1E2E539EDE21}" srcOrd="1" destOrd="0" presId="urn:microsoft.com/office/officeart/2005/8/layout/list1"/>
    <dgm:cxn modelId="{FDCBBF79-83BA-4BF5-82E3-6729A68D72FD}" type="presParOf" srcId="{A70DEB1D-6606-4FD8-898B-62B7621D07A3}" destId="{B79A7CCC-7916-4720-971B-CD0801C757E9}" srcOrd="13" destOrd="0" presId="urn:microsoft.com/office/officeart/2005/8/layout/list1"/>
    <dgm:cxn modelId="{005ABF45-4E62-4EA7-B1AA-1FDD8CC812B5}" type="presParOf" srcId="{A70DEB1D-6606-4FD8-898B-62B7621D07A3}" destId="{94C366FC-EE14-49C1-9C47-2FF5D431D577}" srcOrd="14" destOrd="0" presId="urn:microsoft.com/office/officeart/2005/8/layout/list1"/>
    <dgm:cxn modelId="{7C60B279-0AFE-4F10-81AB-49F9B1EAED5D}" type="presParOf" srcId="{A70DEB1D-6606-4FD8-898B-62B7621D07A3}" destId="{3511682B-9360-4191-9C0A-55C961C882EB}" srcOrd="15" destOrd="0" presId="urn:microsoft.com/office/officeart/2005/8/layout/list1"/>
    <dgm:cxn modelId="{E80A7DC6-3E5B-4F50-BFFB-F8C099E4ABF1}" type="presParOf" srcId="{A70DEB1D-6606-4FD8-898B-62B7621D07A3}" destId="{B404131D-7544-4961-8E81-6BCDE349A95D}" srcOrd="16" destOrd="0" presId="urn:microsoft.com/office/officeart/2005/8/layout/list1"/>
    <dgm:cxn modelId="{4E4812BE-31D7-4752-AC18-43A04937FFF0}" type="presParOf" srcId="{B404131D-7544-4961-8E81-6BCDE349A95D}" destId="{AFA00B1C-1332-48FF-9ED8-B1787DFA0EC5}" srcOrd="0" destOrd="0" presId="urn:microsoft.com/office/officeart/2005/8/layout/list1"/>
    <dgm:cxn modelId="{CEB8C149-5B4D-4D56-97AB-941D4D62BCAA}" type="presParOf" srcId="{B404131D-7544-4961-8E81-6BCDE349A95D}" destId="{FFEF1403-ADBF-470B-93EE-9CCDDC8DE45E}" srcOrd="1" destOrd="0" presId="urn:microsoft.com/office/officeart/2005/8/layout/list1"/>
    <dgm:cxn modelId="{3AD15CD5-C159-4C09-9881-A112A1E1BD2C}" type="presParOf" srcId="{A70DEB1D-6606-4FD8-898B-62B7621D07A3}" destId="{2A5340E5-79E2-4B86-BED8-2F0B44A9C0B7}" srcOrd="17" destOrd="0" presId="urn:microsoft.com/office/officeart/2005/8/layout/list1"/>
    <dgm:cxn modelId="{8498DDAA-A5FC-4923-A403-42583D9368DC}" type="presParOf" srcId="{A70DEB1D-6606-4FD8-898B-62B7621D07A3}" destId="{8FC4988E-024B-4B6C-ACDA-9B4D2EC09FC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A8D8AE-D3B3-4B17-A67F-1850826AB8C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526DCE-AEB9-4BD0-8391-AC6F47D56021}">
      <dgm:prSet phldrT="[Текст]" custT="1"/>
      <dgm:spPr/>
      <dgm:t>
        <a:bodyPr/>
        <a:lstStyle/>
        <a:p>
          <a:r>
            <a:rPr lang="uk-UA" sz="3600" dirty="0" smtClean="0"/>
            <a:t>1. </a:t>
          </a:r>
          <a:r>
            <a:rPr lang="uk-UA" sz="2700" dirty="0" smtClean="0"/>
            <a:t>Змінити поведінку?</a:t>
          </a:r>
          <a:endParaRPr lang="ru-RU" sz="2700" dirty="0"/>
        </a:p>
      </dgm:t>
    </dgm:pt>
    <dgm:pt modelId="{8F44E2BE-AC10-4113-AE56-637242DFEE3A}" type="parTrans" cxnId="{2309A41E-8DC0-4396-9C07-C7047BB89EDC}">
      <dgm:prSet/>
      <dgm:spPr/>
      <dgm:t>
        <a:bodyPr/>
        <a:lstStyle/>
        <a:p>
          <a:endParaRPr lang="ru-RU"/>
        </a:p>
      </dgm:t>
    </dgm:pt>
    <dgm:pt modelId="{FDFF9C12-7D2F-4F2D-9F70-35563E8E41DB}" type="sibTrans" cxnId="{2309A41E-8DC0-4396-9C07-C7047BB89EDC}">
      <dgm:prSet/>
      <dgm:spPr/>
      <dgm:t>
        <a:bodyPr/>
        <a:lstStyle/>
        <a:p>
          <a:endParaRPr lang="ru-RU"/>
        </a:p>
      </dgm:t>
    </dgm:pt>
    <dgm:pt modelId="{0B8E9540-D8F1-45AD-8652-C28D5A7EF76B}">
      <dgm:prSet phldrT="[Текст]" custT="1"/>
      <dgm:spPr/>
      <dgm:t>
        <a:bodyPr/>
        <a:lstStyle/>
        <a:p>
          <a:r>
            <a:rPr lang="uk-UA" sz="3600" dirty="0" smtClean="0"/>
            <a:t>2.</a:t>
          </a:r>
          <a:r>
            <a:rPr lang="uk-UA" sz="2700" dirty="0" smtClean="0"/>
            <a:t>Продемонструвати власну силу?</a:t>
          </a:r>
          <a:endParaRPr lang="ru-RU" sz="2700" dirty="0"/>
        </a:p>
      </dgm:t>
    </dgm:pt>
    <dgm:pt modelId="{950A5E69-E9A7-4D64-A094-FE5C2137528E}" type="parTrans" cxnId="{0434E883-0793-462D-AC72-C0DA854545E8}">
      <dgm:prSet/>
      <dgm:spPr/>
      <dgm:t>
        <a:bodyPr/>
        <a:lstStyle/>
        <a:p>
          <a:endParaRPr lang="ru-RU"/>
        </a:p>
      </dgm:t>
    </dgm:pt>
    <dgm:pt modelId="{0A74E72B-F378-4CA9-84C5-6D21881F7B49}" type="sibTrans" cxnId="{0434E883-0793-462D-AC72-C0DA854545E8}">
      <dgm:prSet/>
      <dgm:spPr/>
      <dgm:t>
        <a:bodyPr/>
        <a:lstStyle/>
        <a:p>
          <a:endParaRPr lang="ru-RU"/>
        </a:p>
      </dgm:t>
    </dgm:pt>
    <dgm:pt modelId="{11112499-EFBB-4EE3-8062-B8B5CECBF4C0}" type="pres">
      <dgm:prSet presAssocID="{9EA8D8AE-D3B3-4B17-A67F-1850826AB8C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73565C-2B4B-4E56-9188-3350DBEE1A21}" type="pres">
      <dgm:prSet presAssocID="{9EA8D8AE-D3B3-4B17-A67F-1850826AB8CF}" presName="ribbon" presStyleLbl="node1" presStyleIdx="0" presStyleCnt="1"/>
      <dgm:spPr/>
    </dgm:pt>
    <dgm:pt modelId="{C0CF213B-327A-4D93-8480-B5260B67A1E0}" type="pres">
      <dgm:prSet presAssocID="{9EA8D8AE-D3B3-4B17-A67F-1850826AB8C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A2AB0-60DE-4746-8762-D12922F67B70}" type="pres">
      <dgm:prSet presAssocID="{9EA8D8AE-D3B3-4B17-A67F-1850826AB8C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5F3AC2-8E41-4852-8074-A2623268AA2A}" type="presOf" srcId="{9EA8D8AE-D3B3-4B17-A67F-1850826AB8CF}" destId="{11112499-EFBB-4EE3-8062-B8B5CECBF4C0}" srcOrd="0" destOrd="0" presId="urn:microsoft.com/office/officeart/2005/8/layout/arrow6"/>
    <dgm:cxn modelId="{86E6C6C0-DCE2-4A5C-939B-AAD581235746}" type="presOf" srcId="{0B8E9540-D8F1-45AD-8652-C28D5A7EF76B}" destId="{E4AA2AB0-60DE-4746-8762-D12922F67B70}" srcOrd="0" destOrd="0" presId="urn:microsoft.com/office/officeart/2005/8/layout/arrow6"/>
    <dgm:cxn modelId="{2309A41E-8DC0-4396-9C07-C7047BB89EDC}" srcId="{9EA8D8AE-D3B3-4B17-A67F-1850826AB8CF}" destId="{35526DCE-AEB9-4BD0-8391-AC6F47D56021}" srcOrd="0" destOrd="0" parTransId="{8F44E2BE-AC10-4113-AE56-637242DFEE3A}" sibTransId="{FDFF9C12-7D2F-4F2D-9F70-35563E8E41DB}"/>
    <dgm:cxn modelId="{0434E883-0793-462D-AC72-C0DA854545E8}" srcId="{9EA8D8AE-D3B3-4B17-A67F-1850826AB8CF}" destId="{0B8E9540-D8F1-45AD-8652-C28D5A7EF76B}" srcOrd="1" destOrd="0" parTransId="{950A5E69-E9A7-4D64-A094-FE5C2137528E}" sibTransId="{0A74E72B-F378-4CA9-84C5-6D21881F7B49}"/>
    <dgm:cxn modelId="{6850016D-6AE4-49DE-AB4D-29D5441DD7B5}" type="presOf" srcId="{35526DCE-AEB9-4BD0-8391-AC6F47D56021}" destId="{C0CF213B-327A-4D93-8480-B5260B67A1E0}" srcOrd="0" destOrd="0" presId="urn:microsoft.com/office/officeart/2005/8/layout/arrow6"/>
    <dgm:cxn modelId="{F7DC969C-71FA-47D7-BC11-BEA6B28E6C5B}" type="presParOf" srcId="{11112499-EFBB-4EE3-8062-B8B5CECBF4C0}" destId="{A073565C-2B4B-4E56-9188-3350DBEE1A21}" srcOrd="0" destOrd="0" presId="urn:microsoft.com/office/officeart/2005/8/layout/arrow6"/>
    <dgm:cxn modelId="{5843B597-CBCB-437D-ABFE-6ECF4FE12DF5}" type="presParOf" srcId="{11112499-EFBB-4EE3-8062-B8B5CECBF4C0}" destId="{C0CF213B-327A-4D93-8480-B5260B67A1E0}" srcOrd="1" destOrd="0" presId="urn:microsoft.com/office/officeart/2005/8/layout/arrow6"/>
    <dgm:cxn modelId="{D8F1B18A-7DA5-4FEB-A1B3-760399A5A886}" type="presParOf" srcId="{11112499-EFBB-4EE3-8062-B8B5CECBF4C0}" destId="{E4AA2AB0-60DE-4746-8762-D12922F67B7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A2B0-B2FB-4177-BBD9-8100D814695F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A01EB-7C88-4130-836E-D7572A493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558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A01EB-7C88-4130-836E-D7572A4931E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4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7A610-81D9-4A9A-B1CC-0216B2F64835}" type="datetime1">
              <a:rPr lang="ru-RU" smtClean="0"/>
              <a:t>09.09.2021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EEAA-567B-4082-8976-D994E1202888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FB680-6E7E-4F4F-BD6E-E52CAD0052BD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7A0D4-396B-4039-A247-6D143C0BDECA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DA68-A38E-403B-BCF9-CEF42297799B}" type="datetime1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E7BA-C768-4D98-8630-463C98E90041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80F5-59A4-47C5-AF0B-CB60FFF277A7}" type="datetime1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0C3B-0C98-4C3D-A1C4-F82F98EC67BD}" type="datetime1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192F-5CDE-4F8F-B0BF-96E3626F8D9C}" type="datetime1">
              <a:rPr lang="ru-RU" smtClean="0"/>
              <a:t>09.09.2021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B796-C72B-4F7D-BD00-E47F828690B3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4D4F3-DD45-4B53-B351-90A82579D7AC}" type="datetime1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FAA307-16F4-4840-86FB-023D2ACC831F}" type="datetime1">
              <a:rPr lang="ru-RU" smtClean="0"/>
              <a:t>09.09.2021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424935" cy="1829761"/>
          </a:xfrm>
        </p:spPr>
        <p:txBody>
          <a:bodyPr>
            <a:noAutofit/>
          </a:bodyPr>
          <a:lstStyle/>
          <a:p>
            <a:pPr algn="ctr"/>
            <a:r>
              <a:rPr lang="uk-UA" sz="6600" b="1" dirty="0"/>
              <a:t>МЕТОДИ </a:t>
            </a:r>
            <a:r>
              <a:rPr lang="uk-UA" sz="6600" b="1" dirty="0" smtClean="0"/>
              <a:t>ВИХОВАННЯ</a:t>
            </a:r>
            <a:endParaRPr lang="ru-RU" sz="6600" dirty="0"/>
          </a:p>
        </p:txBody>
      </p:sp>
      <p:pic>
        <p:nvPicPr>
          <p:cNvPr id="9" name="Picture 2" descr="Картинки по запросу счастливая семья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0" y="4797152"/>
            <a:ext cx="7920880" cy="224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3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Картинки по запросу беседа с деть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7778"/>
            <a:ext cx="1800200" cy="1199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4008"/>
            <a:ext cx="1944216" cy="129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9656"/>
            <a:ext cx="8229600" cy="866360"/>
          </a:xfrm>
        </p:spPr>
        <p:txBody>
          <a:bodyPr/>
          <a:lstStyle/>
          <a:p>
            <a:pPr algn="ctr"/>
            <a:r>
              <a:rPr lang="uk-UA" b="1" dirty="0" smtClean="0"/>
              <a:t>Етапи бесіди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82435"/>
              </p:ext>
            </p:extLst>
          </p:nvPr>
        </p:nvGraphicFramePr>
        <p:xfrm>
          <a:off x="467544" y="1196752"/>
          <a:ext cx="8568952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172" name="Picture 4" descr="Картинки по запросу беседа с детьми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60315"/>
            <a:ext cx="1800200" cy="120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35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Лекція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806" y="1556792"/>
            <a:ext cx="7920880" cy="151216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i="1" dirty="0" smtClean="0"/>
              <a:t>розгорнутий</a:t>
            </a:r>
            <a:r>
              <a:rPr lang="uk-UA" sz="2800" i="1" dirty="0"/>
              <a:t>, системний виклад у доступній формі певної соціально-політичної, моральної, естетичної </a:t>
            </a:r>
            <a:r>
              <a:rPr lang="uk-UA" sz="2800" i="1" dirty="0" smtClean="0"/>
              <a:t>проблеми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497595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/>
              <a:t>Успіх лекції передусім залежить від </a:t>
            </a:r>
            <a:r>
              <a:rPr lang="uk-UA" sz="2400" b="1" dirty="0"/>
              <a:t>особистих якостей лектора</a:t>
            </a:r>
            <a:r>
              <a:rPr lang="uk-UA" sz="2400" dirty="0"/>
              <a:t>, який повинен мати належну теоретичну підготовку, добре знати матеріал, володіти прийомами донесення його до слухачів.</a:t>
            </a:r>
            <a:endParaRPr lang="ru-RU" sz="2400" dirty="0"/>
          </a:p>
        </p:txBody>
      </p:sp>
      <p:pic>
        <p:nvPicPr>
          <p:cNvPr id="8194" name="Picture 2" descr="Картинки по запросу лекция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56992"/>
            <a:ext cx="231457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381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Диспут</a:t>
            </a:r>
            <a:endParaRPr lang="ru-RU" b="1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99592" y="1772816"/>
            <a:ext cx="7560840" cy="1440160"/>
          </a:xfrm>
          <a:prstGeom prst="round2Diag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600" i="1" dirty="0">
                <a:solidFill>
                  <a:schemeClr val="tx1"/>
                </a:solidFill>
              </a:rPr>
              <a:t>вільний, жвавий обмін думками, колективне обговорення питань, що хвилюють його учасників</a:t>
            </a:r>
            <a:endParaRPr lang="ru-RU" sz="2600" dirty="0">
              <a:solidFill>
                <a:schemeClr val="tx1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06539389"/>
              </p:ext>
            </p:extLst>
          </p:nvPr>
        </p:nvGraphicFramePr>
        <p:xfrm>
          <a:off x="1061908" y="3501008"/>
          <a:ext cx="736848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062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/>
              <a:t>Переконання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713" y="1700808"/>
            <a:ext cx="8229600" cy="16375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i="1" dirty="0" smtClean="0"/>
              <a:t>метод </a:t>
            </a:r>
            <a:r>
              <a:rPr lang="uk-UA" sz="2400" i="1" dirty="0"/>
              <a:t>виховного впливу, за допомогою якого вихователь звертається до свідомості, почуттів, життєвого досвіду дітей з метою формування свідомого ставлення до дійсності і норм поведінки</a:t>
            </a: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0570" y="3501008"/>
            <a:ext cx="8229600" cy="70868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4400" b="1" dirty="0" smtClean="0"/>
              <a:t>Приклад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0570" y="4453661"/>
            <a:ext cx="8075886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just"/>
            <a:r>
              <a:rPr lang="uk-UA" sz="2400" i="1" dirty="0" smtClean="0"/>
              <a:t>це спосіб пред'явлення зразка як готової програми поведінки, спосіб самопізнання (особистий приклад, приклад батьків, однолітків, героїв)</a:t>
            </a:r>
            <a:endParaRPr lang="uk-UA" sz="2400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3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336400"/>
          </a:xfrm>
        </p:spPr>
        <p:txBody>
          <a:bodyPr/>
          <a:lstStyle/>
          <a:p>
            <a:pPr algn="ctr"/>
            <a:r>
              <a:rPr lang="uk-UA" i="1" dirty="0">
                <a:effectLst/>
              </a:rPr>
              <a:t>Методи організації діяльності, спілкування і формування досвіду суспільної поведінки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47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26976"/>
          </a:xfrm>
        </p:spPr>
        <p:txBody>
          <a:bodyPr/>
          <a:lstStyle/>
          <a:p>
            <a:pPr algn="ctr"/>
            <a:r>
              <a:rPr lang="uk-UA" b="1" dirty="0" smtClean="0"/>
              <a:t>Педагогічна вимога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3826848"/>
            <a:ext cx="3466728" cy="659352"/>
          </a:xfrm>
        </p:spPr>
        <p:txBody>
          <a:bodyPr/>
          <a:lstStyle/>
          <a:p>
            <a:pPr algn="ctr"/>
            <a:r>
              <a:rPr lang="uk-UA" sz="2800" dirty="0" smtClean="0"/>
              <a:t>Пряма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76056" y="3826848"/>
            <a:ext cx="3383359" cy="654843"/>
          </a:xfrm>
        </p:spPr>
        <p:txBody>
          <a:bodyPr/>
          <a:lstStyle/>
          <a:p>
            <a:pPr algn="ctr"/>
            <a:r>
              <a:rPr lang="uk-UA" sz="2800" dirty="0" smtClean="0"/>
              <a:t>Непряма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1259632" y="4509120"/>
            <a:ext cx="2890664" cy="2498576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команда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наказ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осуд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погроза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настанова 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07087" y="4509120"/>
            <a:ext cx="2808312" cy="2498576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порада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натяк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прохання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довір'я</a:t>
            </a:r>
          </a:p>
          <a:p>
            <a:pPr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uk-UA" sz="2400" dirty="0" smtClean="0"/>
              <a:t>схвалення</a:t>
            </a:r>
            <a:endParaRPr lang="uk-UA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9552" y="1700808"/>
            <a:ext cx="8229600" cy="136815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700" b="0" i="1" dirty="0" smtClean="0">
                <a:solidFill>
                  <a:schemeClr val="tx1"/>
                </a:solidFill>
              </a:rPr>
              <a:t>педагогічний вплив на свідомість вихованця з метою спонукання його до позитивної діяльності або гальмування його негативних дій і вчинків</a:t>
            </a:r>
            <a:endParaRPr lang="ru-RU" sz="2700" b="0" i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endCxn id="3" idx="0"/>
          </p:cNvCxnSpPr>
          <p:nvPr/>
        </p:nvCxnSpPr>
        <p:spPr>
          <a:xfrm flipH="1">
            <a:off x="2560948" y="3096344"/>
            <a:ext cx="1445332" cy="730504"/>
          </a:xfrm>
          <a:prstGeom prst="straightConnector1">
            <a:avLst/>
          </a:prstGeom>
          <a:ln w="571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4" idx="0"/>
          </p:cNvCxnSpPr>
          <p:nvPr/>
        </p:nvCxnSpPr>
        <p:spPr>
          <a:xfrm>
            <a:off x="5507087" y="3091835"/>
            <a:ext cx="1260649" cy="735013"/>
          </a:xfrm>
          <a:prstGeom prst="straightConnector1">
            <a:avLst/>
          </a:prstGeom>
          <a:ln w="571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8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Громадська думка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172819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i="1" dirty="0"/>
              <a:t>система загальних суджень людей, яка виникає в процесі їх діяльності і спілкування та виражає ставлення до різних явищ, подій, що становлять загальний </a:t>
            </a:r>
            <a:r>
              <a:rPr lang="uk-UA" i="1" dirty="0" smtClean="0"/>
              <a:t>інтерес</a:t>
            </a:r>
            <a:endParaRPr lang="ru-RU" dirty="0"/>
          </a:p>
        </p:txBody>
      </p:sp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93096"/>
            <a:ext cx="4680520" cy="23763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4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764" y="3068960"/>
            <a:ext cx="4248472" cy="2215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5033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Методи вправляння і привчання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700808"/>
            <a:ext cx="7920880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b="1" i="1" dirty="0">
                <a:solidFill>
                  <a:schemeClr val="tx1"/>
                </a:solidFill>
              </a:rPr>
              <a:t>Вправляння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i="1" dirty="0">
                <a:solidFill>
                  <a:schemeClr val="tx1"/>
                </a:solidFill>
              </a:rPr>
              <a:t>–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r>
              <a:rPr lang="uk-UA" sz="2400" i="1" dirty="0">
                <a:solidFill>
                  <a:schemeClr val="tx1"/>
                </a:solidFill>
              </a:rPr>
              <a:t>виконання учнем певних дій з метою вироблення і закріплення необхідних навичок та позитивних форм поведінки.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6264" y="5264244"/>
            <a:ext cx="7920880" cy="136815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i="1" dirty="0">
                <a:solidFill>
                  <a:schemeClr val="tx1"/>
                </a:solidFill>
              </a:rPr>
              <a:t>Привчання</a:t>
            </a:r>
            <a:r>
              <a:rPr lang="uk-UA" sz="2400" i="1" dirty="0">
                <a:solidFill>
                  <a:schemeClr val="tx1"/>
                </a:solidFill>
              </a:rPr>
              <a:t> – організація планомірного і регулярного виконання дітьми певних дій з метою перетворення їх на звичні форми суспільної поведінки.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6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325" y="620688"/>
            <a:ext cx="8229600" cy="852704"/>
          </a:xfrm>
        </p:spPr>
        <p:txBody>
          <a:bodyPr/>
          <a:lstStyle/>
          <a:p>
            <a:pPr algn="ctr"/>
            <a:r>
              <a:rPr lang="uk-UA" b="1" dirty="0" smtClean="0"/>
              <a:t>Доручення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1045" y="1628800"/>
            <a:ext cx="7920880" cy="151216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i="1" dirty="0">
                <a:solidFill>
                  <a:schemeClr val="tx1"/>
                </a:solidFill>
              </a:rPr>
              <a:t>метод виховання, що розвиває необхідні якості, привчає до позитивних </a:t>
            </a:r>
            <a:r>
              <a:rPr lang="uk-UA" sz="2400" i="1" dirty="0" smtClean="0">
                <a:solidFill>
                  <a:schemeClr val="tx1"/>
                </a:solidFill>
              </a:rPr>
              <a:t>вчинків, передбачає </a:t>
            </a:r>
            <a:r>
              <a:rPr lang="uk-UA" sz="2400" i="1" dirty="0">
                <a:solidFill>
                  <a:schemeClr val="tx1"/>
                </a:solidFill>
              </a:rPr>
              <a:t>вправляння учня в позитивних діях і вчинках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4922" y="3354792"/>
            <a:ext cx="6333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/>
              <a:t>Залежно від педагогічної мети, змісту і характеру доручення </a:t>
            </a:r>
            <a:r>
              <a:rPr lang="uk-UA" sz="2400" b="1" dirty="0" smtClean="0"/>
              <a:t>бувають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67069" y="4833156"/>
            <a:ext cx="2668827" cy="1692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200" dirty="0" smtClean="0"/>
              <a:t>індивідуальні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200" dirty="0" smtClean="0"/>
              <a:t>групові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200" dirty="0" smtClean="0"/>
              <a:t>масові </a:t>
            </a:r>
            <a:endParaRPr lang="ru-RU" sz="2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4869160"/>
            <a:ext cx="2668827" cy="1692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200" dirty="0" smtClean="0"/>
              <a:t>постійні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200" dirty="0" smtClean="0"/>
              <a:t>тимчасові</a:t>
            </a:r>
            <a:endParaRPr lang="ru-RU" sz="2200" dirty="0"/>
          </a:p>
        </p:txBody>
      </p:sp>
      <p:cxnSp>
        <p:nvCxnSpPr>
          <p:cNvPr id="11" name="Прямая со стрелкой 10"/>
          <p:cNvCxnSpPr>
            <a:endCxn id="8" idx="0"/>
          </p:cNvCxnSpPr>
          <p:nvPr/>
        </p:nvCxnSpPr>
        <p:spPr>
          <a:xfrm flipH="1">
            <a:off x="2301483" y="4185789"/>
            <a:ext cx="2414534" cy="64736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  <a:endCxn id="10" idx="0"/>
          </p:cNvCxnSpPr>
          <p:nvPr/>
        </p:nvCxnSpPr>
        <p:spPr>
          <a:xfrm>
            <a:off x="4711485" y="4185789"/>
            <a:ext cx="2275049" cy="68337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92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Створення </a:t>
            </a:r>
            <a:r>
              <a:rPr lang="uk-UA" b="1" dirty="0" err="1"/>
              <a:t>виховуючих</a:t>
            </a:r>
            <a:r>
              <a:rPr lang="uk-UA" b="1" dirty="0"/>
              <a:t> ситуацій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1045" y="1628800"/>
            <a:ext cx="7920880" cy="151216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b="1" i="1" dirty="0">
                <a:solidFill>
                  <a:schemeClr val="tx1"/>
                </a:solidFill>
              </a:rPr>
              <a:t>спеціально організовані педагогічні умови для формування в учнів мотивів позитивної поведінки чи подолання недоліків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1550" y="4455114"/>
            <a:ext cx="1630210" cy="8460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200" b="1" dirty="0" smtClean="0"/>
              <a:t>вербальні</a:t>
            </a:r>
            <a:endParaRPr lang="ru-RU" sz="2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4481357"/>
            <a:ext cx="1383174" cy="8460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200" b="1" dirty="0" smtClean="0"/>
              <a:t>уявні</a:t>
            </a:r>
            <a:endParaRPr lang="ru-RU" sz="2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95704" y="4474257"/>
            <a:ext cx="1792519" cy="8460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200" b="1" dirty="0" smtClean="0"/>
              <a:t>конфліктні</a:t>
            </a:r>
            <a:endParaRPr lang="ru-RU" sz="2200" b="1" dirty="0"/>
          </a:p>
        </p:txBody>
      </p:sp>
      <p:cxnSp>
        <p:nvCxnSpPr>
          <p:cNvPr id="12" name="Прямая со стрелкой 11"/>
          <p:cNvCxnSpPr>
            <a:stCxn id="4" idx="2"/>
            <a:endCxn id="6" idx="0"/>
          </p:cNvCxnSpPr>
          <p:nvPr/>
        </p:nvCxnSpPr>
        <p:spPr>
          <a:xfrm flipH="1">
            <a:off x="3607403" y="3140968"/>
            <a:ext cx="1104082" cy="134038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870804" y="4481356"/>
            <a:ext cx="1801121" cy="16119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200" b="1" dirty="0" smtClean="0"/>
              <a:t>ситуації-задачі</a:t>
            </a:r>
          </a:p>
          <a:p>
            <a:pPr algn="ctr"/>
            <a:r>
              <a:rPr lang="uk-UA" sz="2200" b="1" dirty="0" smtClean="0"/>
              <a:t>ситуації-вправи</a:t>
            </a:r>
            <a:endParaRPr lang="ru-RU" sz="2200" b="1" dirty="0"/>
          </a:p>
        </p:txBody>
      </p:sp>
      <p:cxnSp>
        <p:nvCxnSpPr>
          <p:cNvPr id="20" name="Прямая со стрелкой 19"/>
          <p:cNvCxnSpPr>
            <a:stCxn id="4" idx="2"/>
            <a:endCxn id="7" idx="0"/>
          </p:cNvCxnSpPr>
          <p:nvPr/>
        </p:nvCxnSpPr>
        <p:spPr>
          <a:xfrm>
            <a:off x="4711485" y="3140968"/>
            <a:ext cx="980479" cy="133328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2"/>
            <a:endCxn id="15" idx="0"/>
          </p:cNvCxnSpPr>
          <p:nvPr/>
        </p:nvCxnSpPr>
        <p:spPr>
          <a:xfrm>
            <a:off x="4711485" y="3140968"/>
            <a:ext cx="3059880" cy="13403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2"/>
          </p:cNvCxnSpPr>
          <p:nvPr/>
        </p:nvCxnSpPr>
        <p:spPr>
          <a:xfrm flipH="1">
            <a:off x="1907704" y="3140968"/>
            <a:ext cx="2803781" cy="131414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19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467600" cy="792088"/>
          </a:xfrm>
        </p:spPr>
        <p:txBody>
          <a:bodyPr/>
          <a:lstStyle/>
          <a:p>
            <a:pPr algn="ctr"/>
            <a:r>
              <a:rPr lang="uk-UA" sz="4800" b="1" dirty="0" smtClean="0"/>
              <a:t>План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3888432"/>
          </a:xfrm>
        </p:spPr>
        <p:txBody>
          <a:bodyPr>
            <a:normAutofit/>
          </a:bodyPr>
          <a:lstStyle/>
          <a:p>
            <a:pPr marL="514350" lvl="0" indent="-514350" algn="just">
              <a:buSzPct val="100000"/>
              <a:buFont typeface="+mj-lt"/>
              <a:buAutoNum type="arabicPeriod"/>
            </a:pPr>
            <a:r>
              <a:rPr lang="uk-UA" sz="2800" dirty="0" smtClean="0"/>
              <a:t>Поняття методу, прийому та засобу виховання.</a:t>
            </a:r>
            <a:endParaRPr lang="ru-RU" sz="2800" dirty="0" smtClean="0"/>
          </a:p>
          <a:p>
            <a:pPr marL="514350" lvl="0" indent="-514350" algn="just">
              <a:buSzPct val="100000"/>
              <a:buFont typeface="+mj-lt"/>
              <a:buAutoNum type="arabicPeriod"/>
            </a:pPr>
            <a:r>
              <a:rPr lang="uk-UA" sz="2800" dirty="0" smtClean="0"/>
              <a:t>Класифікація методів виховання.</a:t>
            </a:r>
            <a:endParaRPr lang="ru-RU" sz="2800" dirty="0" smtClean="0"/>
          </a:p>
          <a:p>
            <a:pPr marL="457200" lvl="1" indent="0" algn="just">
              <a:buNone/>
            </a:pPr>
            <a:r>
              <a:rPr lang="uk-UA" sz="2800" dirty="0" smtClean="0">
                <a:solidFill>
                  <a:schemeClr val="accent3"/>
                </a:solidFill>
              </a:rPr>
              <a:t>2.1.</a:t>
            </a:r>
            <a:r>
              <a:rPr lang="uk-UA" sz="2800" dirty="0" smtClean="0"/>
              <a:t> Методи формування свідомості</a:t>
            </a:r>
            <a:endParaRPr lang="ru-RU" sz="2800" dirty="0" smtClean="0"/>
          </a:p>
          <a:p>
            <a:pPr marL="457200" lvl="1" indent="0" algn="just">
              <a:buNone/>
            </a:pPr>
            <a:r>
              <a:rPr lang="uk-UA" sz="2800" dirty="0" smtClean="0">
                <a:solidFill>
                  <a:schemeClr val="accent3"/>
                </a:solidFill>
              </a:rPr>
              <a:t>2.2. </a:t>
            </a:r>
            <a:r>
              <a:rPr lang="uk-UA" sz="2800" dirty="0" smtClean="0"/>
              <a:t>Методи </a:t>
            </a:r>
            <a:r>
              <a:rPr lang="uk-UA" sz="2800" dirty="0"/>
              <a:t>організації діяльності, спілкування і формування досвіду суспільної поведінки</a:t>
            </a:r>
            <a:endParaRPr lang="ru-RU" sz="2800" dirty="0"/>
          </a:p>
          <a:p>
            <a:pPr marL="457200" lvl="1" indent="0" algn="just">
              <a:buNone/>
            </a:pPr>
            <a:r>
              <a:rPr lang="uk-UA" sz="2800" dirty="0" smtClean="0">
                <a:solidFill>
                  <a:schemeClr val="accent3"/>
                </a:solidFill>
              </a:rPr>
              <a:t>2.3. </a:t>
            </a:r>
            <a:r>
              <a:rPr lang="uk-UA" sz="2800" dirty="0" smtClean="0"/>
              <a:t>Методи </a:t>
            </a:r>
            <a:r>
              <a:rPr lang="uk-UA" sz="2800" dirty="0"/>
              <a:t>стимулювання діяльності і </a:t>
            </a:r>
            <a:r>
              <a:rPr lang="uk-UA" sz="2800" dirty="0" smtClean="0"/>
              <a:t>поведінки</a:t>
            </a:r>
          </a:p>
          <a:p>
            <a:pPr marL="457200" lvl="1" indent="0" algn="just">
              <a:buNone/>
            </a:pPr>
            <a:endParaRPr lang="uk-UA" sz="2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76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772400" cy="1362456"/>
          </a:xfrm>
        </p:spPr>
        <p:txBody>
          <a:bodyPr/>
          <a:lstStyle/>
          <a:p>
            <a:pPr algn="ctr"/>
            <a:r>
              <a:rPr lang="uk-UA" i="1" dirty="0">
                <a:effectLst/>
              </a:rPr>
              <a:t>Методи стимулювання діяльності і поведінки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65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соревнование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117" y="4278046"/>
            <a:ext cx="4450883" cy="18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73553" y="1716832"/>
            <a:ext cx="7920880" cy="207220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400" b="1" i="1" dirty="0" smtClean="0">
                <a:solidFill>
                  <a:schemeClr val="tx1"/>
                </a:solidFill>
              </a:rPr>
              <a:t>це метод виховання, який спрямований на забезпечення умов для соціального розвитку особистості, формування умінь і навичок шляхом здорового суперництва у певних видах колективної діяльності.</a:t>
            </a:r>
            <a:endParaRPr lang="uk-UA" sz="2400" b="1" i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Змагання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553" y="41490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dirty="0"/>
              <a:t>В основі цього методу лежить </a:t>
            </a:r>
            <a:r>
              <a:rPr lang="uk-UA" sz="2400" b="1" i="1" dirty="0"/>
              <a:t>природне</a:t>
            </a:r>
            <a:r>
              <a:rPr lang="uk-UA" sz="2400" dirty="0"/>
              <a:t> прагнення дитини до суперництва заради випробування сили, здобуття пріоритету та першості. 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9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337185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Заохочення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9912" y="3140968"/>
            <a:ext cx="4040188" cy="659352"/>
          </a:xfrm>
        </p:spPr>
        <p:txBody>
          <a:bodyPr/>
          <a:lstStyle/>
          <a:p>
            <a:pPr algn="ctr"/>
            <a:r>
              <a:rPr lang="uk-UA" sz="2800" dirty="0" smtClean="0"/>
              <a:t>Умови ефективності: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771800" y="3878604"/>
            <a:ext cx="6336704" cy="2499272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uk-UA" sz="2400" dirty="0"/>
              <a:t>своєчасність похвали за позитивні </a:t>
            </a:r>
            <a:r>
              <a:rPr lang="uk-UA" sz="2400" dirty="0" smtClean="0"/>
              <a:t>дії</a:t>
            </a:r>
          </a:p>
          <a:p>
            <a:pPr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uk-UA" sz="2400" dirty="0"/>
              <a:t>об’єктивність заохочувального </a:t>
            </a:r>
            <a:r>
              <a:rPr lang="uk-UA" sz="2400" dirty="0" smtClean="0"/>
              <a:t>впливу</a:t>
            </a:r>
          </a:p>
          <a:p>
            <a:pPr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uk-UA" sz="2400" dirty="0"/>
              <a:t>опора робиться на громадську </a:t>
            </a:r>
            <a:r>
              <a:rPr lang="uk-UA" sz="2400" dirty="0" smtClean="0"/>
              <a:t>думку</a:t>
            </a:r>
          </a:p>
          <a:p>
            <a:pPr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uk-UA" sz="2400" dirty="0" smtClean="0"/>
              <a:t>гласність</a:t>
            </a:r>
          </a:p>
          <a:p>
            <a:pPr>
              <a:buClr>
                <a:schemeClr val="accent1"/>
              </a:buClr>
              <a:buSzPct val="100000"/>
              <a:buFont typeface="Wingdings" panose="05000000000000000000" pitchFamily="2" charset="2"/>
              <a:buChar char="ü"/>
            </a:pPr>
            <a:r>
              <a:rPr lang="uk-UA" sz="2400" dirty="0"/>
              <a:t>врахування вікових та індивідуальних особливостей учнів</a:t>
            </a:r>
            <a:endParaRPr lang="ru-RU" sz="2400" dirty="0"/>
          </a:p>
        </p:txBody>
      </p:sp>
      <p:sp>
        <p:nvSpPr>
          <p:cNvPr id="7" name="Объект 3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170954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uk-UA" sz="2400" b="1" i="1" dirty="0" smtClean="0">
                <a:solidFill>
                  <a:schemeClr val="tx1"/>
                </a:solidFill>
              </a:rPr>
              <a:t>це спосіб педагогічного впливу на особистість, що виражає позитивну оцінку вихователем поведінки вихованця з метою закріплення позитивних якостей і стимулювання до діяльності.</a:t>
            </a:r>
            <a:endParaRPr lang="uk-UA" sz="2400" b="1" i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0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2704"/>
          </a:xfrm>
        </p:spPr>
        <p:txBody>
          <a:bodyPr/>
          <a:lstStyle/>
          <a:p>
            <a:pPr algn="ctr"/>
            <a:r>
              <a:rPr lang="uk-UA" b="1" dirty="0"/>
              <a:t>Покарання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00811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just">
              <a:buNone/>
            </a:pPr>
            <a:r>
              <a:rPr lang="uk-UA" i="1" dirty="0">
                <a:solidFill>
                  <a:schemeClr val="tx1"/>
                </a:solidFill>
              </a:rPr>
              <a:t>осуд недостойних дій та вчинків з метою їх припинення, запобігання у майбутньому</a:t>
            </a:r>
            <a:r>
              <a:rPr lang="uk-UA" i="1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87472711"/>
              </p:ext>
            </p:extLst>
          </p:nvPr>
        </p:nvGraphicFramePr>
        <p:xfrm>
          <a:off x="1475656" y="2432280"/>
          <a:ext cx="6096000" cy="419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527976" cy="936104"/>
          </a:xfrm>
        </p:spPr>
        <p:txBody>
          <a:bodyPr>
            <a:normAutofit fontScale="90000"/>
          </a:bodyPr>
          <a:lstStyle/>
          <a:p>
            <a:r>
              <a:rPr lang="uk-UA" sz="5400" b="1" dirty="0"/>
              <a:t>Чому покарання не </a:t>
            </a:r>
            <a:r>
              <a:rPr lang="uk-UA" sz="5400" b="1" dirty="0" smtClean="0"/>
              <a:t>працюють?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6995120" cy="4389120"/>
          </a:xfrm>
        </p:spPr>
        <p:txBody>
          <a:bodyPr/>
          <a:lstStyle/>
          <a:p>
            <a:r>
              <a:rPr lang="uk-UA" sz="2800" dirty="0" smtClean="0"/>
              <a:t>Покарання викликає страх</a:t>
            </a:r>
          </a:p>
          <a:p>
            <a:r>
              <a:rPr lang="uk-UA" sz="2800" dirty="0" smtClean="0"/>
              <a:t>Покарання викликає лють, образу, бажання помститись</a:t>
            </a:r>
          </a:p>
          <a:p>
            <a:r>
              <a:rPr lang="uk-UA" sz="2800" dirty="0" smtClean="0"/>
              <a:t>Дитина стає нерішучою, невпевненою в собі</a:t>
            </a:r>
          </a:p>
          <a:p>
            <a:r>
              <a:rPr lang="uk-UA" sz="2800" dirty="0" smtClean="0"/>
              <a:t>Психосоматичні захворювання </a:t>
            </a:r>
            <a:r>
              <a:rPr lang="uk-UA" sz="2400" i="1" dirty="0" smtClean="0"/>
              <a:t>(зниження </a:t>
            </a:r>
            <a:r>
              <a:rPr lang="uk-UA" sz="2400" i="1" dirty="0"/>
              <a:t>імунітету, порушення травлення, роботи серця)</a:t>
            </a:r>
            <a:endParaRPr lang="uk-UA" sz="2400" i="1" dirty="0" smtClean="0"/>
          </a:p>
          <a:p>
            <a:endParaRPr lang="ru-RU" i="1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132856"/>
            <a:ext cx="1915930" cy="239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4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5400600" cy="1143000"/>
          </a:xfrm>
        </p:spPr>
        <p:txBody>
          <a:bodyPr/>
          <a:lstStyle/>
          <a:p>
            <a:r>
              <a:rPr lang="uk-UA" b="1" dirty="0" smtClean="0"/>
              <a:t>Мета покарання?</a:t>
            </a:r>
            <a:endParaRPr lang="ru-RU" b="1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66651242"/>
              </p:ext>
            </p:extLst>
          </p:nvPr>
        </p:nvGraphicFramePr>
        <p:xfrm>
          <a:off x="305780" y="1932228"/>
          <a:ext cx="8676456" cy="3400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43608" y="5430003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Якщо 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перше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то покарання як метод неефективне, якщо 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друге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ви на правильному шляху!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3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100" y="1412776"/>
            <a:ext cx="2808312" cy="2304256"/>
          </a:xfrm>
        </p:spPr>
        <p:txBody>
          <a:bodyPr>
            <a:noAutofit/>
          </a:bodyPr>
          <a:lstStyle/>
          <a:p>
            <a:r>
              <a:rPr lang="uk-UA" sz="3200" dirty="0" smtClean="0"/>
              <a:t>Дитина не винна, що у Вас замало терпіння!!!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r="5942"/>
          <a:stretch>
            <a:fillRect/>
          </a:stretch>
        </p:blipFill>
        <p:spPr/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7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Чому діти себе погано поводять?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384" y="2132856"/>
            <a:ext cx="8003232" cy="4389120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b="1" dirty="0"/>
              <a:t>Привернення уваги</a:t>
            </a:r>
            <a:r>
              <a:rPr lang="uk-UA" dirty="0"/>
              <a:t> </a:t>
            </a:r>
            <a:r>
              <a:rPr lang="uk-UA" i="1" dirty="0" smtClean="0"/>
              <a:t>– </a:t>
            </a:r>
            <a:r>
              <a:rPr lang="uk-UA" i="1" dirty="0"/>
              <a:t>«мені потрібна твоя особлива увага</a:t>
            </a:r>
            <a:r>
              <a:rPr lang="uk-UA" i="1" dirty="0" smtClean="0"/>
              <a:t>»</a:t>
            </a:r>
            <a:endParaRPr lang="ru-RU" i="1" dirty="0"/>
          </a:p>
          <a:p>
            <a:pPr algn="just"/>
            <a:r>
              <a:rPr lang="uk-UA" b="1" dirty="0" smtClean="0"/>
              <a:t>Вплив</a:t>
            </a:r>
            <a:r>
              <a:rPr lang="uk-UA" dirty="0" smtClean="0"/>
              <a:t> </a:t>
            </a:r>
            <a:r>
              <a:rPr lang="uk-UA" dirty="0"/>
              <a:t>–</a:t>
            </a:r>
            <a:r>
              <a:rPr lang="uk-UA" dirty="0" smtClean="0"/>
              <a:t> </a:t>
            </a:r>
            <a:r>
              <a:rPr lang="uk-UA" i="1" dirty="0"/>
              <a:t>«ти мені нічого не зробиш». Дитина просто не знає, що для того, щоб бути сильним, зовсім не обов'язково бути агресивним, досить бути впевненим у </a:t>
            </a:r>
            <a:r>
              <a:rPr lang="uk-UA" i="1" dirty="0" smtClean="0"/>
              <a:t>собі</a:t>
            </a:r>
            <a:endParaRPr lang="ru-RU" i="1" dirty="0"/>
          </a:p>
          <a:p>
            <a:pPr algn="just"/>
            <a:r>
              <a:rPr lang="uk-UA" b="1" dirty="0" smtClean="0"/>
              <a:t>Помста</a:t>
            </a:r>
            <a:r>
              <a:rPr lang="uk-UA" dirty="0" smtClean="0"/>
              <a:t> </a:t>
            </a:r>
            <a:r>
              <a:rPr lang="uk-UA" dirty="0"/>
              <a:t>– </a:t>
            </a:r>
            <a:r>
              <a:rPr lang="uk-UA" i="1" dirty="0"/>
              <a:t>«шкодити у відповідь на образу». Відчувши свою нікчемність, страх, образу, людина схильна помститися за це </a:t>
            </a:r>
            <a:r>
              <a:rPr lang="uk-UA" i="1" dirty="0" smtClean="0"/>
              <a:t>комусь</a:t>
            </a:r>
            <a:endParaRPr lang="ru-RU" i="1" dirty="0"/>
          </a:p>
          <a:p>
            <a:pPr algn="just"/>
            <a:r>
              <a:rPr lang="uk-UA" b="1" dirty="0" smtClean="0"/>
              <a:t>Уникнення </a:t>
            </a:r>
            <a:r>
              <a:rPr lang="uk-UA" b="1" dirty="0"/>
              <a:t>невдачі</a:t>
            </a:r>
            <a:r>
              <a:rPr lang="uk-UA" dirty="0"/>
              <a:t> –</a:t>
            </a:r>
            <a:r>
              <a:rPr lang="uk-UA" dirty="0" smtClean="0"/>
              <a:t> </a:t>
            </a:r>
            <a:r>
              <a:rPr lang="uk-UA" i="1" dirty="0"/>
              <a:t>«не буду намагатися – все одно не вийде</a:t>
            </a:r>
            <a:r>
              <a:rPr lang="uk-UA" i="1" dirty="0" smtClean="0"/>
              <a:t>»</a:t>
            </a:r>
            <a:endParaRPr lang="ru-RU" i="1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1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Інтерактивні методи виховання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b="1" i="1" dirty="0" smtClean="0"/>
              <a:t>Імітаційні</a:t>
            </a:r>
            <a:r>
              <a:rPr lang="uk-UA" dirty="0"/>
              <a:t> </a:t>
            </a:r>
            <a:r>
              <a:rPr lang="uk-UA" dirty="0" smtClean="0"/>
              <a:t>– методи </a:t>
            </a:r>
            <a:r>
              <a:rPr lang="uk-UA" dirty="0"/>
              <a:t>діалогічної взаємодії з дитиною з метою обміну матеріальними та духовними цінностями (відверті бесіди і розмови з дитиною, вправи </a:t>
            </a:r>
            <a:r>
              <a:rPr lang="uk-UA" dirty="0" smtClean="0"/>
              <a:t>«Я хотів би, щоб про мене сказали…», </a:t>
            </a:r>
            <a:r>
              <a:rPr lang="uk-UA" dirty="0"/>
              <a:t>«Думки вголос» та ін.).</a:t>
            </a:r>
            <a:endParaRPr lang="ru-RU" dirty="0"/>
          </a:p>
          <a:p>
            <a:pPr algn="just"/>
            <a:r>
              <a:rPr lang="uk-UA" b="1" i="1" dirty="0" smtClean="0"/>
              <a:t>Пізнавальні</a:t>
            </a:r>
            <a:r>
              <a:rPr lang="uk-UA" dirty="0" smtClean="0"/>
              <a:t> </a:t>
            </a:r>
            <a:r>
              <a:rPr lang="uk-UA" dirty="0"/>
              <a:t>–</a:t>
            </a:r>
            <a:r>
              <a:rPr lang="uk-UA" dirty="0" smtClean="0"/>
              <a:t> </a:t>
            </a:r>
            <a:r>
              <a:rPr lang="uk-UA" dirty="0"/>
              <a:t>методи пізнавальної взаємодії (діалогу) з дітьми з метою отримання нових знань, їх систематизації, творчого вдосконалення вмінь і навичок (творчий аналіз результатів спільної діяльності, ігрові ситуації).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7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Інтерактивні методи виховання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33656" cy="5040560"/>
          </a:xfrm>
        </p:spPr>
        <p:txBody>
          <a:bodyPr>
            <a:noAutofit/>
          </a:bodyPr>
          <a:lstStyle/>
          <a:p>
            <a:pPr algn="just"/>
            <a:r>
              <a:rPr lang="uk-UA" b="1" i="1" dirty="0" smtClean="0"/>
              <a:t>Мотиваційні</a:t>
            </a:r>
            <a:r>
              <a:rPr lang="uk-UA" dirty="0" smtClean="0"/>
              <a:t> </a:t>
            </a:r>
            <a:r>
              <a:rPr lang="uk-UA" dirty="0"/>
              <a:t>–</a:t>
            </a:r>
            <a:r>
              <a:rPr lang="uk-UA" dirty="0" smtClean="0"/>
              <a:t> </a:t>
            </a:r>
            <a:r>
              <a:rPr lang="uk-UA" dirty="0"/>
              <a:t>методи діалогічної взаємодії з дітьми, за допомогою яких кожен визначає власну позицію у ставленні до розподілу обов’язків, до окремих членів колективу, самого себе («Мої очікування від однокласників (вчителів)», «Самооцінка (яким я себе вважаю)», «Лист до самого себе (що я очікую сам від себе і яким хочуть мене бачити мої вчителі</a:t>
            </a:r>
            <a:r>
              <a:rPr lang="uk-UA" dirty="0" smtClean="0"/>
              <a:t>»).</a:t>
            </a:r>
            <a:endParaRPr lang="ru-RU" dirty="0"/>
          </a:p>
          <a:p>
            <a:pPr algn="just"/>
            <a:r>
              <a:rPr lang="uk-UA" b="1" i="1" dirty="0" smtClean="0"/>
              <a:t>Регулятивні</a:t>
            </a:r>
            <a:r>
              <a:rPr lang="uk-UA" dirty="0" smtClean="0"/>
              <a:t> </a:t>
            </a:r>
            <a:r>
              <a:rPr lang="uk-UA" b="1" dirty="0"/>
              <a:t>-</a:t>
            </a:r>
            <a:r>
              <a:rPr lang="uk-UA" dirty="0"/>
              <a:t> методи, завдяки яким встановлюються та приймаються певні правила </a:t>
            </a:r>
            <a:r>
              <a:rPr lang="uk-UA" dirty="0" smtClean="0"/>
              <a:t>(«</a:t>
            </a:r>
            <a:r>
              <a:rPr lang="uk-UA" dirty="0"/>
              <a:t>Виробимо правила» (розподіл обов’язків; які я маю права і обов’язки</a:t>
            </a:r>
            <a:r>
              <a:rPr lang="uk-UA" dirty="0" smtClean="0"/>
              <a:t>;), </a:t>
            </a:r>
            <a:r>
              <a:rPr lang="uk-UA" dirty="0"/>
              <a:t>саморегуляція (дитина повинна вчитися керувати своїм фізичним та емоційним станом), </a:t>
            </a:r>
            <a:r>
              <a:rPr lang="uk-UA" dirty="0" err="1"/>
              <a:t>самокорекція</a:t>
            </a:r>
            <a:r>
              <a:rPr lang="uk-UA" dirty="0"/>
              <a:t>).</a:t>
            </a:r>
            <a:endParaRPr lang="ru-RU" dirty="0"/>
          </a:p>
          <a:p>
            <a:endParaRPr lang="ru-RU" sz="25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9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1619672" y="2204864"/>
            <a:ext cx="7272808" cy="2260092"/>
          </a:xfrm>
          <a:prstGeom prst="snip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3525"/>
            <a:r>
              <a:rPr lang="uk-UA" sz="2800" b="1" i="1" dirty="0" smtClean="0">
                <a:solidFill>
                  <a:schemeClr val="tx1"/>
                </a:solidFill>
              </a:rPr>
              <a:t>Метод </a:t>
            </a:r>
            <a:r>
              <a:rPr lang="uk-UA" sz="2800" b="1" i="1" dirty="0">
                <a:solidFill>
                  <a:schemeClr val="tx1"/>
                </a:solidFill>
              </a:rPr>
              <a:t>виховання  –  </a:t>
            </a:r>
            <a:r>
              <a:rPr lang="uk-UA" sz="2800" i="1" dirty="0" smtClean="0">
                <a:solidFill>
                  <a:schemeClr val="tx1"/>
                </a:solidFill>
              </a:rPr>
              <a:t>спосіб </a:t>
            </a:r>
            <a:r>
              <a:rPr lang="uk-UA" sz="2800" i="1" dirty="0">
                <a:solidFill>
                  <a:schemeClr val="tx1"/>
                </a:solidFill>
              </a:rPr>
              <a:t>взаємопов'язаної діяльності вихователів і вихованців, спрямованої на формування у вихованців поглядів, переконань, навичок і звичок поведінки</a:t>
            </a:r>
            <a:r>
              <a:rPr lang="uk-UA" sz="2800" i="1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443" y="4980323"/>
            <a:ext cx="5570685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175">
            <a:noFill/>
          </a:ln>
        </p:spPr>
        <p:txBody>
          <a:bodyPr wrap="square">
            <a:spAutoFit/>
          </a:bodyPr>
          <a:lstStyle/>
          <a:p>
            <a:pPr indent="263525" algn="just"/>
            <a:r>
              <a:rPr lang="uk-UA" sz="2400" b="1" i="1" dirty="0"/>
              <a:t>Прийом виховання</a:t>
            </a:r>
            <a:r>
              <a:rPr lang="uk-UA" sz="2400" b="1" dirty="0"/>
              <a:t> </a:t>
            </a:r>
            <a:r>
              <a:rPr lang="uk-UA" sz="2400" i="1" dirty="0" smtClean="0"/>
              <a:t>– частина загального методу, окрема дія (вплив), конкретне поліпшення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1174" y="605945"/>
            <a:ext cx="7467600" cy="681171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/>
              <a:t>Метод</a:t>
            </a:r>
            <a:endParaRPr lang="ru-RU" sz="6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55" y="1268760"/>
            <a:ext cx="85454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від грецького “</a:t>
            </a:r>
            <a:r>
              <a:rPr lang="en-US" sz="2400" i="1" dirty="0" err="1" smtClean="0"/>
              <a:t>metodos</a:t>
            </a:r>
            <a:r>
              <a:rPr lang="uk-UA" sz="2400" dirty="0" smtClean="0"/>
              <a:t>" – шлях  </a:t>
            </a:r>
          </a:p>
          <a:p>
            <a:pPr algn="ctr"/>
            <a:r>
              <a:rPr lang="uk-UA" sz="2400" dirty="0" smtClean="0"/>
              <a:t>(шлях досягнення ви­значеної мети)</a:t>
            </a:r>
            <a:endParaRPr lang="uk-UA" sz="2400" dirty="0"/>
          </a:p>
        </p:txBody>
      </p:sp>
      <p:pic>
        <p:nvPicPr>
          <p:cNvPr id="10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79648"/>
            <a:ext cx="2819508" cy="160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459503"/>
            <a:ext cx="1949256" cy="194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83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111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Вибір методів виховання залежить від…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4098" y="2079872"/>
            <a:ext cx="8438381" cy="4589487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мети </a:t>
            </a:r>
            <a:r>
              <a:rPr lang="uk-UA" sz="3200" dirty="0"/>
              <a:t>і завдання виховання</a:t>
            </a:r>
            <a:endParaRPr lang="ru-RU" sz="3200" dirty="0"/>
          </a:p>
          <a:p>
            <a:r>
              <a:rPr lang="uk-UA" sz="3200" dirty="0" smtClean="0"/>
              <a:t>змісту</a:t>
            </a:r>
            <a:r>
              <a:rPr lang="uk-UA" sz="3200" dirty="0"/>
              <a:t> виховання</a:t>
            </a:r>
            <a:endParaRPr lang="ru-RU" sz="3200" dirty="0"/>
          </a:p>
          <a:p>
            <a:r>
              <a:rPr lang="uk-UA" sz="3200" dirty="0" smtClean="0"/>
              <a:t>вікових особливостей вихованців</a:t>
            </a:r>
            <a:endParaRPr lang="ru-RU" sz="3200" dirty="0"/>
          </a:p>
          <a:p>
            <a:r>
              <a:rPr lang="uk-UA" sz="3200" dirty="0" smtClean="0"/>
              <a:t>рівня </a:t>
            </a:r>
            <a:r>
              <a:rPr lang="uk-UA" sz="3200" dirty="0"/>
              <a:t>сформованості колективу</a:t>
            </a:r>
            <a:endParaRPr lang="ru-RU" sz="3200" dirty="0"/>
          </a:p>
          <a:p>
            <a:r>
              <a:rPr lang="uk-UA" sz="3200" dirty="0" smtClean="0"/>
              <a:t>індивідуальних </a:t>
            </a:r>
            <a:r>
              <a:rPr lang="uk-UA" sz="3200" dirty="0"/>
              <a:t>особливості вихованців</a:t>
            </a:r>
            <a:endParaRPr lang="ru-RU" sz="3200" dirty="0"/>
          </a:p>
          <a:p>
            <a:r>
              <a:rPr lang="uk-UA" sz="3200" dirty="0" smtClean="0"/>
              <a:t>умов</a:t>
            </a:r>
            <a:r>
              <a:rPr lang="uk-UA" sz="3200" dirty="0"/>
              <a:t> виховання</a:t>
            </a:r>
            <a:endParaRPr lang="ru-RU" sz="3200" dirty="0"/>
          </a:p>
          <a:p>
            <a:r>
              <a:rPr lang="uk-UA" sz="3200" dirty="0" smtClean="0"/>
              <a:t>рівня </a:t>
            </a:r>
            <a:r>
              <a:rPr lang="uk-UA" sz="3200" dirty="0"/>
              <a:t>педагогічної кваліфікації вихователя</a:t>
            </a:r>
            <a:endParaRPr lang="ru-RU" sz="3200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5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938368"/>
          </a:xfrm>
        </p:spPr>
        <p:txBody>
          <a:bodyPr/>
          <a:lstStyle/>
          <a:p>
            <a:pPr algn="ctr"/>
            <a:r>
              <a:rPr lang="uk-UA" b="1" dirty="0" smtClean="0"/>
              <a:t>Засоби виховання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371437"/>
              </p:ext>
            </p:extLst>
          </p:nvPr>
        </p:nvGraphicFramePr>
        <p:xfrm>
          <a:off x="539552" y="1728192"/>
          <a:ext cx="8229600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8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60750366"/>
              </p:ext>
            </p:extLst>
          </p:nvPr>
        </p:nvGraphicFramePr>
        <p:xfrm>
          <a:off x="899592" y="1484784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872" y="677367"/>
            <a:ext cx="8229600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/>
              <a:t>Класифікація методів виховання                        </a:t>
            </a:r>
            <a:r>
              <a:rPr lang="uk-UA" sz="2700" b="1" dirty="0" smtClean="0"/>
              <a:t>(за В. Сластьоніним) </a:t>
            </a:r>
            <a:endParaRPr lang="ru-RU" sz="27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95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7772400" cy="3336400"/>
          </a:xfrm>
        </p:spPr>
        <p:txBody>
          <a:bodyPr/>
          <a:lstStyle/>
          <a:p>
            <a:pPr lvl="0" algn="ctr"/>
            <a:r>
              <a:rPr lang="uk-UA" sz="6000" dirty="0" smtClean="0"/>
              <a:t>Методи </a:t>
            </a:r>
            <a:r>
              <a:rPr lang="uk-UA" sz="6000" dirty="0"/>
              <a:t>формування свідомості особистості</a:t>
            </a:r>
            <a:r>
              <a:rPr lang="ru-RU" sz="6000" dirty="0"/>
              <a:t/>
            </a:r>
            <a:br>
              <a:rPr lang="ru-RU" sz="6000" dirty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0304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84083592"/>
              </p:ext>
            </p:extLst>
          </p:nvPr>
        </p:nvGraphicFramePr>
        <p:xfrm>
          <a:off x="179512" y="764704"/>
          <a:ext cx="864096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1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758480"/>
            <a:ext cx="7848872" cy="193899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indent="263525" algn="just"/>
            <a:r>
              <a:rPr lang="uk-UA" sz="2400" dirty="0" smtClean="0"/>
              <a:t>За </a:t>
            </a:r>
            <a:r>
              <a:rPr lang="uk-UA" sz="2400" dirty="0"/>
              <a:t>його допомогою вихователі впливають на свідомість учнів, прищеплюють їм моральні норми і правила поведінки. Особливо ефективне під час засвоєння правил поведінки, режимних вимог школи, правових норм. 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65212" y="692696"/>
            <a:ext cx="8229600" cy="852704"/>
          </a:xfrm>
        </p:spPr>
        <p:txBody>
          <a:bodyPr/>
          <a:lstStyle/>
          <a:p>
            <a:pPr algn="ctr"/>
            <a:r>
              <a:rPr lang="uk-UA" b="1" dirty="0" smtClean="0"/>
              <a:t>Роз'яснення </a:t>
            </a:r>
            <a:endParaRPr lang="ru-RU" b="1" dirty="0"/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754" y="3910552"/>
            <a:ext cx="4644516" cy="290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97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2120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Бесіда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905615"/>
            <a:ext cx="8229600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uk-UA" sz="2800" i="1" dirty="0"/>
              <a:t>метод виховання та отримання інформації про особистість за допомогою безпосереднього словесного спілкування</a:t>
            </a:r>
            <a:endParaRPr lang="ru-RU" sz="2800" i="1" dirty="0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1985922" y="3342282"/>
            <a:ext cx="635652" cy="72008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6540531" y="3370090"/>
            <a:ext cx="671449" cy="72008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4149080"/>
            <a:ext cx="3384376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Фронтальна</a:t>
            </a:r>
            <a:endParaRPr lang="en-US" sz="2800" dirty="0" smtClean="0"/>
          </a:p>
          <a:p>
            <a:pPr algn="ctr"/>
            <a:r>
              <a:rPr lang="en-US" sz="2400" i="1" dirty="0" smtClean="0"/>
              <a:t>(</a:t>
            </a:r>
            <a:r>
              <a:rPr lang="uk-UA" sz="2400" i="1" dirty="0" smtClean="0"/>
              <a:t>групова, колективна</a:t>
            </a:r>
            <a:r>
              <a:rPr lang="en-US" sz="2400" i="1" dirty="0" smtClean="0"/>
              <a:t>)</a:t>
            </a:r>
            <a:endParaRPr lang="ru-RU" sz="2400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9211" y="4149080"/>
            <a:ext cx="295232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Індивідуальна 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39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618</TotalTime>
  <Words>1104</Words>
  <Application>Microsoft Office PowerPoint</Application>
  <PresentationFormat>Экран (4:3)</PresentationFormat>
  <Paragraphs>195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Calibri</vt:lpstr>
      <vt:lpstr>Constantia</vt:lpstr>
      <vt:lpstr>Times New Roman</vt:lpstr>
      <vt:lpstr>Wingdings</vt:lpstr>
      <vt:lpstr>Wingdings 2</vt:lpstr>
      <vt:lpstr>Поток</vt:lpstr>
      <vt:lpstr>МЕТОДИ ВИХОВАННЯ</vt:lpstr>
      <vt:lpstr>План </vt:lpstr>
      <vt:lpstr>Метод</vt:lpstr>
      <vt:lpstr>Засоби виховання</vt:lpstr>
      <vt:lpstr>Класифікація методів виховання                        (за В. Сластьоніним) </vt:lpstr>
      <vt:lpstr>Методи формування свідомості особистості </vt:lpstr>
      <vt:lpstr>Презентация PowerPoint</vt:lpstr>
      <vt:lpstr>Роз'яснення </vt:lpstr>
      <vt:lpstr>Бесіда</vt:lpstr>
      <vt:lpstr>Етапи бесіди</vt:lpstr>
      <vt:lpstr>Лекція </vt:lpstr>
      <vt:lpstr>Диспут</vt:lpstr>
      <vt:lpstr>Переконання</vt:lpstr>
      <vt:lpstr>Методи організації діяльності, спілкування і формування досвіду суспільної поведінки</vt:lpstr>
      <vt:lpstr>Педагогічна вимога </vt:lpstr>
      <vt:lpstr>Громадська думка</vt:lpstr>
      <vt:lpstr>Методи вправляння і привчання</vt:lpstr>
      <vt:lpstr>Доручення</vt:lpstr>
      <vt:lpstr>Створення виховуючих ситуацій</vt:lpstr>
      <vt:lpstr>Методи стимулювання діяльності і поведінки</vt:lpstr>
      <vt:lpstr>Змагання</vt:lpstr>
      <vt:lpstr>Заохочення</vt:lpstr>
      <vt:lpstr>Покарання</vt:lpstr>
      <vt:lpstr>Чому покарання не працюють?</vt:lpstr>
      <vt:lpstr>Мета покарання?</vt:lpstr>
      <vt:lpstr>Дитина не винна, що у Вас замало терпіння!!!</vt:lpstr>
      <vt:lpstr>Чому діти себе погано поводять?</vt:lpstr>
      <vt:lpstr>Інтерактивні методи виховання</vt:lpstr>
      <vt:lpstr>Інтерактивні методи виховання</vt:lpstr>
      <vt:lpstr>Вибір методів виховання залежить від…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ВИХОВАННЯ</dc:title>
  <dc:creator>user</dc:creator>
  <cp:lastModifiedBy>Home-PC</cp:lastModifiedBy>
  <cp:revision>50</cp:revision>
  <dcterms:created xsi:type="dcterms:W3CDTF">2017-11-05T12:05:08Z</dcterms:created>
  <dcterms:modified xsi:type="dcterms:W3CDTF">2021-09-09T08:46:48Z</dcterms:modified>
</cp:coreProperties>
</file>