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5" r:id="rId1"/>
  </p:sldMasterIdLst>
  <p:notesMasterIdLst>
    <p:notesMasterId r:id="rId17"/>
  </p:notesMasterIdLst>
  <p:sldIdLst>
    <p:sldId id="256" r:id="rId2"/>
    <p:sldId id="284" r:id="rId3"/>
    <p:sldId id="283" r:id="rId4"/>
    <p:sldId id="282" r:id="rId5"/>
    <p:sldId id="285" r:id="rId6"/>
    <p:sldId id="286" r:id="rId7"/>
    <p:sldId id="260" r:id="rId8"/>
    <p:sldId id="275" r:id="rId9"/>
    <p:sldId id="274" r:id="rId10"/>
    <p:sldId id="278" r:id="rId11"/>
    <p:sldId id="279" r:id="rId12"/>
    <p:sldId id="280" r:id="rId13"/>
    <p:sldId id="287" r:id="rId14"/>
    <p:sldId id="289" r:id="rId15"/>
    <p:sldId id="281" r:id="rId1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2FDFE"/>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7811" autoAdjust="0"/>
    <p:restoredTop sz="94660"/>
  </p:normalViewPr>
  <p:slideViewPr>
    <p:cSldViewPr snapToGrid="0">
      <p:cViewPr varScale="1">
        <p:scale>
          <a:sx n="72" d="100"/>
          <a:sy n="72" d="100"/>
        </p:scale>
        <p:origin x="-330" y="-102"/>
      </p:cViewPr>
      <p:guideLst>
        <p:guide orient="horz" pos="2160"/>
        <p:guide pos="3840"/>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x-none"/>
          </a:p>
        </p:txBody>
      </p:sp>
      <p:sp>
        <p:nvSpPr>
          <p:cNvPr id="3" name="Дата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C817BD9-FE61-420E-8F48-67DB8C42880F}" type="datetimeFigureOut">
              <a:rPr lang="x-none" smtClean="0"/>
              <a:pPr/>
              <a:t>01.02.2021</a:t>
            </a:fld>
            <a:endParaRPr lang="x-none"/>
          </a:p>
        </p:txBody>
      </p:sp>
      <p:sp>
        <p:nvSpPr>
          <p:cNvPr id="4" name="Образ слайда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x-none"/>
          </a:p>
        </p:txBody>
      </p:sp>
      <p:sp>
        <p:nvSpPr>
          <p:cNvPr id="5" name="Заметки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x-none"/>
          </a:p>
        </p:txBody>
      </p:sp>
      <p:sp>
        <p:nvSpPr>
          <p:cNvPr id="6" name="Нижний колонтитул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x-none"/>
          </a:p>
        </p:txBody>
      </p:sp>
      <p:sp>
        <p:nvSpPr>
          <p:cNvPr id="7" name="Номер слайда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1995521F-5DF8-416B-B6FE-33876C05932B}" type="slidenum">
              <a:rPr lang="x-none" smtClean="0"/>
              <a:pPr/>
              <a:t>‹#›</a:t>
            </a:fld>
            <a:endParaRPr lang="x-none"/>
          </a:p>
        </p:txBody>
      </p:sp>
    </p:spTree>
    <p:extLst>
      <p:ext uri="{BB962C8B-B14F-4D97-AF65-F5344CB8AC3E}">
        <p14:creationId xmlns:p14="http://schemas.microsoft.com/office/powerpoint/2010/main" xmlns="" val="227998076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x-none" dirty="0"/>
          </a:p>
        </p:txBody>
      </p:sp>
      <p:sp>
        <p:nvSpPr>
          <p:cNvPr id="4" name="Номер слайда 3"/>
          <p:cNvSpPr>
            <a:spLocks noGrp="1"/>
          </p:cNvSpPr>
          <p:nvPr>
            <p:ph type="sldNum" sz="quarter" idx="5"/>
          </p:nvPr>
        </p:nvSpPr>
        <p:spPr/>
        <p:txBody>
          <a:bodyPr/>
          <a:lstStyle/>
          <a:p>
            <a:fld id="{1995521F-5DF8-416B-B6FE-33876C05932B}" type="slidenum">
              <a:rPr lang="x-none" smtClean="0"/>
              <a:pPr/>
              <a:t>12</a:t>
            </a:fld>
            <a:endParaRPr lang="x-none"/>
          </a:p>
        </p:txBody>
      </p:sp>
    </p:spTree>
    <p:extLst>
      <p:ext uri="{BB962C8B-B14F-4D97-AF65-F5344CB8AC3E}">
        <p14:creationId xmlns:p14="http://schemas.microsoft.com/office/powerpoint/2010/main" xmlns="" val="86358423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x-none" dirty="0"/>
          </a:p>
        </p:txBody>
      </p:sp>
      <p:sp>
        <p:nvSpPr>
          <p:cNvPr id="4" name="Номер слайда 3"/>
          <p:cNvSpPr>
            <a:spLocks noGrp="1"/>
          </p:cNvSpPr>
          <p:nvPr>
            <p:ph type="sldNum" sz="quarter" idx="5"/>
          </p:nvPr>
        </p:nvSpPr>
        <p:spPr/>
        <p:txBody>
          <a:bodyPr/>
          <a:lstStyle/>
          <a:p>
            <a:fld id="{1995521F-5DF8-416B-B6FE-33876C05932B}" type="slidenum">
              <a:rPr lang="x-none" smtClean="0"/>
              <a:pPr/>
              <a:t>15</a:t>
            </a:fld>
            <a:endParaRPr lang="x-none"/>
          </a:p>
        </p:txBody>
      </p:sp>
    </p:spTree>
    <p:extLst>
      <p:ext uri="{BB962C8B-B14F-4D97-AF65-F5344CB8AC3E}">
        <p14:creationId xmlns:p14="http://schemas.microsoft.com/office/powerpoint/2010/main" xmlns="" val="197252584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Title 1"/>
          <p:cNvSpPr>
            <a:spLocks noGrp="1"/>
          </p:cNvSpPr>
          <p:nvPr>
            <p:ph type="ctrTitle"/>
          </p:nvPr>
        </p:nvSpPr>
        <p:spPr>
          <a:xfrm>
            <a:off x="2417779" y="802298"/>
            <a:ext cx="8637073" cy="2541431"/>
          </a:xfrm>
        </p:spPr>
        <p:txBody>
          <a:bodyPr bIns="0" anchor="b">
            <a:normAutofit/>
          </a:bodyPr>
          <a:lstStyle>
            <a:lvl1pPr algn="l">
              <a:defRPr sz="6600"/>
            </a:lvl1pPr>
          </a:lstStyle>
          <a:p>
            <a:r>
              <a:rPr lang="ru-RU"/>
              <a:t>Образец заголовка</a:t>
            </a:r>
            <a:endParaRPr lang="en-US" dirty="0"/>
          </a:p>
        </p:txBody>
      </p:sp>
      <p:sp>
        <p:nvSpPr>
          <p:cNvPr id="3" name="Subtitle 2"/>
          <p:cNvSpPr>
            <a:spLocks noGrp="1"/>
          </p:cNvSpPr>
          <p:nvPr>
            <p:ph type="subTitle" idx="1"/>
          </p:nvPr>
        </p:nvSpPr>
        <p:spPr>
          <a:xfrm>
            <a:off x="2417780" y="3531204"/>
            <a:ext cx="8637072" cy="977621"/>
          </a:xfrm>
        </p:spPr>
        <p:txBody>
          <a:bodyPr tIns="91440" bIns="91440">
            <a:normAutofit/>
          </a:bodyPr>
          <a:lstStyle>
            <a:lvl1pPr marL="0" indent="0" algn="l">
              <a:buNone/>
              <a:defRPr sz="1800" b="0" cap="all" baseline="0">
                <a:solidFill>
                  <a:schemeClr val="tx1"/>
                </a:solidFill>
              </a:defRPr>
            </a:lvl1pPr>
            <a:lvl2pPr marL="457200" indent="0" algn="ctr">
              <a:buNone/>
              <a:defRPr sz="18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u-RU"/>
              <a:t>Образец подзаголовка</a:t>
            </a:r>
            <a:endParaRPr lang="en-US" dirty="0"/>
          </a:p>
        </p:txBody>
      </p:sp>
      <p:sp>
        <p:nvSpPr>
          <p:cNvPr id="4" name="Date Placeholder 3"/>
          <p:cNvSpPr>
            <a:spLocks noGrp="1"/>
          </p:cNvSpPr>
          <p:nvPr>
            <p:ph type="dt" sz="half" idx="10"/>
          </p:nvPr>
        </p:nvSpPr>
        <p:spPr/>
        <p:txBody>
          <a:bodyPr/>
          <a:lstStyle/>
          <a:p>
            <a:fld id="{B14F97C1-9614-4B39-974F-3B9B49849869}" type="datetimeFigureOut">
              <a:rPr lang="ru-RU" smtClean="0"/>
              <a:pPr/>
              <a:t>01.02.2021</a:t>
            </a:fld>
            <a:endParaRPr lang="ru-RU"/>
          </a:p>
        </p:txBody>
      </p:sp>
      <p:sp>
        <p:nvSpPr>
          <p:cNvPr id="5" name="Footer Placeholder 4"/>
          <p:cNvSpPr>
            <a:spLocks noGrp="1"/>
          </p:cNvSpPr>
          <p:nvPr>
            <p:ph type="ftr" sz="quarter" idx="11"/>
          </p:nvPr>
        </p:nvSpPr>
        <p:spPr>
          <a:xfrm>
            <a:off x="2416500" y="329307"/>
            <a:ext cx="4973915" cy="309201"/>
          </a:xfrm>
        </p:spPr>
        <p:txBody>
          <a:bodyPr/>
          <a:lstStyle/>
          <a:p>
            <a:endParaRPr lang="ru-RU"/>
          </a:p>
        </p:txBody>
      </p:sp>
      <p:sp>
        <p:nvSpPr>
          <p:cNvPr id="6" name="Slide Number Placeholder 5"/>
          <p:cNvSpPr>
            <a:spLocks noGrp="1"/>
          </p:cNvSpPr>
          <p:nvPr>
            <p:ph type="sldNum" sz="quarter" idx="12"/>
          </p:nvPr>
        </p:nvSpPr>
        <p:spPr>
          <a:xfrm>
            <a:off x="1437664" y="798973"/>
            <a:ext cx="811019" cy="503578"/>
          </a:xfrm>
        </p:spPr>
        <p:txBody>
          <a:bodyPr/>
          <a:lstStyle/>
          <a:p>
            <a:fld id="{5C6168F1-F037-49CF-9C25-A8D7A79186EA}" type="slidenum">
              <a:rPr lang="ru-RU" smtClean="0"/>
              <a:pPr/>
              <a:t>‹#›</a:t>
            </a:fld>
            <a:endParaRPr lang="ru-RU"/>
          </a:p>
        </p:txBody>
      </p:sp>
      <p:cxnSp>
        <p:nvCxnSpPr>
          <p:cNvPr id="15" name="Straight Connector 14"/>
          <p:cNvCxnSpPr/>
          <p:nvPr/>
        </p:nvCxnSpPr>
        <p:spPr>
          <a:xfrm>
            <a:off x="2417780" y="3528542"/>
            <a:ext cx="863707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xmlns="" val="305035049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Vertical Text Placeholder 2"/>
          <p:cNvSpPr>
            <a:spLocks noGrp="1"/>
          </p:cNvSpPr>
          <p:nvPr>
            <p:ph type="body" orient="vert" idx="1"/>
          </p:nvPr>
        </p:nvSpPr>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B14F97C1-9614-4B39-974F-3B9B49849869}" type="datetimeFigureOut">
              <a:rPr lang="ru-RU" smtClean="0"/>
              <a:pPr/>
              <a:t>01.02.2021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5C6168F1-F037-49CF-9C25-A8D7A79186EA}" type="slidenum">
              <a:rPr lang="ru-RU" smtClean="0"/>
              <a:pPr/>
              <a:t>‹#›</a:t>
            </a:fld>
            <a:endParaRPr lang="ru-RU"/>
          </a:p>
        </p:txBody>
      </p:sp>
      <p:cxnSp>
        <p:nvCxnSpPr>
          <p:cNvPr id="26" name="Straight Connector 25"/>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xmlns="" val="101604963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39111" y="798973"/>
            <a:ext cx="1615742" cy="4659889"/>
          </a:xfrm>
        </p:spPr>
        <p:txBody>
          <a:bodyPr vert="eaVert"/>
          <a:lstStyle>
            <a:lvl1pPr algn="l">
              <a:defRPr/>
            </a:lvl1pPr>
          </a:lstStyle>
          <a:p>
            <a:r>
              <a:rPr lang="ru-RU"/>
              <a:t>Образец заголовка</a:t>
            </a:r>
            <a:endParaRPr lang="en-US" dirty="0"/>
          </a:p>
        </p:txBody>
      </p:sp>
      <p:sp>
        <p:nvSpPr>
          <p:cNvPr id="3" name="Vertical Text Placeholder 2"/>
          <p:cNvSpPr>
            <a:spLocks noGrp="1"/>
          </p:cNvSpPr>
          <p:nvPr>
            <p:ph type="body" orient="vert" idx="1"/>
          </p:nvPr>
        </p:nvSpPr>
        <p:spPr>
          <a:xfrm>
            <a:off x="1444672" y="798973"/>
            <a:ext cx="7828830" cy="4659889"/>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B14F97C1-9614-4B39-974F-3B9B49849869}" type="datetimeFigureOut">
              <a:rPr lang="ru-RU" smtClean="0"/>
              <a:pPr/>
              <a:t>01.02.2021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5C6168F1-F037-49CF-9C25-A8D7A79186EA}" type="slidenum">
              <a:rPr lang="ru-RU" smtClean="0"/>
              <a:pPr/>
              <a:t>‹#›</a:t>
            </a:fld>
            <a:endParaRPr lang="ru-RU"/>
          </a:p>
        </p:txBody>
      </p:sp>
      <p:cxnSp>
        <p:nvCxnSpPr>
          <p:cNvPr id="15" name="Straight Connector 14"/>
          <p:cNvCxnSpPr/>
          <p:nvPr/>
        </p:nvCxnSpPr>
        <p:spPr>
          <a:xfrm>
            <a:off x="9439111" y="798973"/>
            <a:ext cx="0" cy="4659889"/>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xmlns="" val="2795171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idx="1"/>
          </p:nvPr>
        </p:nvSpPr>
        <p:spPr/>
        <p:txBody>
          <a:bodyPr ancho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B14F97C1-9614-4B39-974F-3B9B49849869}" type="datetimeFigureOut">
              <a:rPr lang="ru-RU" smtClean="0"/>
              <a:pPr/>
              <a:t>01.02.2021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5C6168F1-F037-49CF-9C25-A8D7A79186EA}" type="slidenum">
              <a:rPr lang="ru-RU" smtClean="0"/>
              <a:pPr/>
              <a:t>‹#›</a:t>
            </a:fld>
            <a:endParaRPr lang="ru-RU"/>
          </a:p>
        </p:txBody>
      </p:sp>
      <p:cxnSp>
        <p:nvCxnSpPr>
          <p:cNvPr id="33" name="Straight Connector 32"/>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xmlns="" val="32133659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1454239" y="1756130"/>
            <a:ext cx="8643154" cy="1887950"/>
          </a:xfrm>
        </p:spPr>
        <p:txBody>
          <a:bodyPr anchor="b">
            <a:normAutofit/>
          </a:bodyPr>
          <a:lstStyle>
            <a:lvl1pPr algn="l">
              <a:defRPr sz="3600"/>
            </a:lvl1pPr>
          </a:lstStyle>
          <a:p>
            <a:r>
              <a:rPr lang="ru-RU"/>
              <a:t>Образец заголовка</a:t>
            </a:r>
            <a:endParaRPr lang="en-US" dirty="0"/>
          </a:p>
        </p:txBody>
      </p:sp>
      <p:sp>
        <p:nvSpPr>
          <p:cNvPr id="3" name="Text Placeholder 2"/>
          <p:cNvSpPr>
            <a:spLocks noGrp="1"/>
          </p:cNvSpPr>
          <p:nvPr>
            <p:ph type="body" idx="1"/>
          </p:nvPr>
        </p:nvSpPr>
        <p:spPr>
          <a:xfrm>
            <a:off x="1454239" y="3806195"/>
            <a:ext cx="8630446" cy="1012929"/>
          </a:xfrm>
        </p:spPr>
        <p:txBody>
          <a:bodyPr tIns="91440">
            <a:normAutofit/>
          </a:bodyPr>
          <a:lstStyle>
            <a:lvl1pPr marL="0" indent="0" algn="l">
              <a:buNone/>
              <a:defRPr sz="1800">
                <a:solidFill>
                  <a:schemeClr val="tx1"/>
                </a:solidFill>
              </a:defRPr>
            </a:lvl1pPr>
            <a:lvl2pPr marL="457200" indent="0">
              <a:buNone/>
              <a:defRPr sz="18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B14F97C1-9614-4B39-974F-3B9B49849869}" type="datetimeFigureOut">
              <a:rPr lang="ru-RU" smtClean="0"/>
              <a:pPr/>
              <a:t>01.02.2021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5C6168F1-F037-49CF-9C25-A8D7A79186EA}" type="slidenum">
              <a:rPr lang="ru-RU" smtClean="0"/>
              <a:pPr/>
              <a:t>‹#›</a:t>
            </a:fld>
            <a:endParaRPr lang="ru-RU"/>
          </a:p>
        </p:txBody>
      </p:sp>
      <p:cxnSp>
        <p:nvCxnSpPr>
          <p:cNvPr id="15" name="Straight Connector 14"/>
          <p:cNvCxnSpPr/>
          <p:nvPr/>
        </p:nvCxnSpPr>
        <p:spPr>
          <a:xfrm>
            <a:off x="1454239" y="3804985"/>
            <a:ext cx="8630446"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xmlns="" val="154861467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Title 1"/>
          <p:cNvSpPr>
            <a:spLocks noGrp="1"/>
          </p:cNvSpPr>
          <p:nvPr>
            <p:ph type="title"/>
          </p:nvPr>
        </p:nvSpPr>
        <p:spPr>
          <a:xfrm>
            <a:off x="1449217" y="804889"/>
            <a:ext cx="9605635" cy="1059305"/>
          </a:xfrm>
        </p:spPr>
        <p:txBody>
          <a:bodyPr/>
          <a:lstStyle/>
          <a:p>
            <a:r>
              <a:rPr lang="ru-RU"/>
              <a:t>Образец заголовка</a:t>
            </a:r>
            <a:endParaRPr lang="en-US" dirty="0"/>
          </a:p>
        </p:txBody>
      </p:sp>
      <p:sp>
        <p:nvSpPr>
          <p:cNvPr id="3" name="Content Placeholder 2"/>
          <p:cNvSpPr>
            <a:spLocks noGrp="1"/>
          </p:cNvSpPr>
          <p:nvPr>
            <p:ph sz="half" idx="1"/>
          </p:nvPr>
        </p:nvSpPr>
        <p:spPr>
          <a:xfrm>
            <a:off x="1447331" y="2010878"/>
            <a:ext cx="4645152" cy="3448595"/>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Content Placeholder 3"/>
          <p:cNvSpPr>
            <a:spLocks noGrp="1"/>
          </p:cNvSpPr>
          <p:nvPr>
            <p:ph sz="half" idx="2"/>
          </p:nvPr>
        </p:nvSpPr>
        <p:spPr>
          <a:xfrm>
            <a:off x="6413771" y="2017343"/>
            <a:ext cx="4645152" cy="3441520"/>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Date Placeholder 4"/>
          <p:cNvSpPr>
            <a:spLocks noGrp="1"/>
          </p:cNvSpPr>
          <p:nvPr>
            <p:ph type="dt" sz="half" idx="10"/>
          </p:nvPr>
        </p:nvSpPr>
        <p:spPr/>
        <p:txBody>
          <a:bodyPr/>
          <a:lstStyle/>
          <a:p>
            <a:fld id="{B14F97C1-9614-4B39-974F-3B9B49849869}" type="datetimeFigureOut">
              <a:rPr lang="ru-RU" smtClean="0"/>
              <a:pPr/>
              <a:t>01.02.2021</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5C6168F1-F037-49CF-9C25-A8D7A79186EA}" type="slidenum">
              <a:rPr lang="ru-RU" smtClean="0"/>
              <a:pPr/>
              <a:t>‹#›</a:t>
            </a:fld>
            <a:endParaRPr lang="ru-RU"/>
          </a:p>
        </p:txBody>
      </p:sp>
      <p:cxnSp>
        <p:nvCxnSpPr>
          <p:cNvPr id="35" name="Straight Connector 3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xmlns="" val="132056488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Title 1"/>
          <p:cNvSpPr>
            <a:spLocks noGrp="1"/>
          </p:cNvSpPr>
          <p:nvPr>
            <p:ph type="title"/>
          </p:nvPr>
        </p:nvSpPr>
        <p:spPr>
          <a:xfrm>
            <a:off x="1447191" y="804163"/>
            <a:ext cx="9607661" cy="1056319"/>
          </a:xfrm>
        </p:spPr>
        <p:txBody>
          <a:bodyPr/>
          <a:lstStyle/>
          <a:p>
            <a:r>
              <a:rPr lang="ru-RU"/>
              <a:t>Образец заголовка</a:t>
            </a:r>
            <a:endParaRPr lang="en-US" dirty="0"/>
          </a:p>
        </p:txBody>
      </p:sp>
      <p:sp>
        <p:nvSpPr>
          <p:cNvPr id="3" name="Text Placeholder 2"/>
          <p:cNvSpPr>
            <a:spLocks noGrp="1"/>
          </p:cNvSpPr>
          <p:nvPr>
            <p:ph type="body" idx="1"/>
          </p:nvPr>
        </p:nvSpPr>
        <p:spPr>
          <a:xfrm>
            <a:off x="1447191" y="2019549"/>
            <a:ext cx="4645152" cy="801943"/>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4" name="Content Placeholder 3"/>
          <p:cNvSpPr>
            <a:spLocks noGrp="1"/>
          </p:cNvSpPr>
          <p:nvPr>
            <p:ph sz="half" idx="2"/>
          </p:nvPr>
        </p:nvSpPr>
        <p:spPr>
          <a:xfrm>
            <a:off x="1447191" y="2824269"/>
            <a:ext cx="4645152" cy="2644457"/>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Text Placeholder 4"/>
          <p:cNvSpPr>
            <a:spLocks noGrp="1"/>
          </p:cNvSpPr>
          <p:nvPr>
            <p:ph type="body" sz="quarter" idx="3"/>
          </p:nvPr>
        </p:nvSpPr>
        <p:spPr>
          <a:xfrm>
            <a:off x="6412362" y="2023003"/>
            <a:ext cx="4645152" cy="802237"/>
          </a:xfrm>
        </p:spPr>
        <p:txBody>
          <a:bodyPr anchor="b">
            <a:normAutofit/>
          </a:bodyPr>
          <a:lstStyle>
            <a:lvl1pPr marL="0" indent="0">
              <a:lnSpc>
                <a:spcPct val="100000"/>
              </a:lnSpc>
              <a:buNone/>
              <a:defRPr sz="2200" b="0" cap="all" baseline="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6" name="Content Placeholder 5"/>
          <p:cNvSpPr>
            <a:spLocks noGrp="1"/>
          </p:cNvSpPr>
          <p:nvPr>
            <p:ph sz="quarter" idx="4"/>
          </p:nvPr>
        </p:nvSpPr>
        <p:spPr>
          <a:xfrm>
            <a:off x="6412362" y="2821491"/>
            <a:ext cx="4645152" cy="2637371"/>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7" name="Date Placeholder 6"/>
          <p:cNvSpPr>
            <a:spLocks noGrp="1"/>
          </p:cNvSpPr>
          <p:nvPr>
            <p:ph type="dt" sz="half" idx="10"/>
          </p:nvPr>
        </p:nvSpPr>
        <p:spPr/>
        <p:txBody>
          <a:bodyPr/>
          <a:lstStyle/>
          <a:p>
            <a:fld id="{B14F97C1-9614-4B39-974F-3B9B49849869}" type="datetimeFigureOut">
              <a:rPr lang="ru-RU" smtClean="0"/>
              <a:pPr/>
              <a:t>01.02.2021</a:t>
            </a:fld>
            <a:endParaRPr lang="ru-RU"/>
          </a:p>
        </p:txBody>
      </p:sp>
      <p:sp>
        <p:nvSpPr>
          <p:cNvPr id="8" name="Footer Placeholder 7"/>
          <p:cNvSpPr>
            <a:spLocks noGrp="1"/>
          </p:cNvSpPr>
          <p:nvPr>
            <p:ph type="ftr" sz="quarter" idx="11"/>
          </p:nvPr>
        </p:nvSpPr>
        <p:spPr/>
        <p:txBody>
          <a:bodyPr/>
          <a:lstStyle/>
          <a:p>
            <a:endParaRPr lang="ru-RU"/>
          </a:p>
        </p:txBody>
      </p:sp>
      <p:sp>
        <p:nvSpPr>
          <p:cNvPr id="9" name="Slide Number Placeholder 8"/>
          <p:cNvSpPr>
            <a:spLocks noGrp="1"/>
          </p:cNvSpPr>
          <p:nvPr>
            <p:ph type="sldNum" sz="quarter" idx="12"/>
          </p:nvPr>
        </p:nvSpPr>
        <p:spPr/>
        <p:txBody>
          <a:bodyPr/>
          <a:lstStyle/>
          <a:p>
            <a:fld id="{5C6168F1-F037-49CF-9C25-A8D7A79186EA}" type="slidenum">
              <a:rPr lang="ru-RU" smtClean="0"/>
              <a:pPr/>
              <a:t>‹#›</a:t>
            </a:fld>
            <a:endParaRPr lang="ru-RU"/>
          </a:p>
        </p:txBody>
      </p:sp>
      <p:cxnSp>
        <p:nvCxnSpPr>
          <p:cNvPr id="29" name="Straight Connector 28"/>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xmlns="" val="24915000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Date Placeholder 2"/>
          <p:cNvSpPr>
            <a:spLocks noGrp="1"/>
          </p:cNvSpPr>
          <p:nvPr>
            <p:ph type="dt" sz="half" idx="10"/>
          </p:nvPr>
        </p:nvSpPr>
        <p:spPr/>
        <p:txBody>
          <a:bodyPr/>
          <a:lstStyle/>
          <a:p>
            <a:fld id="{B14F97C1-9614-4B39-974F-3B9B49849869}" type="datetimeFigureOut">
              <a:rPr lang="ru-RU" smtClean="0"/>
              <a:pPr/>
              <a:t>01.02.2021</a:t>
            </a:fld>
            <a:endParaRPr lang="ru-RU"/>
          </a:p>
        </p:txBody>
      </p:sp>
      <p:sp>
        <p:nvSpPr>
          <p:cNvPr id="4" name="Footer Placeholder 3"/>
          <p:cNvSpPr>
            <a:spLocks noGrp="1"/>
          </p:cNvSpPr>
          <p:nvPr>
            <p:ph type="ftr" sz="quarter" idx="11"/>
          </p:nvPr>
        </p:nvSpPr>
        <p:spPr/>
        <p:txBody>
          <a:bodyPr/>
          <a:lstStyle/>
          <a:p>
            <a:endParaRPr lang="ru-RU"/>
          </a:p>
        </p:txBody>
      </p:sp>
      <p:sp>
        <p:nvSpPr>
          <p:cNvPr id="5" name="Slide Number Placeholder 4"/>
          <p:cNvSpPr>
            <a:spLocks noGrp="1"/>
          </p:cNvSpPr>
          <p:nvPr>
            <p:ph type="sldNum" sz="quarter" idx="12"/>
          </p:nvPr>
        </p:nvSpPr>
        <p:spPr/>
        <p:txBody>
          <a:bodyPr/>
          <a:lstStyle/>
          <a:p>
            <a:fld id="{5C6168F1-F037-49CF-9C25-A8D7A79186EA}" type="slidenum">
              <a:rPr lang="ru-RU" smtClean="0"/>
              <a:pPr/>
              <a:t>‹#›</a:t>
            </a:fld>
            <a:endParaRPr lang="ru-RU"/>
          </a:p>
        </p:txBody>
      </p:sp>
      <p:cxnSp>
        <p:nvCxnSpPr>
          <p:cNvPr id="25" name="Straight Connector 24"/>
          <p:cNvCxnSpPr/>
          <p:nvPr/>
        </p:nvCxnSpPr>
        <p:spPr>
          <a:xfrm>
            <a:off x="1453896" y="1847088"/>
            <a:ext cx="9607522"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xmlns="" val="202994837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14F97C1-9614-4B39-974F-3B9B49849869}" type="datetimeFigureOut">
              <a:rPr lang="ru-RU" smtClean="0"/>
              <a:pPr/>
              <a:t>01.02.2021</a:t>
            </a:fld>
            <a:endParaRPr lang="ru-RU"/>
          </a:p>
        </p:txBody>
      </p:sp>
      <p:sp>
        <p:nvSpPr>
          <p:cNvPr id="3" name="Footer Placeholder 2"/>
          <p:cNvSpPr>
            <a:spLocks noGrp="1"/>
          </p:cNvSpPr>
          <p:nvPr>
            <p:ph type="ftr" sz="quarter" idx="11"/>
          </p:nvPr>
        </p:nvSpPr>
        <p:spPr/>
        <p:txBody>
          <a:bodyPr/>
          <a:lstStyle/>
          <a:p>
            <a:endParaRPr lang="ru-RU"/>
          </a:p>
        </p:txBody>
      </p:sp>
      <p:sp>
        <p:nvSpPr>
          <p:cNvPr id="4" name="Slide Number Placeholder 3"/>
          <p:cNvSpPr>
            <a:spLocks noGrp="1"/>
          </p:cNvSpPr>
          <p:nvPr>
            <p:ph type="sldNum" sz="quarter" idx="12"/>
          </p:nvPr>
        </p:nvSpPr>
        <p:spPr/>
        <p:txBody>
          <a:bodyPr/>
          <a:lstStyle/>
          <a:p>
            <a:fld id="{5C6168F1-F037-49CF-9C25-A8D7A79186EA}" type="slidenum">
              <a:rPr lang="ru-RU" smtClean="0"/>
              <a:pPr/>
              <a:t>‹#›</a:t>
            </a:fld>
            <a:endParaRPr lang="ru-RU"/>
          </a:p>
        </p:txBody>
      </p:sp>
    </p:spTree>
    <p:extLst>
      <p:ext uri="{BB962C8B-B14F-4D97-AF65-F5344CB8AC3E}">
        <p14:creationId xmlns:p14="http://schemas.microsoft.com/office/powerpoint/2010/main" xmlns="" val="403305950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1444671" y="798973"/>
            <a:ext cx="3273099" cy="2247117"/>
          </a:xfrm>
        </p:spPr>
        <p:txBody>
          <a:bodyPr anchor="b">
            <a:normAutofit/>
          </a:bodyPr>
          <a:lstStyle>
            <a:lvl1pPr algn="l">
              <a:defRPr sz="2400"/>
            </a:lvl1pPr>
          </a:lstStyle>
          <a:p>
            <a:r>
              <a:rPr lang="ru-RU"/>
              <a:t>Образец заголовка</a:t>
            </a:r>
            <a:endParaRPr lang="en-US" dirty="0"/>
          </a:p>
        </p:txBody>
      </p:sp>
      <p:sp>
        <p:nvSpPr>
          <p:cNvPr id="3" name="Content Placeholder 2"/>
          <p:cNvSpPr>
            <a:spLocks noGrp="1"/>
          </p:cNvSpPr>
          <p:nvPr>
            <p:ph idx="1"/>
          </p:nvPr>
        </p:nvSpPr>
        <p:spPr>
          <a:xfrm>
            <a:off x="5043714" y="798974"/>
            <a:ext cx="6012470" cy="4658826"/>
          </a:xfrm>
        </p:spPr>
        <p:txBody>
          <a:bodyPr anchor="ct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Text Placeholder 3"/>
          <p:cNvSpPr>
            <a:spLocks noGrp="1"/>
          </p:cNvSpPr>
          <p:nvPr>
            <p:ph type="body" sz="half" idx="2"/>
          </p:nvPr>
        </p:nvSpPr>
        <p:spPr>
          <a:xfrm>
            <a:off x="1444671" y="3205491"/>
            <a:ext cx="3275013" cy="2248181"/>
          </a:xfrm>
        </p:spPr>
        <p:txBody>
          <a:bodyPr/>
          <a:lstStyle>
            <a:lvl1pPr marL="0" indent="0" algn="l">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a:t>Образец текста</a:t>
            </a:r>
          </a:p>
        </p:txBody>
      </p:sp>
      <p:sp>
        <p:nvSpPr>
          <p:cNvPr id="5" name="Date Placeholder 4"/>
          <p:cNvSpPr>
            <a:spLocks noGrp="1"/>
          </p:cNvSpPr>
          <p:nvPr>
            <p:ph type="dt" sz="half" idx="10"/>
          </p:nvPr>
        </p:nvSpPr>
        <p:spPr/>
        <p:txBody>
          <a:bodyPr/>
          <a:lstStyle/>
          <a:p>
            <a:fld id="{B14F97C1-9614-4B39-974F-3B9B49849869}" type="datetimeFigureOut">
              <a:rPr lang="ru-RU" smtClean="0"/>
              <a:pPr/>
              <a:t>01.02.2021</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5C6168F1-F037-49CF-9C25-A8D7A79186EA}" type="slidenum">
              <a:rPr lang="ru-RU" smtClean="0"/>
              <a:pPr/>
              <a:t>‹#›</a:t>
            </a:fld>
            <a:endParaRPr lang="ru-RU"/>
          </a:p>
        </p:txBody>
      </p:sp>
      <p:cxnSp>
        <p:nvCxnSpPr>
          <p:cNvPr id="17" name="Straight Connector 16"/>
          <p:cNvCxnSpPr/>
          <p:nvPr/>
        </p:nvCxnSpPr>
        <p:spPr>
          <a:xfrm>
            <a:off x="1448280" y="3205491"/>
            <a:ext cx="3269490"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xmlns="" val="36518982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grpSp>
        <p:nvGrpSpPr>
          <p:cNvPr id="8" name="Group 7"/>
          <p:cNvGrpSpPr/>
          <p:nvPr/>
        </p:nvGrpSpPr>
        <p:grpSpPr>
          <a:xfrm>
            <a:off x="7477387" y="482170"/>
            <a:ext cx="4074533" cy="5149101"/>
            <a:chOff x="7477387" y="482170"/>
            <a:chExt cx="4074533" cy="5149101"/>
          </a:xfrm>
        </p:grpSpPr>
        <p:sp>
          <p:nvSpPr>
            <p:cNvPr id="18" name="Rectangle 17"/>
            <p:cNvSpPr/>
            <p:nvPr/>
          </p:nvSpPr>
          <p:spPr bwMode="black">
            <a:xfrm>
              <a:off x="7477387" y="482170"/>
              <a:ext cx="4074533" cy="5149101"/>
            </a:xfrm>
            <a:prstGeom prst="rect">
              <a:avLst/>
            </a:prstGeom>
            <a:gradFill>
              <a:gsLst>
                <a:gs pos="0">
                  <a:srgbClr val="000001"/>
                </a:gs>
                <a:gs pos="100000">
                  <a:srgbClr val="191919"/>
                </a:gs>
              </a:gsLst>
            </a:gradFill>
            <a:ln w="76200" cmpd="sng">
              <a:noFill/>
              <a:miter lim="800000"/>
            </a:ln>
            <a:effectLst>
              <a:outerShdw blurRad="127000" dist="228600" dir="4740000" sx="98000" sy="98000" algn="tl" rotWithShape="0">
                <a:srgbClr val="000000">
                  <a:alpha val="34000"/>
                </a:srgbClr>
              </a:outerShdw>
            </a:effectLst>
            <a:scene3d>
              <a:camera prst="orthographicFront"/>
              <a:lightRig rig="threePt" dir="t"/>
            </a:scene3d>
            <a:sp3d>
              <a:bevelT w="152400" h="50800" prst="softRound"/>
            </a:sp3d>
          </p:spPr>
          <p:style>
            <a:lnRef idx="1">
              <a:schemeClr val="accent1"/>
            </a:lnRef>
            <a:fillRef idx="3">
              <a:schemeClr val="accent1"/>
            </a:fillRef>
            <a:effectRef idx="2">
              <a:schemeClr val="accent1"/>
            </a:effectRef>
            <a:fontRef idx="minor">
              <a:schemeClr val="lt1"/>
            </a:fontRef>
          </p:style>
        </p:sp>
        <p:sp>
          <p:nvSpPr>
            <p:cNvPr id="19" name="Rectangle 18"/>
            <p:cNvSpPr/>
            <p:nvPr/>
          </p:nvSpPr>
          <p:spPr bwMode="blackWhite">
            <a:xfrm>
              <a:off x="7790446" y="812506"/>
              <a:ext cx="3450289" cy="4466452"/>
            </a:xfrm>
            <a:prstGeom prst="rect">
              <a:avLst/>
            </a:prstGeom>
            <a:gradFill>
              <a:gsLst>
                <a:gs pos="0">
                  <a:srgbClr val="DADADA"/>
                </a:gs>
                <a:gs pos="100000">
                  <a:srgbClr val="FFFFFE"/>
                </a:gs>
              </a:gsLst>
              <a:lin ang="16200000" scaled="0"/>
            </a:gradFill>
            <a:ln w="50800" cmpd="sng">
              <a:solidFill>
                <a:srgbClr val="191919"/>
              </a:solidFill>
              <a:miter lim="800000"/>
            </a:ln>
            <a:effectLst>
              <a:innerShdw blurRad="63500" dist="88900" dir="14100000">
                <a:srgbClr val="000000">
                  <a:alpha val="30000"/>
                </a:srgbClr>
              </a:innerShdw>
            </a:effectLst>
            <a:scene3d>
              <a:camera prst="orthographicFront"/>
              <a:lightRig rig="threePt" dir="t"/>
            </a:scene3d>
            <a:sp3d>
              <a:bevelT prst="relaxedInset"/>
            </a:sp3d>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title"/>
          </p:nvPr>
        </p:nvSpPr>
        <p:spPr>
          <a:xfrm>
            <a:off x="1451206" y="1129513"/>
            <a:ext cx="5532328" cy="1830584"/>
          </a:xfrm>
        </p:spPr>
        <p:txBody>
          <a:bodyPr anchor="b">
            <a:normAutofit/>
          </a:bodyPr>
          <a:lstStyle>
            <a:lvl1pPr>
              <a:defRPr sz="3200"/>
            </a:lvl1pPr>
          </a:lstStyle>
          <a:p>
            <a:r>
              <a:rPr lang="ru-RU"/>
              <a:t>Образец заголовка</a:t>
            </a:r>
            <a:endParaRPr lang="en-US" dirty="0"/>
          </a:p>
        </p:txBody>
      </p:sp>
      <p:sp>
        <p:nvSpPr>
          <p:cNvPr id="3" name="Picture Placeholder 2"/>
          <p:cNvSpPr>
            <a:spLocks noGrp="1" noChangeAspect="1"/>
          </p:cNvSpPr>
          <p:nvPr>
            <p:ph type="pic" idx="1"/>
          </p:nvPr>
        </p:nvSpPr>
        <p:spPr>
          <a:xfrm>
            <a:off x="8124389" y="1122542"/>
            <a:ext cx="2791171" cy="3866327"/>
          </a:xfrm>
          <a:solidFill>
            <a:schemeClr val="bg1">
              <a:lumMod val="85000"/>
            </a:schemeClr>
          </a:solidFill>
          <a:ln w="9525" cap="sq">
            <a:noFill/>
            <a:miter lim="800000"/>
          </a:ln>
          <a:effectLst/>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ru-RU"/>
              <a:t>Вставка рисунка</a:t>
            </a:r>
            <a:endParaRPr lang="en-US" dirty="0"/>
          </a:p>
        </p:txBody>
      </p:sp>
      <p:sp>
        <p:nvSpPr>
          <p:cNvPr id="4" name="Text Placeholder 3"/>
          <p:cNvSpPr>
            <a:spLocks noGrp="1"/>
          </p:cNvSpPr>
          <p:nvPr>
            <p:ph type="body" sz="half" idx="2"/>
          </p:nvPr>
        </p:nvSpPr>
        <p:spPr>
          <a:xfrm>
            <a:off x="1450329" y="3145992"/>
            <a:ext cx="5524404" cy="2003742"/>
          </a:xfrm>
        </p:spPr>
        <p:txBody>
          <a:bodyPr>
            <a:normAutofit/>
          </a:bodyPr>
          <a:lstStyle>
            <a:lvl1pPr marL="0" indent="0" algn="l">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a:t>Образец текста</a:t>
            </a:r>
          </a:p>
        </p:txBody>
      </p:sp>
      <p:sp>
        <p:nvSpPr>
          <p:cNvPr id="5" name="Date Placeholder 4"/>
          <p:cNvSpPr>
            <a:spLocks noGrp="1"/>
          </p:cNvSpPr>
          <p:nvPr>
            <p:ph type="dt" sz="half" idx="10"/>
          </p:nvPr>
        </p:nvSpPr>
        <p:spPr>
          <a:xfrm>
            <a:off x="1447382" y="5469856"/>
            <a:ext cx="5527351" cy="320123"/>
          </a:xfrm>
        </p:spPr>
        <p:txBody>
          <a:bodyPr/>
          <a:lstStyle>
            <a:lvl1pPr algn="l">
              <a:defRPr/>
            </a:lvl1pPr>
          </a:lstStyle>
          <a:p>
            <a:fld id="{B14F97C1-9614-4B39-974F-3B9B49849869}" type="datetimeFigureOut">
              <a:rPr lang="ru-RU" smtClean="0"/>
              <a:pPr/>
              <a:t>01.02.2021</a:t>
            </a:fld>
            <a:endParaRPr lang="ru-RU"/>
          </a:p>
        </p:txBody>
      </p:sp>
      <p:sp>
        <p:nvSpPr>
          <p:cNvPr id="6" name="Footer Placeholder 5"/>
          <p:cNvSpPr>
            <a:spLocks noGrp="1"/>
          </p:cNvSpPr>
          <p:nvPr>
            <p:ph type="ftr" sz="quarter" idx="11"/>
          </p:nvPr>
        </p:nvSpPr>
        <p:spPr>
          <a:xfrm>
            <a:off x="1447382" y="318640"/>
            <a:ext cx="5541004" cy="320931"/>
          </a:xfrm>
        </p:spPr>
        <p:txBody>
          <a:bodyPr/>
          <a:lstStyle/>
          <a:p>
            <a:endParaRPr lang="ru-RU"/>
          </a:p>
        </p:txBody>
      </p:sp>
      <p:sp>
        <p:nvSpPr>
          <p:cNvPr id="7" name="Slide Number Placeholder 6"/>
          <p:cNvSpPr>
            <a:spLocks noGrp="1"/>
          </p:cNvSpPr>
          <p:nvPr>
            <p:ph type="sldNum" sz="quarter" idx="12"/>
          </p:nvPr>
        </p:nvSpPr>
        <p:spPr/>
        <p:txBody>
          <a:bodyPr/>
          <a:lstStyle/>
          <a:p>
            <a:fld id="{5C6168F1-F037-49CF-9C25-A8D7A79186EA}" type="slidenum">
              <a:rPr lang="ru-RU" smtClean="0"/>
              <a:pPr/>
              <a:t>‹#›</a:t>
            </a:fld>
            <a:endParaRPr lang="ru-RU"/>
          </a:p>
        </p:txBody>
      </p:sp>
      <p:cxnSp>
        <p:nvCxnSpPr>
          <p:cNvPr id="31" name="Straight Connector 30"/>
          <p:cNvCxnSpPr/>
          <p:nvPr/>
        </p:nvCxnSpPr>
        <p:spPr>
          <a:xfrm>
            <a:off x="1447382" y="3143605"/>
            <a:ext cx="5527351" cy="0"/>
          </a:xfrm>
          <a:prstGeom prst="line">
            <a:avLst/>
          </a:prstGeom>
          <a:ln w="31750"/>
        </p:spPr>
        <p:style>
          <a:lnRef idx="3">
            <a:schemeClr val="accent1"/>
          </a:lnRef>
          <a:fillRef idx="0">
            <a:schemeClr val="accent1"/>
          </a:fillRef>
          <a:effectRef idx="2">
            <a:schemeClr val="accent1"/>
          </a:effectRef>
          <a:fontRef idx="minor">
            <a:schemeClr val="tx1"/>
          </a:fontRef>
        </p:style>
      </p:cxnSp>
    </p:spTree>
    <p:extLst>
      <p:ext uri="{BB962C8B-B14F-4D97-AF65-F5344CB8AC3E}">
        <p14:creationId xmlns:p14="http://schemas.microsoft.com/office/powerpoint/2010/main" xmlns="" val="30150702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8" name="Rectangle 7"/>
          <p:cNvSpPr/>
          <p:nvPr/>
        </p:nvSpPr>
        <p:spPr>
          <a:xfrm>
            <a:off x="0" y="2019476"/>
            <a:ext cx="12192000" cy="4105941"/>
          </a:xfrm>
          <a:prstGeom prst="rect">
            <a:avLst/>
          </a:prstGeom>
          <a:gradFill flip="none" rotWithShape="1">
            <a:gsLst>
              <a:gs pos="0">
                <a:schemeClr val="bg2">
                  <a:alpha val="0"/>
                </a:schemeClr>
              </a:gs>
              <a:gs pos="100000">
                <a:schemeClr val="bg2"/>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sp>
      <p:pic>
        <p:nvPicPr>
          <p:cNvPr id="7" name="Picture 6"/>
          <p:cNvPicPr>
            <a:picLocks noChangeAspect="1"/>
          </p:cNvPicPr>
          <p:nvPr/>
        </p:nvPicPr>
        <p:blipFill rotWithShape="1">
          <a:blip r:embed="rId13">
            <a:extLst>
              <a:ext uri="{28A0092B-C50C-407E-A947-70E740481C1C}">
                <a14:useLocalDpi xmlns:a14="http://schemas.microsoft.com/office/drawing/2010/main" xmlns="" val="0"/>
              </a:ext>
            </a:extLst>
          </a:blip>
          <a:srcRect t="1538" b="-1538"/>
          <a:stretch/>
        </p:blipFill>
        <p:spPr bwMode="black">
          <a:xfrm>
            <a:off x="0" y="6126480"/>
            <a:ext cx="12192000" cy="742950"/>
          </a:xfrm>
          <a:prstGeom prst="rect">
            <a:avLst/>
          </a:prstGeom>
        </p:spPr>
      </p:pic>
      <p:sp>
        <p:nvSpPr>
          <p:cNvPr id="2" name="Title Placeholder 1"/>
          <p:cNvSpPr>
            <a:spLocks noGrp="1"/>
          </p:cNvSpPr>
          <p:nvPr>
            <p:ph type="title"/>
          </p:nvPr>
        </p:nvSpPr>
        <p:spPr>
          <a:xfrm>
            <a:off x="1451579" y="804519"/>
            <a:ext cx="9603275" cy="1049235"/>
          </a:xfrm>
          <a:prstGeom prst="rect">
            <a:avLst/>
          </a:prstGeom>
        </p:spPr>
        <p:txBody>
          <a:bodyPr vert="horz" lIns="91440" tIns="45720" rIns="91440" bIns="45720" rtlCol="0" anchor="t">
            <a:normAutofit/>
          </a:bodyPr>
          <a:lstStyle/>
          <a:p>
            <a:r>
              <a:rPr lang="ru-RU"/>
              <a:t>Образец заголовка</a:t>
            </a:r>
            <a:endParaRPr lang="en-US" dirty="0"/>
          </a:p>
        </p:txBody>
      </p:sp>
      <p:sp>
        <p:nvSpPr>
          <p:cNvPr id="3" name="Text Placeholder 2"/>
          <p:cNvSpPr>
            <a:spLocks noGrp="1"/>
          </p:cNvSpPr>
          <p:nvPr>
            <p:ph type="body" idx="1"/>
          </p:nvPr>
        </p:nvSpPr>
        <p:spPr>
          <a:xfrm>
            <a:off x="1451579" y="2015732"/>
            <a:ext cx="9603275" cy="3450613"/>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2"/>
          </p:nvPr>
        </p:nvSpPr>
        <p:spPr>
          <a:xfrm>
            <a:off x="7554138" y="330370"/>
            <a:ext cx="3500715" cy="309201"/>
          </a:xfrm>
          <a:prstGeom prst="rect">
            <a:avLst/>
          </a:prstGeom>
        </p:spPr>
        <p:txBody>
          <a:bodyPr vert="horz" lIns="91440" tIns="45720" rIns="91440" bIns="45720" rtlCol="0" anchor="ctr"/>
          <a:lstStyle>
            <a:lvl1pPr algn="r">
              <a:defRPr sz="1000">
                <a:solidFill>
                  <a:schemeClr val="tx1">
                    <a:tint val="75000"/>
                  </a:schemeClr>
                </a:solidFill>
              </a:defRPr>
            </a:lvl1pPr>
          </a:lstStyle>
          <a:p>
            <a:fld id="{B14F97C1-9614-4B39-974F-3B9B49849869}" type="datetimeFigureOut">
              <a:rPr lang="ru-RU" smtClean="0"/>
              <a:pPr/>
              <a:t>01.02.2021</a:t>
            </a:fld>
            <a:endParaRPr lang="ru-RU"/>
          </a:p>
        </p:txBody>
      </p:sp>
      <p:sp>
        <p:nvSpPr>
          <p:cNvPr id="5" name="Footer Placeholder 4"/>
          <p:cNvSpPr>
            <a:spLocks noGrp="1"/>
          </p:cNvSpPr>
          <p:nvPr>
            <p:ph type="ftr" sz="quarter" idx="3"/>
          </p:nvPr>
        </p:nvSpPr>
        <p:spPr>
          <a:xfrm>
            <a:off x="1451579" y="329307"/>
            <a:ext cx="5938836" cy="309201"/>
          </a:xfrm>
          <a:prstGeom prst="rect">
            <a:avLst/>
          </a:prstGeom>
        </p:spPr>
        <p:txBody>
          <a:bodyPr vert="horz" lIns="91440" tIns="45720" rIns="91440" bIns="45720" rtlCol="0" anchor="ctr"/>
          <a:lstStyle>
            <a:lvl1pPr algn="l">
              <a:defRPr sz="1000">
                <a:solidFill>
                  <a:schemeClr val="tx1">
                    <a:tint val="75000"/>
                  </a:schemeClr>
                </a:solidFill>
              </a:defRPr>
            </a:lvl1pPr>
          </a:lstStyle>
          <a:p>
            <a:endParaRPr lang="ru-RU"/>
          </a:p>
        </p:txBody>
      </p:sp>
      <p:sp>
        <p:nvSpPr>
          <p:cNvPr id="6" name="Slide Number Placeholder 5"/>
          <p:cNvSpPr>
            <a:spLocks noGrp="1"/>
          </p:cNvSpPr>
          <p:nvPr>
            <p:ph type="sldNum" sz="quarter" idx="4"/>
          </p:nvPr>
        </p:nvSpPr>
        <p:spPr>
          <a:xfrm>
            <a:off x="480060" y="798973"/>
            <a:ext cx="811019" cy="503578"/>
          </a:xfrm>
          <a:prstGeom prst="rect">
            <a:avLst/>
          </a:prstGeom>
        </p:spPr>
        <p:txBody>
          <a:bodyPr vert="horz" lIns="91440" tIns="45720" rIns="91440" bIns="45720" rtlCol="0" anchor="t"/>
          <a:lstStyle>
            <a:lvl1pPr algn="r">
              <a:defRPr sz="2800">
                <a:solidFill>
                  <a:schemeClr val="accent1"/>
                </a:solidFill>
              </a:defRPr>
            </a:lvl1pPr>
          </a:lstStyle>
          <a:p>
            <a:fld id="{5C6168F1-F037-49CF-9C25-A8D7A79186EA}" type="slidenum">
              <a:rPr lang="ru-RU" smtClean="0"/>
              <a:pPr/>
              <a:t>‹#›</a:t>
            </a:fld>
            <a:endParaRPr lang="ru-RU"/>
          </a:p>
        </p:txBody>
      </p:sp>
      <p:cxnSp>
        <p:nvCxnSpPr>
          <p:cNvPr id="10" name="Straight Connector 9"/>
          <p:cNvCxnSpPr/>
          <p:nvPr/>
        </p:nvCxnSpPr>
        <p:spPr>
          <a:xfrm>
            <a:off x="0" y="6128413"/>
            <a:ext cx="12192000" cy="0"/>
          </a:xfrm>
          <a:prstGeom prst="line">
            <a:avLst/>
          </a:prstGeom>
          <a:ln w="12700">
            <a:solidFill>
              <a:srgbClr val="000001">
                <a:alpha val="20000"/>
              </a:srgb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780716988"/>
      </p:ext>
    </p:extLst>
  </p:cSld>
  <p:clrMap bg1="lt1" tx1="dk1" bg2="lt2" tx2="dk2" accent1="accent1" accent2="accent2" accent3="accent3" accent4="accent4" accent5="accent5" accent6="accent6" hlink="hlink" folHlink="folHlink"/>
  <p:sldLayoutIdLst>
    <p:sldLayoutId id="2147483726" r:id="rId1"/>
    <p:sldLayoutId id="2147483727" r:id="rId2"/>
    <p:sldLayoutId id="2147483728" r:id="rId3"/>
    <p:sldLayoutId id="2147483729" r:id="rId4"/>
    <p:sldLayoutId id="2147483730" r:id="rId5"/>
    <p:sldLayoutId id="2147483731" r:id="rId6"/>
    <p:sldLayoutId id="2147483732" r:id="rId7"/>
    <p:sldLayoutId id="2147483733" r:id="rId8"/>
    <p:sldLayoutId id="2147483734" r:id="rId9"/>
    <p:sldLayoutId id="2147483735" r:id="rId10"/>
    <p:sldLayoutId id="2147483736" r:id="rId11"/>
  </p:sldLayoutIdLst>
  <p:txStyles>
    <p:titleStyle>
      <a:lvl1pPr algn="l" defTabSz="914400" rtl="0" eaLnBrk="1" latinLnBrk="0" hangingPunct="1">
        <a:lnSpc>
          <a:spcPct val="90000"/>
        </a:lnSpc>
        <a:spcBef>
          <a:spcPct val="0"/>
        </a:spcBef>
        <a:buNone/>
        <a:defRPr sz="3200" b="0" i="0" kern="1200" cap="all">
          <a:solidFill>
            <a:schemeClr val="tx1"/>
          </a:solidFill>
          <a:effectLst/>
          <a:latin typeface="+mj-lt"/>
          <a:ea typeface="+mj-ea"/>
          <a:cs typeface="+mj-cs"/>
        </a:defRPr>
      </a:lvl1pPr>
    </p:titleStyle>
    <p:bodyStyle>
      <a:lvl1pPr marL="228600" indent="-228600" algn="l" defTabSz="914400" rtl="0" eaLnBrk="1" latinLnBrk="0" hangingPunct="1">
        <a:lnSpc>
          <a:spcPct val="120000"/>
        </a:lnSpc>
        <a:spcBef>
          <a:spcPts val="1000"/>
        </a:spcBef>
        <a:buClr>
          <a:schemeClr val="accent1"/>
        </a:buClr>
        <a:buSzPct val="100000"/>
        <a:buFont typeface="Arial" panose="020B0604020202020204" pitchFamily="34" charset="0"/>
        <a:buChar char="•"/>
        <a:defRPr sz="2000" kern="1200">
          <a:solidFill>
            <a:schemeClr val="tx1"/>
          </a:solidFill>
          <a:effectLst/>
          <a:latin typeface="+mn-lt"/>
          <a:ea typeface="+mn-ea"/>
          <a:cs typeface="+mn-cs"/>
        </a:defRPr>
      </a:lvl1pPr>
      <a:lvl2pPr marL="685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800" kern="1200" cap="none" baseline="0">
          <a:solidFill>
            <a:schemeClr val="tx1"/>
          </a:solidFill>
          <a:effectLst/>
          <a:latin typeface="+mn-lt"/>
          <a:ea typeface="+mn-ea"/>
          <a:cs typeface="+mn-cs"/>
        </a:defRPr>
      </a:lvl2pPr>
      <a:lvl3pPr marL="1143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600" kern="1200">
          <a:solidFill>
            <a:schemeClr val="tx1"/>
          </a:solidFill>
          <a:effectLst/>
          <a:latin typeface="+mn-lt"/>
          <a:ea typeface="+mn-ea"/>
          <a:cs typeface="+mn-cs"/>
        </a:defRPr>
      </a:lvl3pPr>
      <a:lvl4pPr marL="1600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400" kern="1200" cap="none" baseline="0">
          <a:solidFill>
            <a:schemeClr val="tx1"/>
          </a:solidFill>
          <a:effectLst/>
          <a:latin typeface="+mn-lt"/>
          <a:ea typeface="+mn-ea"/>
          <a:cs typeface="+mn-cs"/>
        </a:defRPr>
      </a:lvl4pPr>
      <a:lvl5pPr marL="20574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5pPr>
      <a:lvl6pPr marL="25146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6pPr>
      <a:lvl7pPr marL="29718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a:solidFill>
            <a:schemeClr val="tx1"/>
          </a:solidFill>
          <a:effectLst/>
          <a:latin typeface="+mn-lt"/>
          <a:ea typeface="+mn-ea"/>
          <a:cs typeface="+mn-cs"/>
        </a:defRPr>
      </a:lvl7pPr>
      <a:lvl8pPr marL="34290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8pPr>
      <a:lvl9pPr marL="3886200" indent="-228600" algn="l" defTabSz="914400" rtl="0" eaLnBrk="1" latinLnBrk="0" hangingPunct="1">
        <a:lnSpc>
          <a:spcPct val="120000"/>
        </a:lnSpc>
        <a:spcBef>
          <a:spcPts val="500"/>
        </a:spcBef>
        <a:buClr>
          <a:schemeClr val="accent1"/>
        </a:buClr>
        <a:buSzPct val="100000"/>
        <a:buFont typeface="Arial" panose="020B0604020202020204" pitchFamily="34" charset="0"/>
        <a:buChar char="•"/>
        <a:defRPr sz="1200" kern="1200" baseline="0">
          <a:solidFill>
            <a:schemeClr val="tx1"/>
          </a:solidFill>
          <a:effectLst/>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s://www.kmu.gov.ua/diyalnist/yevropejska-integraciya/ugoda-pro-asociacyu"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 Id="rId5" Type="http://schemas.openxmlformats.org/officeDocument/2006/relationships/hyperlink" Target="http://razumkov.org.ua/uploads/journal/ukr/NSD181-182_2020_ukr.pdf" TargetMode="External"/><Relationship Id="rId4" Type="http://schemas.openxmlformats.org/officeDocument/2006/relationships/hyperlink" Target="http://razumkov.org.ua/uploads/article/2018_pereformatuvannia_ievropeiskoi_intehratsii.pdf"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a:effectLst/>
      </p:bgPr>
    </p:bg>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285617" y="386303"/>
            <a:ext cx="6818568" cy="2511642"/>
          </a:xfrm>
          <a:gradFill flip="none" rotWithShape="1">
            <a:gsLst>
              <a:gs pos="0">
                <a:schemeClr val="accent3">
                  <a:lumMod val="0"/>
                  <a:lumOff val="100000"/>
                </a:schemeClr>
              </a:gs>
              <a:gs pos="35000">
                <a:schemeClr val="accent3">
                  <a:lumMod val="0"/>
                  <a:lumOff val="100000"/>
                </a:schemeClr>
              </a:gs>
              <a:gs pos="100000">
                <a:schemeClr val="accent3">
                  <a:lumMod val="100000"/>
                </a:schemeClr>
              </a:gs>
            </a:gsLst>
            <a:path path="circle">
              <a:fillToRect l="50000" t="-80000" r="50000" b="180000"/>
            </a:path>
            <a:tileRect/>
          </a:gradFill>
        </p:spPr>
        <p:txBody>
          <a:bodyPr>
            <a:normAutofit/>
          </a:bodyPr>
          <a:lstStyle/>
          <a:p>
            <a:pPr algn="ctr"/>
            <a:r>
              <a:rPr lang="ru-RU" sz="3200" b="1" i="1" dirty="0">
                <a:solidFill>
                  <a:schemeClr val="accent2"/>
                </a:solidFill>
                <a:latin typeface="Cambria" panose="02040503050406030204" pitchFamily="18" charset="0"/>
              </a:rPr>
              <a:t>ДИСЦИПЛІНА ЗА ВИБОРОМ СТУДЕНТА: </a:t>
            </a:r>
            <a:r>
              <a:rPr lang="ru-RU" sz="3200" b="1" i="1" dirty="0">
                <a:solidFill>
                  <a:srgbClr val="FF0000"/>
                </a:solidFill>
                <a:latin typeface="Cambria" panose="02040503050406030204" pitchFamily="18" charset="0"/>
              </a:rPr>
              <a:t/>
            </a:r>
            <a:br>
              <a:rPr lang="ru-RU" sz="3200" b="1" i="1" dirty="0">
                <a:solidFill>
                  <a:srgbClr val="FF0000"/>
                </a:solidFill>
                <a:latin typeface="Cambria" panose="02040503050406030204" pitchFamily="18" charset="0"/>
              </a:rPr>
            </a:br>
            <a:r>
              <a:rPr lang="ru-RU" sz="3200" b="1" i="1" dirty="0" smtClean="0">
                <a:solidFill>
                  <a:srgbClr val="C00000"/>
                </a:solidFill>
                <a:latin typeface="Cambria" panose="02040503050406030204" pitchFamily="18" charset="0"/>
              </a:rPr>
              <a:t>Стратег</a:t>
            </a:r>
            <a:r>
              <a:rPr lang="uk-UA" sz="3200" b="1" i="1" dirty="0" err="1" smtClean="0">
                <a:solidFill>
                  <a:srgbClr val="C00000"/>
                </a:solidFill>
                <a:latin typeface="Cambria" panose="02040503050406030204" pitchFamily="18" charset="0"/>
              </a:rPr>
              <a:t>ія</a:t>
            </a:r>
            <a:r>
              <a:rPr lang="uk-UA" sz="3200" b="1" i="1" dirty="0" smtClean="0">
                <a:solidFill>
                  <a:srgbClr val="C00000"/>
                </a:solidFill>
                <a:latin typeface="Cambria" panose="02040503050406030204" pitchFamily="18" charset="0"/>
              </a:rPr>
              <a:t> розвитку промислового регіону: Європейський вектор</a:t>
            </a:r>
            <a:endParaRPr lang="ru-RU" sz="3200" b="1" i="1" dirty="0">
              <a:solidFill>
                <a:srgbClr val="C00000"/>
              </a:solidFill>
              <a:latin typeface="Cambria" panose="02040503050406030204" pitchFamily="18" charset="0"/>
            </a:endParaRPr>
          </a:p>
        </p:txBody>
      </p:sp>
      <p:sp>
        <p:nvSpPr>
          <p:cNvPr id="3" name="Подзаголовок 2"/>
          <p:cNvSpPr>
            <a:spLocks noGrp="1"/>
          </p:cNvSpPr>
          <p:nvPr>
            <p:ph type="subTitle" idx="1"/>
          </p:nvPr>
        </p:nvSpPr>
        <p:spPr>
          <a:xfrm>
            <a:off x="381370" y="3731177"/>
            <a:ext cx="8000254" cy="2894706"/>
          </a:xfrm>
          <a:gradFill>
            <a:gsLst>
              <a:gs pos="4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l">
              <a:spcBef>
                <a:spcPts val="0"/>
              </a:spcBef>
            </a:pPr>
            <a:r>
              <a:rPr lang="uk-UA" sz="2400" b="1" i="1" dirty="0">
                <a:solidFill>
                  <a:schemeClr val="tx1"/>
                </a:solidFill>
                <a:latin typeface="Cambria" panose="02040503050406030204" pitchFamily="18" charset="0"/>
              </a:rPr>
              <a:t>розробник дисципліни, лектор:</a:t>
            </a:r>
          </a:p>
          <a:p>
            <a:pPr algn="l">
              <a:spcBef>
                <a:spcPts val="0"/>
              </a:spcBef>
            </a:pPr>
            <a:r>
              <a:rPr lang="uk-UA" sz="2400" b="1" i="1" dirty="0" err="1" smtClean="0">
                <a:solidFill>
                  <a:srgbClr val="C00000"/>
                </a:solidFill>
                <a:latin typeface="Cambria" panose="02040503050406030204" pitchFamily="18" charset="0"/>
              </a:rPr>
              <a:t>Шапуров</a:t>
            </a:r>
            <a:r>
              <a:rPr lang="uk-UA" sz="2400" b="1" i="1" dirty="0" smtClean="0">
                <a:solidFill>
                  <a:srgbClr val="C00000"/>
                </a:solidFill>
                <a:latin typeface="Cambria" panose="02040503050406030204" pitchFamily="18" charset="0"/>
              </a:rPr>
              <a:t> Олександр Олександрович</a:t>
            </a:r>
            <a:endParaRPr lang="uk-UA" sz="2400" b="1" i="1" dirty="0">
              <a:solidFill>
                <a:srgbClr val="C00000"/>
              </a:solidFill>
              <a:latin typeface="Cambria" panose="02040503050406030204" pitchFamily="18" charset="0"/>
            </a:endParaRPr>
          </a:p>
          <a:p>
            <a:pPr algn="l">
              <a:spcBef>
                <a:spcPts val="0"/>
              </a:spcBef>
            </a:pPr>
            <a:r>
              <a:rPr lang="uk-UA" sz="2400" i="1" dirty="0" err="1" smtClean="0">
                <a:solidFill>
                  <a:schemeClr val="tx1"/>
                </a:solidFill>
                <a:latin typeface="Cambria" panose="02040503050406030204" pitchFamily="18" charset="0"/>
              </a:rPr>
              <a:t>К.е.н</a:t>
            </a:r>
            <a:r>
              <a:rPr lang="uk-UA" sz="2400" i="1" dirty="0">
                <a:solidFill>
                  <a:schemeClr val="tx1"/>
                </a:solidFill>
                <a:latin typeface="Cambria" panose="02040503050406030204" pitchFamily="18" charset="0"/>
              </a:rPr>
              <a:t>., </a:t>
            </a:r>
            <a:r>
              <a:rPr lang="uk-UA" sz="2400" i="1" dirty="0" smtClean="0">
                <a:solidFill>
                  <a:schemeClr val="tx1"/>
                </a:solidFill>
                <a:latin typeface="Cambria" panose="02040503050406030204" pitchFamily="18" charset="0"/>
              </a:rPr>
              <a:t>доцент</a:t>
            </a:r>
            <a:r>
              <a:rPr lang="uk-UA" sz="2400" i="1" dirty="0">
                <a:latin typeface="Cambria" panose="02040503050406030204" pitchFamily="18" charset="0"/>
              </a:rPr>
              <a:t> </a:t>
            </a:r>
            <a:r>
              <a:rPr lang="uk-UA" sz="2400" i="1" dirty="0" smtClean="0">
                <a:solidFill>
                  <a:schemeClr val="tx1"/>
                </a:solidFill>
                <a:latin typeface="Cambria" panose="02040503050406030204" pitchFamily="18" charset="0"/>
              </a:rPr>
              <a:t>кафедри </a:t>
            </a:r>
            <a:r>
              <a:rPr lang="uk-UA" sz="2400" i="1" dirty="0">
                <a:solidFill>
                  <a:schemeClr val="tx1"/>
                </a:solidFill>
                <a:latin typeface="Cambria" panose="02040503050406030204" pitchFamily="18" charset="0"/>
              </a:rPr>
              <a:t>інформаційної економіки, підприємництва та фінансів</a:t>
            </a:r>
          </a:p>
          <a:p>
            <a:pPr algn="l">
              <a:spcBef>
                <a:spcPts val="0"/>
              </a:spcBef>
            </a:pPr>
            <a:r>
              <a:rPr lang="uk-UA" sz="2400" i="1" dirty="0">
                <a:solidFill>
                  <a:schemeClr val="tx1"/>
                </a:solidFill>
                <a:latin typeface="Cambria" panose="02040503050406030204" pitchFamily="18" charset="0"/>
              </a:rPr>
              <a:t>Інженерний навчально-науковИЙ інститут</a:t>
            </a:r>
          </a:p>
          <a:p>
            <a:pPr algn="l">
              <a:spcBef>
                <a:spcPts val="0"/>
              </a:spcBef>
            </a:pPr>
            <a:r>
              <a:rPr lang="uk-UA" sz="2400" i="1" dirty="0">
                <a:solidFill>
                  <a:schemeClr val="tx1"/>
                </a:solidFill>
                <a:latin typeface="Cambria" panose="02040503050406030204" pitchFamily="18" charset="0"/>
              </a:rPr>
              <a:t> Запорізького національного університету</a:t>
            </a:r>
          </a:p>
          <a:p>
            <a:pPr algn="l">
              <a:spcBef>
                <a:spcPts val="0"/>
              </a:spcBef>
            </a:pPr>
            <a:endParaRPr lang="uk-UA" sz="2400" i="1" dirty="0">
              <a:solidFill>
                <a:schemeClr val="tx1"/>
              </a:solidFill>
              <a:latin typeface="Cambria" panose="02040503050406030204" pitchFamily="18" charset="0"/>
            </a:endParaRPr>
          </a:p>
          <a:p>
            <a:pPr algn="l">
              <a:spcBef>
                <a:spcPts val="0"/>
              </a:spcBef>
            </a:pPr>
            <a:endParaRPr lang="uk-UA" sz="2400" dirty="0">
              <a:latin typeface="Cambria" panose="02040503050406030204" pitchFamily="18" charset="0"/>
            </a:endParaRPr>
          </a:p>
          <a:p>
            <a:pPr algn="l">
              <a:spcBef>
                <a:spcPts val="0"/>
              </a:spcBef>
            </a:pPr>
            <a:endParaRPr lang="ru-RU" sz="2400" dirty="0">
              <a:latin typeface="Cambria" panose="02040503050406030204" pitchFamily="18" charset="0"/>
            </a:endParaRPr>
          </a:p>
        </p:txBody>
      </p:sp>
    </p:spTree>
    <p:extLst>
      <p:ext uri="{BB962C8B-B14F-4D97-AF65-F5344CB8AC3E}">
        <p14:creationId xmlns:p14="http://schemas.microsoft.com/office/powerpoint/2010/main" xmlns="" val="143044682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Заголовок 1">
            <a:extLst>
              <a:ext uri="{FF2B5EF4-FFF2-40B4-BE49-F238E27FC236}">
                <a16:creationId xmlns:a16="http://schemas.microsoft.com/office/drawing/2014/main" xmlns="" id="{624E6D4B-2C92-45DB-944A-18B713D99962}"/>
              </a:ext>
            </a:extLst>
          </p:cNvPr>
          <p:cNvSpPr txBox="1">
            <a:spLocks/>
          </p:cNvSpPr>
          <p:nvPr/>
        </p:nvSpPr>
        <p:spPr>
          <a:xfrm>
            <a:off x="8625840" y="235526"/>
            <a:ext cx="3217024" cy="724594"/>
          </a:xfrm>
          <a:prstGeom prst="rect">
            <a:avLst/>
          </a:prstGeom>
          <a:gradFill>
            <a:gsLst>
              <a:gs pos="0">
                <a:schemeClr val="accent1">
                  <a:lumMod val="5000"/>
                  <a:lumOff val="95000"/>
                </a:schemeClr>
              </a:gs>
              <a:gs pos="72000">
                <a:schemeClr val="accent5">
                  <a:lumMod val="60000"/>
                  <a:lumOff val="40000"/>
                </a:schemeClr>
              </a:gs>
              <a:gs pos="83000">
                <a:schemeClr val="accent1">
                  <a:lumMod val="45000"/>
                  <a:lumOff val="55000"/>
                </a:schemeClr>
              </a:gs>
              <a:gs pos="100000">
                <a:schemeClr val="accent1">
                  <a:lumMod val="30000"/>
                  <a:lumOff val="70000"/>
                </a:schemeClr>
              </a:gs>
            </a:gsLst>
            <a:lin ang="5400000" scaled="1"/>
          </a:gradFill>
        </p:spPr>
        <p:txBody>
          <a:bodyPr vert="horz" lIns="91440" tIns="45720" rIns="91440" bIns="45720" rtlCol="0" anchor="t">
            <a:normAutofit/>
          </a:bodyPr>
          <a:lst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ctr"/>
            <a:r>
              <a:rPr lang="ru-RU" sz="2000" b="1" i="1" dirty="0">
                <a:solidFill>
                  <a:srgbClr val="FF0000"/>
                </a:solidFill>
                <a:latin typeface="Cambria" panose="02040503050406030204" pitchFamily="18" charset="0"/>
                <a:cs typeface="Times New Roman" panose="02020603050405020304" pitchFamily="18" charset="0"/>
              </a:rPr>
              <a:t>ПРОДОВЖЕННЯ </a:t>
            </a:r>
            <a:br>
              <a:rPr lang="ru-RU" sz="2000" b="1" i="1" dirty="0">
                <a:solidFill>
                  <a:srgbClr val="FF0000"/>
                </a:solidFill>
                <a:latin typeface="Cambria" panose="02040503050406030204" pitchFamily="18" charset="0"/>
                <a:cs typeface="Times New Roman" panose="02020603050405020304" pitchFamily="18" charset="0"/>
              </a:rPr>
            </a:br>
            <a:r>
              <a:rPr lang="ru-RU" sz="2000" b="1" i="1" dirty="0">
                <a:solidFill>
                  <a:srgbClr val="FF0000"/>
                </a:solidFill>
                <a:latin typeface="Cambria" panose="02040503050406030204" pitchFamily="18" charset="0"/>
                <a:cs typeface="Times New Roman" panose="02020603050405020304" pitchFamily="18" charset="0"/>
              </a:rPr>
              <a:t>СЛАЙДУ </a:t>
            </a:r>
          </a:p>
        </p:txBody>
      </p:sp>
      <p:sp>
        <p:nvSpPr>
          <p:cNvPr id="8" name="Объект 7">
            <a:extLst>
              <a:ext uri="{FF2B5EF4-FFF2-40B4-BE49-F238E27FC236}">
                <a16:creationId xmlns:a16="http://schemas.microsoft.com/office/drawing/2014/main" xmlns="" id="{47C46880-935B-4AE0-9147-580BA276DD50}"/>
              </a:ext>
            </a:extLst>
          </p:cNvPr>
          <p:cNvSpPr>
            <a:spLocks noGrp="1"/>
          </p:cNvSpPr>
          <p:nvPr>
            <p:ph idx="1"/>
          </p:nvPr>
        </p:nvSpPr>
        <p:spPr>
          <a:xfrm>
            <a:off x="293037" y="1011265"/>
            <a:ext cx="10166889" cy="4835470"/>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fontScale="92500"/>
          </a:bodyPr>
          <a:lstStyle/>
          <a:p>
            <a:pPr>
              <a:spcBef>
                <a:spcPts val="0"/>
              </a:spcBef>
              <a:buFont typeface="Wingdings" panose="05000000000000000000" pitchFamily="2" charset="2"/>
              <a:buChar char="ü"/>
            </a:pPr>
            <a:r>
              <a:rPr lang="uk-UA" sz="2400" b="1" i="1" dirty="0">
                <a:latin typeface="Cambria" panose="02040503050406030204" pitchFamily="18" charset="0"/>
                <a:ea typeface="Cambria" panose="02040503050406030204" pitchFamily="18" charset="0"/>
              </a:rPr>
              <a:t>ПРОГРАМИ ТА АГЕНТСТВА ЄС </a:t>
            </a:r>
            <a:r>
              <a:rPr lang="uk-UA" sz="2400" i="1" dirty="0">
                <a:latin typeface="Cambria" panose="02040503050406030204" pitchFamily="18" charset="0"/>
                <a:ea typeface="Cambria" panose="02040503050406030204" pitchFamily="18" charset="0"/>
              </a:rPr>
              <a:t>(</a:t>
            </a:r>
            <a:r>
              <a:rPr lang="uk-UA" sz="2400" b="1" i="1" dirty="0">
                <a:latin typeface="Cambria" panose="02040503050406030204" pitchFamily="18" charset="0"/>
                <a:ea typeface="Cambria" panose="02040503050406030204" pitchFamily="18" charset="0"/>
              </a:rPr>
              <a:t>Горизонт 2020 </a:t>
            </a:r>
            <a:r>
              <a:rPr lang="uk-UA" sz="2400" i="1" dirty="0">
                <a:latin typeface="Cambria" panose="02040503050406030204" pitchFamily="18" charset="0"/>
                <a:ea typeface="Cambria" panose="02040503050406030204" pitchFamily="18" charset="0"/>
              </a:rPr>
              <a:t>– фінансування досліджень та інноваційних розробок, можливість співпраці державного та приватного секторів, подальший розвиток європейського дослідницького простору);  </a:t>
            </a:r>
            <a:r>
              <a:rPr lang="uk-UA" sz="2400" b="1" i="1" dirty="0">
                <a:latin typeface="Cambria" panose="02040503050406030204" pitchFamily="18" charset="0"/>
                <a:ea typeface="Cambria" panose="02040503050406030204" pitchFamily="18" charset="0"/>
              </a:rPr>
              <a:t>креативна Європа </a:t>
            </a:r>
            <a:r>
              <a:rPr lang="uk-UA" sz="2400" i="1" dirty="0">
                <a:latin typeface="Cambria" panose="02040503050406030204" pitchFamily="18" charset="0"/>
                <a:ea typeface="Cambria" panose="02040503050406030204" pitchFamily="18" charset="0"/>
              </a:rPr>
              <a:t>(підтримка культурного, креативного та аудіовізуального секторів, стимулювання міжнаціональної взаємодії,  розвиток творчих секторів), </a:t>
            </a:r>
            <a:r>
              <a:rPr lang="uk-UA" sz="2400" b="1" i="1" dirty="0">
                <a:latin typeface="Cambria" panose="02040503050406030204" pitchFamily="18" charset="0"/>
                <a:ea typeface="Cambria" panose="02040503050406030204" pitchFamily="18" charset="0"/>
              </a:rPr>
              <a:t>конкурентоспроможність підприємств малого та середнього бізнесу </a:t>
            </a:r>
            <a:r>
              <a:rPr lang="uk-UA" sz="2400" i="1" dirty="0">
                <a:latin typeface="Cambria" panose="02040503050406030204" pitchFamily="18" charset="0"/>
                <a:ea typeface="Cambria" panose="02040503050406030204" pitchFamily="18" charset="0"/>
              </a:rPr>
              <a:t>(створення сприятливих умов для розвитку малого і середнього підприємництва, участь у програмі державних установ та громадських організацій, розвиток українського підприємницького середовища, покращення умов доступу СМБ на внутрішні ринки провідних країн світу). </a:t>
            </a:r>
            <a:endParaRPr lang="x-none"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x-none" sz="2400"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221894514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Заголовок 1">
            <a:extLst>
              <a:ext uri="{FF2B5EF4-FFF2-40B4-BE49-F238E27FC236}">
                <a16:creationId xmlns:a16="http://schemas.microsoft.com/office/drawing/2014/main" xmlns="" id="{624E6D4B-2C92-45DB-944A-18B713D99962}"/>
              </a:ext>
            </a:extLst>
          </p:cNvPr>
          <p:cNvSpPr txBox="1">
            <a:spLocks/>
          </p:cNvSpPr>
          <p:nvPr/>
        </p:nvSpPr>
        <p:spPr>
          <a:xfrm>
            <a:off x="8625840" y="235526"/>
            <a:ext cx="3217024" cy="724594"/>
          </a:xfrm>
          <a:prstGeom prst="rect">
            <a:avLst/>
          </a:prstGeom>
          <a:gradFill>
            <a:gsLst>
              <a:gs pos="0">
                <a:schemeClr val="accent1">
                  <a:lumMod val="5000"/>
                  <a:lumOff val="95000"/>
                </a:schemeClr>
              </a:gs>
              <a:gs pos="72000">
                <a:schemeClr val="accent5">
                  <a:lumMod val="60000"/>
                  <a:lumOff val="40000"/>
                </a:schemeClr>
              </a:gs>
              <a:gs pos="83000">
                <a:schemeClr val="accent1">
                  <a:lumMod val="45000"/>
                  <a:lumOff val="55000"/>
                </a:schemeClr>
              </a:gs>
              <a:gs pos="100000">
                <a:schemeClr val="accent1">
                  <a:lumMod val="30000"/>
                  <a:lumOff val="70000"/>
                </a:schemeClr>
              </a:gs>
            </a:gsLst>
            <a:lin ang="5400000" scaled="1"/>
          </a:gradFill>
        </p:spPr>
        <p:txBody>
          <a:bodyPr vert="horz" lIns="91440" tIns="45720" rIns="91440" bIns="45720" rtlCol="0" anchor="t">
            <a:normAutofit/>
          </a:bodyPr>
          <a:lst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ctr"/>
            <a:r>
              <a:rPr lang="ru-RU" sz="2000" b="1" i="1" dirty="0">
                <a:solidFill>
                  <a:srgbClr val="FF0000"/>
                </a:solidFill>
                <a:latin typeface="Cambria" panose="02040503050406030204" pitchFamily="18" charset="0"/>
                <a:cs typeface="Times New Roman" panose="02020603050405020304" pitchFamily="18" charset="0"/>
              </a:rPr>
              <a:t>ПРОДОВЖЕННЯ </a:t>
            </a:r>
            <a:br>
              <a:rPr lang="ru-RU" sz="2000" b="1" i="1" dirty="0">
                <a:solidFill>
                  <a:srgbClr val="FF0000"/>
                </a:solidFill>
                <a:latin typeface="Cambria" panose="02040503050406030204" pitchFamily="18" charset="0"/>
                <a:cs typeface="Times New Roman" panose="02020603050405020304" pitchFamily="18" charset="0"/>
              </a:rPr>
            </a:br>
            <a:r>
              <a:rPr lang="ru-RU" sz="2000" b="1" i="1" dirty="0">
                <a:solidFill>
                  <a:srgbClr val="FF0000"/>
                </a:solidFill>
                <a:latin typeface="Cambria" panose="02040503050406030204" pitchFamily="18" charset="0"/>
                <a:cs typeface="Times New Roman" panose="02020603050405020304" pitchFamily="18" charset="0"/>
              </a:rPr>
              <a:t>СЛАЙДУ </a:t>
            </a:r>
          </a:p>
        </p:txBody>
      </p:sp>
      <p:sp>
        <p:nvSpPr>
          <p:cNvPr id="8" name="Объект 7">
            <a:extLst>
              <a:ext uri="{FF2B5EF4-FFF2-40B4-BE49-F238E27FC236}">
                <a16:creationId xmlns:a16="http://schemas.microsoft.com/office/drawing/2014/main" xmlns="" id="{47C46880-935B-4AE0-9147-580BA276DD50}"/>
              </a:ext>
            </a:extLst>
          </p:cNvPr>
          <p:cNvSpPr>
            <a:spLocks noGrp="1"/>
          </p:cNvSpPr>
          <p:nvPr>
            <p:ph idx="1"/>
          </p:nvPr>
        </p:nvSpPr>
        <p:spPr>
          <a:xfrm>
            <a:off x="278969" y="1177871"/>
            <a:ext cx="11383148" cy="4843101"/>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fontScale="92500" lnSpcReduction="20000"/>
          </a:bodyPr>
          <a:lstStyle/>
          <a:p>
            <a:pPr>
              <a:spcBef>
                <a:spcPts val="0"/>
              </a:spcBef>
              <a:buFont typeface="Wingdings" panose="05000000000000000000" pitchFamily="2" charset="2"/>
              <a:buChar char="ü"/>
            </a:pPr>
            <a:r>
              <a:rPr lang="uk-UA" sz="2400" b="1" i="1" dirty="0">
                <a:latin typeface="Cambria" panose="02040503050406030204" pitchFamily="18" charset="0"/>
                <a:ea typeface="Cambria" panose="02040503050406030204" pitchFamily="18" charset="0"/>
              </a:rPr>
              <a:t>Економічний розвиток, економічне зростання та інтеграція до спільного ринку ЄС </a:t>
            </a:r>
            <a:r>
              <a:rPr lang="uk-UA" sz="2400" i="1" dirty="0">
                <a:latin typeface="Cambria" panose="02040503050406030204" pitchFamily="18" charset="0"/>
                <a:ea typeface="Cambria" panose="02040503050406030204" pitchFamily="18" charset="0"/>
              </a:rPr>
              <a:t>(поліпшення бізнес-клімату, реформа інфраструктури, ефективне та безпечне управління відходами, реформа управління державними підприємствами, реформа фермерства та кооперації, реформа надрокористування, реформа енергетичного сектору, реформа та розвиток фінансового сектору);</a:t>
            </a:r>
          </a:p>
          <a:p>
            <a:pPr>
              <a:spcBef>
                <a:spcPts val="0"/>
              </a:spcBef>
              <a:buFont typeface="Wingdings" panose="05000000000000000000" pitchFamily="2" charset="2"/>
              <a:buChar char="ü"/>
            </a:pPr>
            <a:r>
              <a:rPr lang="uk-UA" sz="2400" b="1" i="1" dirty="0">
                <a:latin typeface="Cambria" panose="02040503050406030204" pitchFamily="18" charset="0"/>
                <a:ea typeface="Cambria" panose="02040503050406030204" pitchFamily="18" charset="0"/>
              </a:rPr>
              <a:t>Економічне</a:t>
            </a:r>
            <a:r>
              <a:rPr lang="uk-UA" sz="2400" i="1" dirty="0">
                <a:latin typeface="Cambria" panose="02040503050406030204" pitchFamily="18" charset="0"/>
                <a:ea typeface="Cambria" panose="02040503050406030204" pitchFamily="18" charset="0"/>
              </a:rPr>
              <a:t> </a:t>
            </a:r>
            <a:r>
              <a:rPr lang="uk-UA" sz="2400" b="1" i="1" dirty="0">
                <a:latin typeface="Cambria" panose="02040503050406030204" pitchFamily="18" charset="0"/>
                <a:ea typeface="Cambria" panose="02040503050406030204" pitchFamily="18" charset="0"/>
              </a:rPr>
              <a:t>ГАЛУЗЕВЕ</a:t>
            </a:r>
            <a:r>
              <a:rPr lang="uk-UA" sz="2400" i="1" dirty="0">
                <a:latin typeface="Cambria" panose="02040503050406030204" pitchFamily="18" charset="0"/>
                <a:ea typeface="Cambria" panose="02040503050406030204" pitchFamily="18" charset="0"/>
              </a:rPr>
              <a:t> </a:t>
            </a:r>
            <a:r>
              <a:rPr lang="uk-UA" sz="2400" b="1" i="1" dirty="0">
                <a:latin typeface="Cambria" panose="02040503050406030204" pitchFamily="18" charset="0"/>
                <a:ea typeface="Cambria" panose="02040503050406030204" pitchFamily="18" charset="0"/>
              </a:rPr>
              <a:t>співробітництво з ЄС </a:t>
            </a:r>
            <a:r>
              <a:rPr lang="uk-UA" sz="2400" i="1" dirty="0">
                <a:latin typeface="Cambria" panose="02040503050406030204" pitchFamily="18" charset="0"/>
                <a:ea typeface="Cambria" panose="02040503050406030204" pitchFamily="18" charset="0"/>
              </a:rPr>
              <a:t>(енергетика, макроекономічне співробітництво, управління державними фінансами, оподаткування, статистика, навколишнє середовище, транспорт, наукове співробітництво, космос, інформаційне суспільство, аудіовізуальна галузь, промисловість та підприємництво, видобувна та металургійна галузі, фінансові послуги, туризм, захист прав споживачів, сільське господарство та розвиток сільських територій, рибальство та морська політика, ріка Дунай, охорона здоров'я, освіта, культура, спорт і фізична культура, громадянське суспільство, транскордонне та регіональне співробітництво).</a:t>
            </a:r>
            <a:endParaRPr lang="x-none"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x-none" sz="2400"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218160866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77334" y="377371"/>
            <a:ext cx="8596668" cy="1248229"/>
          </a:xfrm>
          <a:gradFill>
            <a:gsLst>
              <a:gs pos="58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ctr"/>
            <a:r>
              <a:rPr lang="ru-RU" sz="2800" b="1" i="1" dirty="0">
                <a:latin typeface="Cambria" panose="02040503050406030204" pitchFamily="18" charset="0"/>
              </a:rPr>
              <a:t>9. </a:t>
            </a:r>
            <a:r>
              <a:rPr lang="uk-UA" sz="2800" b="1" i="1" dirty="0">
                <a:latin typeface="Cambria" panose="02040503050406030204" pitchFamily="18" charset="0"/>
              </a:rPr>
              <a:t>Переформатування європейської інтеграції: можливості і ризики </a:t>
            </a:r>
          </a:p>
        </p:txBody>
      </p:sp>
      <p:sp>
        <p:nvSpPr>
          <p:cNvPr id="5" name="Объект 4">
            <a:extLst>
              <a:ext uri="{FF2B5EF4-FFF2-40B4-BE49-F238E27FC236}">
                <a16:creationId xmlns:a16="http://schemas.microsoft.com/office/drawing/2014/main" xmlns="" id="{62A00236-BCC9-42EF-9462-2C347B8E771A}"/>
              </a:ext>
            </a:extLst>
          </p:cNvPr>
          <p:cNvSpPr>
            <a:spLocks noGrp="1"/>
          </p:cNvSpPr>
          <p:nvPr>
            <p:ph idx="1"/>
          </p:nvPr>
        </p:nvSpPr>
        <p:spPr>
          <a:xfrm>
            <a:off x="365759" y="1859798"/>
            <a:ext cx="10747718" cy="4118971"/>
          </a:xfrm>
          <a:gradFill>
            <a:gsLst>
              <a:gs pos="6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spcBef>
                <a:spcPts val="0"/>
              </a:spcBef>
              <a:buFont typeface="Wingdings" panose="05000000000000000000" pitchFamily="2" charset="2"/>
              <a:buChar char="ü"/>
            </a:pPr>
            <a:r>
              <a:rPr lang="uk-UA" sz="2600" i="1" dirty="0">
                <a:latin typeface="Cambria" panose="02040503050406030204" pitchFamily="18" charset="0"/>
                <a:ea typeface="Cambria" panose="02040503050406030204" pitchFamily="18" charset="0"/>
              </a:rPr>
              <a:t>Кризові процеси в ЄС;</a:t>
            </a:r>
          </a:p>
          <a:p>
            <a:pPr>
              <a:spcBef>
                <a:spcPts val="0"/>
              </a:spcBef>
              <a:buFont typeface="Wingdings" panose="05000000000000000000" pitchFamily="2" charset="2"/>
              <a:buChar char="ü"/>
            </a:pPr>
            <a:r>
              <a:rPr lang="uk-UA" sz="2600" i="1" dirty="0">
                <a:latin typeface="Cambria" panose="02040503050406030204" pitchFamily="18" charset="0"/>
                <a:ea typeface="Cambria" panose="02040503050406030204" pitchFamily="18" charset="0"/>
              </a:rPr>
              <a:t>Сценарії подальшого розвитку ЄС;</a:t>
            </a:r>
          </a:p>
          <a:p>
            <a:pPr>
              <a:spcBef>
                <a:spcPts val="0"/>
              </a:spcBef>
              <a:buFont typeface="Wingdings" panose="05000000000000000000" pitchFamily="2" charset="2"/>
              <a:buChar char="ü"/>
            </a:pPr>
            <a:r>
              <a:rPr lang="uk-UA" sz="2600" i="1" dirty="0">
                <a:latin typeface="Cambria" panose="02040503050406030204" pitchFamily="18" charset="0"/>
                <a:ea typeface="Cambria" panose="02040503050406030204" pitchFamily="18" charset="0"/>
              </a:rPr>
              <a:t>Ключові аспекти реформування механізмів Єврозони;</a:t>
            </a:r>
          </a:p>
          <a:p>
            <a:pPr>
              <a:spcBef>
                <a:spcPts val="0"/>
              </a:spcBef>
              <a:buFont typeface="Wingdings" panose="05000000000000000000" pitchFamily="2" charset="2"/>
              <a:buChar char="ü"/>
            </a:pPr>
            <a:r>
              <a:rPr lang="uk-UA" sz="2600" i="1" dirty="0">
                <a:latin typeface="Cambria" panose="02040503050406030204" pitchFamily="18" charset="0"/>
                <a:ea typeface="Cambria" panose="02040503050406030204" pitchFamily="18" charset="0"/>
              </a:rPr>
              <a:t>Фрагментація процесу євроінтеграції в ЄС;</a:t>
            </a:r>
          </a:p>
          <a:p>
            <a:pPr>
              <a:spcBef>
                <a:spcPts val="0"/>
              </a:spcBef>
              <a:buFont typeface="Wingdings" panose="05000000000000000000" pitchFamily="2" charset="2"/>
              <a:buChar char="ü"/>
            </a:pPr>
            <a:r>
              <a:rPr lang="uk-UA" sz="2600" i="1" dirty="0">
                <a:latin typeface="Cambria" panose="02040503050406030204" pitchFamily="18" charset="0"/>
                <a:ea typeface="Cambria" panose="02040503050406030204" pitchFamily="18" charset="0"/>
              </a:rPr>
              <a:t>Шляхи адаптації України до нових форматів розвитку євроінтеграції;</a:t>
            </a:r>
          </a:p>
          <a:p>
            <a:pPr>
              <a:spcBef>
                <a:spcPts val="0"/>
              </a:spcBef>
              <a:buFont typeface="Wingdings" panose="05000000000000000000" pitchFamily="2" charset="2"/>
              <a:buChar char="ü"/>
            </a:pPr>
            <a:r>
              <a:rPr lang="uk-UA" sz="2600" i="1" dirty="0">
                <a:latin typeface="Cambria" panose="02040503050406030204" pitchFamily="18" charset="0"/>
                <a:ea typeface="Cambria" panose="02040503050406030204" pitchFamily="18" charset="0"/>
              </a:rPr>
              <a:t>«Зелене завдання» – як Україні знайти своє місце у кліматичній політиці ЄС.</a:t>
            </a:r>
            <a:endParaRPr lang="uk-UA" sz="2400" i="1" dirty="0">
              <a:latin typeface="Cambria" panose="02040503050406030204" pitchFamily="18" charset="0"/>
              <a:ea typeface="Cambria" panose="02040503050406030204" pitchFamily="18" charset="0"/>
            </a:endParaRPr>
          </a:p>
          <a:p>
            <a:pPr>
              <a:lnSpc>
                <a:spcPct val="12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345110895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77334" y="435430"/>
            <a:ext cx="9505052" cy="1069813"/>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ctr"/>
            <a:r>
              <a:rPr lang="uk-UA" sz="2800" b="1" i="1" dirty="0">
                <a:latin typeface="Cambria" panose="02040503050406030204" pitchFamily="18" charset="0"/>
              </a:rPr>
              <a:t>10. ПРОЄКТ БЮДЖЕТУ НА 2021 РІК: ПРОБЛЕМИ ТА ПЕРСПЕКТИВИ. ТРАЄКТОРІЯ РУХУ УКРАЇНИ ДО ЄС</a:t>
            </a:r>
          </a:p>
        </p:txBody>
      </p:sp>
      <p:sp>
        <p:nvSpPr>
          <p:cNvPr id="5" name="Объект 4">
            <a:extLst>
              <a:ext uri="{FF2B5EF4-FFF2-40B4-BE49-F238E27FC236}">
                <a16:creationId xmlns:a16="http://schemas.microsoft.com/office/drawing/2014/main" xmlns="" id="{4B7FA532-FEF8-4DDD-A7AC-A89196B97E2C}"/>
              </a:ext>
            </a:extLst>
          </p:cNvPr>
          <p:cNvSpPr>
            <a:spLocks noGrp="1"/>
          </p:cNvSpPr>
          <p:nvPr>
            <p:ph idx="1"/>
          </p:nvPr>
        </p:nvSpPr>
        <p:spPr>
          <a:xfrm>
            <a:off x="154983" y="1968285"/>
            <a:ext cx="10414861" cy="2688121"/>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 </a:t>
            </a:r>
            <a:r>
              <a:rPr lang="uk-UA" sz="2600" i="1" dirty="0">
                <a:latin typeface="Cambria" panose="02040503050406030204" pitchFamily="18" charset="0"/>
                <a:ea typeface="Cambria" panose="02040503050406030204" pitchFamily="18" charset="0"/>
              </a:rPr>
              <a:t>Обговорення відповідно до ситуації сьогодення;</a:t>
            </a:r>
          </a:p>
          <a:p>
            <a:pPr>
              <a:spcBef>
                <a:spcPts val="0"/>
              </a:spcBef>
              <a:buFont typeface="Wingdings" panose="05000000000000000000" pitchFamily="2" charset="2"/>
              <a:buChar char="ü"/>
            </a:pPr>
            <a:r>
              <a:rPr lang="uk-UA" sz="2600" i="1" dirty="0">
                <a:latin typeface="Cambria" panose="02040503050406030204" pitchFamily="18" charset="0"/>
                <a:ea typeface="Cambria" panose="02040503050406030204" pitchFamily="18" charset="0"/>
              </a:rPr>
              <a:t>Проєкт Закону «Про державний бюджет України на 2021 рік»</a:t>
            </a:r>
          </a:p>
          <a:p>
            <a:pPr>
              <a:spcBef>
                <a:spcPts val="0"/>
              </a:spcBef>
              <a:buFont typeface="Wingdings" panose="05000000000000000000" pitchFamily="2" charset="2"/>
              <a:buChar char="ü"/>
            </a:pPr>
            <a:r>
              <a:rPr lang="uk-UA" sz="2600" i="1" dirty="0">
                <a:latin typeface="Cambria" panose="02040503050406030204" pitchFamily="18" charset="0"/>
                <a:ea typeface="Cambria" panose="02040503050406030204" pitchFamily="18" charset="0"/>
              </a:rPr>
              <a:t>Головні показники держбюджету – 2021;</a:t>
            </a:r>
          </a:p>
          <a:p>
            <a:pPr>
              <a:spcBef>
                <a:spcPts val="0"/>
              </a:spcBef>
              <a:buFont typeface="Wingdings" panose="05000000000000000000" pitchFamily="2" charset="2"/>
              <a:buChar char="ü"/>
            </a:pPr>
            <a:r>
              <a:rPr lang="uk-UA" sz="2600" i="1" dirty="0">
                <a:latin typeface="Cambria" panose="02040503050406030204" pitchFamily="18" charset="0"/>
                <a:ea typeface="Cambria" panose="02040503050406030204" pitchFamily="18" charset="0"/>
              </a:rPr>
              <a:t>Сучасні тенденції руху України до Європейського союзу.</a:t>
            </a:r>
          </a:p>
          <a:p>
            <a:pPr>
              <a:spcBef>
                <a:spcPts val="0"/>
              </a:spcBef>
              <a:buFont typeface="Wingdings" panose="05000000000000000000" pitchFamily="2" charset="2"/>
              <a:buChar char="ü"/>
            </a:pPr>
            <a:endParaRPr lang="uk-UA" sz="26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6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6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buFont typeface="Wingdings" panose="05000000000000000000" pitchFamily="2" charset="2"/>
              <a:buChar char="ü"/>
            </a:pPr>
            <a:endParaRPr lang="x-none"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105133491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77334" y="435430"/>
            <a:ext cx="9505052" cy="1069813"/>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ctr"/>
            <a:r>
              <a:rPr lang="uk-UA" sz="2800" b="1" i="1" dirty="0">
                <a:latin typeface="Cambria" panose="02040503050406030204" pitchFamily="18" charset="0"/>
              </a:rPr>
              <a:t>11. ЕКОНОМІЧНА БЕЗПЕКА УКРАЇНИ ТА ЄВРОІНТЕГРАЦІЙНІ ПРОЦЕСИ</a:t>
            </a:r>
          </a:p>
        </p:txBody>
      </p:sp>
      <p:sp>
        <p:nvSpPr>
          <p:cNvPr id="5" name="Объект 4">
            <a:extLst>
              <a:ext uri="{FF2B5EF4-FFF2-40B4-BE49-F238E27FC236}">
                <a16:creationId xmlns:a16="http://schemas.microsoft.com/office/drawing/2014/main" xmlns="" id="{4B7FA532-FEF8-4DDD-A7AC-A89196B97E2C}"/>
              </a:ext>
            </a:extLst>
          </p:cNvPr>
          <p:cNvSpPr>
            <a:spLocks noGrp="1"/>
          </p:cNvSpPr>
          <p:nvPr>
            <p:ph idx="1"/>
          </p:nvPr>
        </p:nvSpPr>
        <p:spPr>
          <a:xfrm>
            <a:off x="154983" y="1968285"/>
            <a:ext cx="10414861" cy="3602521"/>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Економічна безпека України в системі економічної безпеки Європейського союзу;</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Компоненти економічної безпеки;</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Стан виробничої безпеки України;</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Фінансова безпека та її складові;</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Банківська безпека. Монетарна політика НБУ;</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Енергетична безпека України: проблеми та шляхи вирішення;</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Демографічна та соціальна безпека.</a:t>
            </a: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buFont typeface="Wingdings" panose="05000000000000000000" pitchFamily="2" charset="2"/>
              <a:buChar char="ü"/>
            </a:pPr>
            <a:endParaRPr lang="x-none"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258227660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57445" y="729064"/>
            <a:ext cx="8596668" cy="705841"/>
          </a:xfrm>
          <a:gradFill>
            <a:gsLst>
              <a:gs pos="58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ctr"/>
            <a:r>
              <a:rPr lang="uk-UA" sz="2800" b="1" i="1" dirty="0">
                <a:latin typeface="Cambria" panose="02040503050406030204" pitchFamily="18" charset="0"/>
              </a:rPr>
              <a:t>БАЗОВІ ІНФОРМАЦІЙНІ РЕСУРСИ</a:t>
            </a:r>
          </a:p>
        </p:txBody>
      </p:sp>
      <p:sp>
        <p:nvSpPr>
          <p:cNvPr id="5" name="Объект 4">
            <a:extLst>
              <a:ext uri="{FF2B5EF4-FFF2-40B4-BE49-F238E27FC236}">
                <a16:creationId xmlns:a16="http://schemas.microsoft.com/office/drawing/2014/main" xmlns="" id="{62A00236-BCC9-42EF-9462-2C347B8E771A}"/>
              </a:ext>
            </a:extLst>
          </p:cNvPr>
          <p:cNvSpPr>
            <a:spLocks noGrp="1"/>
          </p:cNvSpPr>
          <p:nvPr>
            <p:ph idx="1"/>
          </p:nvPr>
        </p:nvSpPr>
        <p:spPr>
          <a:xfrm>
            <a:off x="677334" y="1983545"/>
            <a:ext cx="10100606" cy="4009292"/>
          </a:xfrm>
          <a:gradFill>
            <a:gsLst>
              <a:gs pos="6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marL="457200" indent="-457200">
              <a:spcBef>
                <a:spcPts val="0"/>
              </a:spcBef>
              <a:buAutoNum type="arabicPeriod"/>
            </a:pPr>
            <a:r>
              <a:rPr lang="uk-UA" sz="2400" i="1" dirty="0">
                <a:solidFill>
                  <a:schemeClr val="tx1"/>
                </a:solidFill>
                <a:latin typeface="Cambria" panose="02040503050406030204" pitchFamily="18" charset="0"/>
                <a:ea typeface="Cambria" panose="02040503050406030204" pitchFamily="18" charset="0"/>
              </a:rPr>
              <a:t>Угода про Асоціацію між Україною та ЄС. </a:t>
            </a:r>
            <a:r>
              <a:rPr lang="en-US" sz="2400" i="1" dirty="0">
                <a:solidFill>
                  <a:schemeClr val="tx1"/>
                </a:solidFill>
                <a:latin typeface="Cambria" panose="02040503050406030204" pitchFamily="18" charset="0"/>
                <a:ea typeface="Cambria" panose="02040503050406030204" pitchFamily="18" charset="0"/>
              </a:rPr>
              <a:t>URL</a:t>
            </a:r>
            <a:r>
              <a:rPr lang="uk-UA" sz="2400" i="1" dirty="0">
                <a:solidFill>
                  <a:schemeClr val="tx1"/>
                </a:solidFill>
                <a:latin typeface="Cambria" panose="02040503050406030204" pitchFamily="18" charset="0"/>
                <a:ea typeface="Cambria" panose="02040503050406030204" pitchFamily="18" charset="0"/>
              </a:rPr>
              <a:t>:</a:t>
            </a:r>
            <a:r>
              <a:rPr lang="en-US" sz="2400" i="1" dirty="0">
                <a:solidFill>
                  <a:schemeClr val="tx1"/>
                </a:solidFill>
                <a:latin typeface="Cambria" panose="02040503050406030204" pitchFamily="18" charset="0"/>
                <a:ea typeface="Cambria" panose="02040503050406030204" pitchFamily="18" charset="0"/>
              </a:rPr>
              <a:t> </a:t>
            </a:r>
            <a:r>
              <a:rPr lang="en-US" sz="2400" i="1" dirty="0">
                <a:solidFill>
                  <a:schemeClr val="tx1"/>
                </a:solidFill>
                <a:latin typeface="Cambria" panose="02040503050406030204" pitchFamily="18" charset="0"/>
                <a:ea typeface="Cambria" panose="02040503050406030204" pitchFamily="18" charset="0"/>
                <a:hlinkClick r:id="rId3">
                  <a:extLst>
                    <a:ext uri="{A12FA001-AC4F-418D-AE19-62706E023703}">
                      <ahyp:hlinkClr xmlns:ahyp="http://schemas.microsoft.com/office/drawing/2018/hyperlinkcolor" xmlns="" val="tx"/>
                    </a:ext>
                  </a:extLst>
                </a:hlinkClick>
              </a:rPr>
              <a:t>https://www.kmu.gov.ua/diyalnist/yevropejska-integraciya/ugoda-pro-asociacyu</a:t>
            </a:r>
            <a:endParaRPr lang="uk-UA" sz="2400" i="1" dirty="0">
              <a:solidFill>
                <a:schemeClr val="tx1"/>
              </a:solidFill>
              <a:latin typeface="Cambria" panose="02040503050406030204" pitchFamily="18" charset="0"/>
              <a:ea typeface="Cambria" panose="02040503050406030204" pitchFamily="18" charset="0"/>
            </a:endParaRPr>
          </a:p>
          <a:p>
            <a:pPr marL="457200" indent="-457200">
              <a:spcBef>
                <a:spcPts val="0"/>
              </a:spcBef>
              <a:buFont typeface="Wingdings 3" charset="2"/>
              <a:buAutoNum type="arabicPeriod"/>
            </a:pPr>
            <a:r>
              <a:rPr lang="uk-UA" sz="2400" i="1" dirty="0">
                <a:solidFill>
                  <a:schemeClr val="tx1"/>
                </a:solidFill>
                <a:latin typeface="Cambria" panose="02040503050406030204" pitchFamily="18" charset="0"/>
                <a:ea typeface="Cambria" panose="02040503050406030204" pitchFamily="18" charset="0"/>
              </a:rPr>
              <a:t>Переформатування європейської інтеграції.</a:t>
            </a:r>
            <a:r>
              <a:rPr lang="en-US" sz="2400" i="1" dirty="0">
                <a:solidFill>
                  <a:schemeClr val="tx1"/>
                </a:solidFill>
                <a:latin typeface="Cambria" panose="02040503050406030204" pitchFamily="18" charset="0"/>
                <a:ea typeface="Cambria" panose="02040503050406030204" pitchFamily="18" charset="0"/>
              </a:rPr>
              <a:t> URL</a:t>
            </a:r>
            <a:r>
              <a:rPr lang="uk-UA" sz="2400" i="1" dirty="0">
                <a:solidFill>
                  <a:schemeClr val="tx1"/>
                </a:solidFill>
                <a:latin typeface="Cambria" panose="02040503050406030204" pitchFamily="18" charset="0"/>
                <a:ea typeface="Cambria" panose="02040503050406030204" pitchFamily="18" charset="0"/>
              </a:rPr>
              <a:t>: </a:t>
            </a:r>
            <a:r>
              <a:rPr lang="x-none" sz="2400" i="1" u="sng" dirty="0">
                <a:solidFill>
                  <a:schemeClr val="tx1"/>
                </a:solidFill>
                <a:latin typeface="Cambria" panose="02040503050406030204" pitchFamily="18" charset="0"/>
                <a:ea typeface="Cambria" panose="02040503050406030204" pitchFamily="18" charset="0"/>
                <a:hlinkClick r:id="rId4">
                  <a:extLst>
                    <a:ext uri="{A12FA001-AC4F-418D-AE19-62706E023703}">
                      <ahyp:hlinkClr xmlns:ahyp="http://schemas.microsoft.com/office/drawing/2018/hyperlinkcolor" xmlns="" val="tx"/>
                    </a:ext>
                  </a:extLst>
                </a:hlinkClick>
              </a:rPr>
              <a:t>http://razumkov.org.ua/uploads/article/2018_pereformatuvannia_ievropeiskoi_intehratsii.pdf</a:t>
            </a:r>
            <a:endParaRPr lang="uk-UA" sz="2400" i="1" u="sng" dirty="0">
              <a:solidFill>
                <a:schemeClr val="tx1"/>
              </a:solidFill>
              <a:latin typeface="Cambria" panose="02040503050406030204" pitchFamily="18" charset="0"/>
              <a:ea typeface="Cambria" panose="02040503050406030204" pitchFamily="18" charset="0"/>
            </a:endParaRPr>
          </a:p>
          <a:p>
            <a:pPr marL="457200" indent="-457200">
              <a:spcBef>
                <a:spcPts val="0"/>
              </a:spcBef>
              <a:buFont typeface="Wingdings 3" charset="2"/>
              <a:buAutoNum type="arabicPeriod"/>
            </a:pPr>
            <a:r>
              <a:rPr lang="uk-UA" sz="2400" i="1" u="sng" dirty="0">
                <a:solidFill>
                  <a:schemeClr val="tx1"/>
                </a:solidFill>
                <a:latin typeface="Cambria" panose="02040503050406030204" pitchFamily="18" charset="0"/>
                <a:ea typeface="Cambria" panose="02040503050406030204" pitchFamily="18" charset="0"/>
              </a:rPr>
              <a:t>Національна безпека і оборона.</a:t>
            </a:r>
            <a:r>
              <a:rPr lang="en-US" sz="2400" i="1" dirty="0">
                <a:solidFill>
                  <a:schemeClr val="tx1"/>
                </a:solidFill>
                <a:latin typeface="Cambria" panose="02040503050406030204" pitchFamily="18" charset="0"/>
                <a:ea typeface="Cambria" panose="02040503050406030204" pitchFamily="18" charset="0"/>
              </a:rPr>
              <a:t> URL</a:t>
            </a:r>
            <a:r>
              <a:rPr lang="uk-UA" sz="2400" i="1" dirty="0">
                <a:solidFill>
                  <a:schemeClr val="tx1"/>
                </a:solidFill>
                <a:latin typeface="Cambria" panose="02040503050406030204" pitchFamily="18" charset="0"/>
                <a:ea typeface="Cambria" panose="02040503050406030204" pitchFamily="18" charset="0"/>
              </a:rPr>
              <a:t>:</a:t>
            </a:r>
            <a:r>
              <a:rPr lang="en-US" sz="2400" i="1" dirty="0">
                <a:solidFill>
                  <a:schemeClr val="tx1"/>
                </a:solidFill>
                <a:latin typeface="Cambria" panose="02040503050406030204" pitchFamily="18" charset="0"/>
                <a:ea typeface="Cambria" panose="02040503050406030204" pitchFamily="18" charset="0"/>
              </a:rPr>
              <a:t> </a:t>
            </a:r>
            <a:r>
              <a:rPr lang="en-US" sz="2400" i="1" dirty="0">
                <a:solidFill>
                  <a:schemeClr val="tx1"/>
                </a:solidFill>
                <a:latin typeface="Cambria" panose="02040503050406030204" pitchFamily="18" charset="0"/>
                <a:ea typeface="Cambria" panose="02040503050406030204" pitchFamily="18" charset="0"/>
                <a:hlinkClick r:id="rId5">
                  <a:extLst>
                    <a:ext uri="{A12FA001-AC4F-418D-AE19-62706E023703}">
                      <ahyp:hlinkClr xmlns:ahyp="http://schemas.microsoft.com/office/drawing/2018/hyperlinkcolor" xmlns="" val="tx"/>
                    </a:ext>
                  </a:extLst>
                </a:hlinkClick>
              </a:rPr>
              <a:t>http://razumkov.org.ua/uploads/journal/ukr/NSD181</a:t>
            </a:r>
            <a:r>
              <a:rPr lang="uk-UA" sz="2400" i="1" dirty="0">
                <a:solidFill>
                  <a:schemeClr val="tx1"/>
                </a:solidFill>
                <a:latin typeface="Cambria" panose="02040503050406030204" pitchFamily="18" charset="0"/>
                <a:ea typeface="Cambria" panose="02040503050406030204" pitchFamily="18" charset="0"/>
                <a:hlinkClick r:id="rId5">
                  <a:extLst>
                    <a:ext uri="{A12FA001-AC4F-418D-AE19-62706E023703}">
                      <ahyp:hlinkClr xmlns:ahyp="http://schemas.microsoft.com/office/drawing/2018/hyperlinkcolor" xmlns="" val="tx"/>
                    </a:ext>
                  </a:extLst>
                </a:hlinkClick>
              </a:rPr>
              <a:t>-</a:t>
            </a:r>
            <a:r>
              <a:rPr lang="en-US" sz="2400" i="1" dirty="0">
                <a:solidFill>
                  <a:schemeClr val="tx1"/>
                </a:solidFill>
                <a:latin typeface="Cambria" panose="02040503050406030204" pitchFamily="18" charset="0"/>
                <a:ea typeface="Cambria" panose="02040503050406030204" pitchFamily="18" charset="0"/>
                <a:hlinkClick r:id="rId5">
                  <a:extLst>
                    <a:ext uri="{A12FA001-AC4F-418D-AE19-62706E023703}">
                      <ahyp:hlinkClr xmlns:ahyp="http://schemas.microsoft.com/office/drawing/2018/hyperlinkcolor" xmlns="" val="tx"/>
                    </a:ext>
                  </a:extLst>
                </a:hlinkClick>
              </a:rPr>
              <a:t>182_2020_ukr.pdf</a:t>
            </a:r>
            <a:endParaRPr lang="uk-UA" sz="2400" i="1" dirty="0">
              <a:solidFill>
                <a:schemeClr val="tx1"/>
              </a:solidFill>
              <a:latin typeface="Cambria" panose="02040503050406030204" pitchFamily="18" charset="0"/>
              <a:ea typeface="Cambria" panose="02040503050406030204" pitchFamily="18" charset="0"/>
            </a:endParaRPr>
          </a:p>
          <a:p>
            <a:pPr marL="457200" indent="-457200">
              <a:spcBef>
                <a:spcPts val="0"/>
              </a:spcBef>
              <a:buFont typeface="Wingdings 3" charset="2"/>
              <a:buAutoNum type="arabicPeriod"/>
            </a:pPr>
            <a:endParaRPr lang="x-none" sz="2400" i="1" dirty="0">
              <a:solidFill>
                <a:schemeClr val="tx1"/>
              </a:solidFill>
              <a:latin typeface="Cambria" panose="02040503050406030204" pitchFamily="18" charset="0"/>
              <a:ea typeface="Cambria" panose="02040503050406030204" pitchFamily="18" charset="0"/>
            </a:endParaRPr>
          </a:p>
          <a:p>
            <a:pPr marL="457200" indent="-457200">
              <a:spcBef>
                <a:spcPts val="0"/>
              </a:spcBef>
              <a:buAutoNum type="arabicPeriod"/>
            </a:pPr>
            <a:endParaRPr lang="x-none" sz="2400" i="1" dirty="0">
              <a:solidFill>
                <a:schemeClr val="tx1"/>
              </a:solidFill>
              <a:latin typeface="Cambria" panose="02040503050406030204" pitchFamily="18" charset="0"/>
              <a:ea typeface="Cambria" panose="02040503050406030204" pitchFamily="18" charset="0"/>
            </a:endParaRPr>
          </a:p>
          <a:p>
            <a:pPr marL="0" indent="0">
              <a:spcBef>
                <a:spcPts val="0"/>
              </a:spcBef>
              <a:buNone/>
            </a:pPr>
            <a:endParaRPr lang="uk-UA" sz="2400" i="1" dirty="0">
              <a:solidFill>
                <a:schemeClr val="tx1"/>
              </a:solidFill>
              <a:latin typeface="Cambria" panose="02040503050406030204" pitchFamily="18" charset="0"/>
              <a:ea typeface="Cambria" panose="02040503050406030204" pitchFamily="18" charset="0"/>
            </a:endParaRPr>
          </a:p>
          <a:p>
            <a:pPr>
              <a:lnSpc>
                <a:spcPct val="12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389732583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77334" y="435430"/>
            <a:ext cx="9505052" cy="1268680"/>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ctr"/>
            <a:r>
              <a:rPr lang="uk-UA" sz="2400" b="1" dirty="0">
                <a:latin typeface="Cambria" panose="02040503050406030204" pitchFamily="18" charset="0"/>
                <a:ea typeface="Cambria" panose="02040503050406030204" pitchFamily="18" charset="0"/>
              </a:rPr>
              <a:t>1. </a:t>
            </a:r>
            <a:r>
              <a:rPr lang="uk-UA" sz="2400" b="1" dirty="0">
                <a:effectLst/>
                <a:latin typeface="Cambria" panose="02040503050406030204" pitchFamily="18" charset="0"/>
                <a:ea typeface="Cambria" panose="02040503050406030204" pitchFamily="18" charset="0"/>
                <a:cs typeface="Times New Roman" panose="02020603050405020304" pitchFamily="18" charset="0"/>
              </a:rPr>
              <a:t>БІЗНЕС СЕРЕДОВИЩЕ УКРАЇНИ ТА РИНКОВА ІНФРАСТРУКТУРА. СТРУКТУРНА МОДЕРНІЗАЦІЯ ЕКОНОМІКИ</a:t>
            </a:r>
            <a:r>
              <a:rPr lang="x-none" sz="2400" b="1" dirty="0">
                <a:effectLst/>
                <a:latin typeface="Cambria" panose="02040503050406030204" pitchFamily="18" charset="0"/>
                <a:ea typeface="Cambria" panose="02040503050406030204" pitchFamily="18" charset="0"/>
                <a:cs typeface="Times New Roman" panose="02020603050405020304" pitchFamily="18" charset="0"/>
              </a:rPr>
              <a:t/>
            </a:r>
            <a:br>
              <a:rPr lang="x-none" sz="2400" b="1" dirty="0">
                <a:effectLst/>
                <a:latin typeface="Cambria" panose="02040503050406030204" pitchFamily="18" charset="0"/>
                <a:ea typeface="Cambria" panose="02040503050406030204" pitchFamily="18" charset="0"/>
                <a:cs typeface="Times New Roman" panose="02020603050405020304" pitchFamily="18" charset="0"/>
              </a:rPr>
            </a:br>
            <a:endParaRPr lang="uk-UA" sz="2400" b="1" dirty="0">
              <a:latin typeface="Cambria" panose="02040503050406030204" pitchFamily="18" charset="0"/>
              <a:ea typeface="Cambria" panose="02040503050406030204" pitchFamily="18" charset="0"/>
            </a:endParaRPr>
          </a:p>
        </p:txBody>
      </p:sp>
      <p:sp>
        <p:nvSpPr>
          <p:cNvPr id="5" name="Объект 4">
            <a:extLst>
              <a:ext uri="{FF2B5EF4-FFF2-40B4-BE49-F238E27FC236}">
                <a16:creationId xmlns:a16="http://schemas.microsoft.com/office/drawing/2014/main" xmlns="" id="{4B7FA532-FEF8-4DDD-A7AC-A89196B97E2C}"/>
              </a:ext>
            </a:extLst>
          </p:cNvPr>
          <p:cNvSpPr>
            <a:spLocks noGrp="1"/>
          </p:cNvSpPr>
          <p:nvPr>
            <p:ph idx="1"/>
          </p:nvPr>
        </p:nvSpPr>
        <p:spPr>
          <a:xfrm>
            <a:off x="351930" y="2180493"/>
            <a:ext cx="10414861" cy="3390314"/>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Сучасне бізнес-середовище України (макроекономічний аспект);</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Діагностика бізнес-середовища в Україні;</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Класифікація видів бізнес-середовища: системний підхід;</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Бізнес- аналіз як головна передумова планування в підприємництві;</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Сучасне бізнес-середовище малого та середнього підприємництва;</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Модернізація регіональної економіки;</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Принципи структурної модернізації регіональної економіки;</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Методологічні засади структурної модернізації економіки.</a:t>
            </a: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buFont typeface="Wingdings" panose="05000000000000000000" pitchFamily="2" charset="2"/>
              <a:buChar char="ü"/>
            </a:pPr>
            <a:endParaRPr lang="x-none"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42561040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06996" y="449497"/>
            <a:ext cx="9505052" cy="760324"/>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fontScale="90000"/>
          </a:bodyPr>
          <a:lstStyle/>
          <a:p>
            <a:pPr algn="ctr"/>
            <a:r>
              <a:rPr lang="uk-UA" sz="2800" b="1" i="1" dirty="0">
                <a:latin typeface="Cambria" panose="02040503050406030204" pitchFamily="18" charset="0"/>
                <a:ea typeface="Cambria" panose="02040503050406030204" pitchFamily="18" charset="0"/>
              </a:rPr>
              <a:t>2. </a:t>
            </a:r>
            <a:r>
              <a:rPr lang="uk-UA" sz="2800" b="1" i="1" dirty="0">
                <a:effectLst/>
                <a:latin typeface="Cambria" panose="02040503050406030204" pitchFamily="18" charset="0"/>
                <a:ea typeface="Cambria" panose="02040503050406030204" pitchFamily="18" charset="0"/>
                <a:cs typeface="Times New Roman" panose="02020603050405020304" pitchFamily="18" charset="0"/>
              </a:rPr>
              <a:t>ЕКОНОМІЧНА ПОЛІТИКА УКРАЇНСЬКОЇ ВЛАДИ</a:t>
            </a:r>
            <a:r>
              <a:rPr lang="x-none" sz="2800" b="1" i="1" dirty="0">
                <a:effectLst/>
                <a:latin typeface="Cambria" panose="02040503050406030204" pitchFamily="18" charset="0"/>
                <a:ea typeface="Cambria" panose="02040503050406030204" pitchFamily="18" charset="0"/>
                <a:cs typeface="Times New Roman" panose="02020603050405020304" pitchFamily="18" charset="0"/>
              </a:rPr>
              <a:t/>
            </a:r>
            <a:br>
              <a:rPr lang="x-none" sz="2800" b="1" i="1" dirty="0">
                <a:effectLst/>
                <a:latin typeface="Cambria" panose="02040503050406030204" pitchFamily="18" charset="0"/>
                <a:ea typeface="Cambria" panose="02040503050406030204" pitchFamily="18" charset="0"/>
                <a:cs typeface="Times New Roman" panose="02020603050405020304" pitchFamily="18" charset="0"/>
              </a:rPr>
            </a:br>
            <a:endParaRPr lang="uk-UA" sz="2800" b="1" i="1" dirty="0">
              <a:latin typeface="Cambria" panose="02040503050406030204" pitchFamily="18" charset="0"/>
              <a:ea typeface="Cambria" panose="02040503050406030204" pitchFamily="18" charset="0"/>
            </a:endParaRPr>
          </a:p>
        </p:txBody>
      </p:sp>
      <p:sp>
        <p:nvSpPr>
          <p:cNvPr id="5" name="Объект 4">
            <a:extLst>
              <a:ext uri="{FF2B5EF4-FFF2-40B4-BE49-F238E27FC236}">
                <a16:creationId xmlns:a16="http://schemas.microsoft.com/office/drawing/2014/main" xmlns="" id="{4B7FA532-FEF8-4DDD-A7AC-A89196B97E2C}"/>
              </a:ext>
            </a:extLst>
          </p:cNvPr>
          <p:cNvSpPr>
            <a:spLocks noGrp="1"/>
          </p:cNvSpPr>
          <p:nvPr>
            <p:ph idx="1"/>
          </p:nvPr>
        </p:nvSpPr>
        <p:spPr>
          <a:xfrm>
            <a:off x="211254" y="2024556"/>
            <a:ext cx="9354777" cy="3293032"/>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just">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 Сучасна економічна політика України – проблеми та стратегія розвитку;</a:t>
            </a:r>
          </a:p>
          <a:p>
            <a:pPr algn="just">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Концепції економічної політики; напрями економічної політики за умов ринкової трансформації;</a:t>
            </a:r>
          </a:p>
          <a:p>
            <a:pPr algn="just">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Економічна політика держави в умовах глобалізації;</a:t>
            </a:r>
          </a:p>
          <a:p>
            <a:pPr algn="just">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Законодавче регулювання економічної політики в Україні;</a:t>
            </a:r>
          </a:p>
          <a:p>
            <a:pPr algn="just">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Вплив міжнародних організацій на економічну політику України в умовах Євроінтеграції.</a:t>
            </a:r>
          </a:p>
          <a:p>
            <a:pPr algn="just">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gn="just">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43297793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77334" y="435430"/>
            <a:ext cx="9505052" cy="1069813"/>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ctr"/>
            <a:r>
              <a:rPr lang="uk-UA" sz="2800" b="1" i="1" dirty="0">
                <a:latin typeface="Cambria" panose="02040503050406030204" pitchFamily="18" charset="0"/>
              </a:rPr>
              <a:t>3. Нова промислова політика: європейський підхід</a:t>
            </a:r>
          </a:p>
        </p:txBody>
      </p:sp>
      <p:sp>
        <p:nvSpPr>
          <p:cNvPr id="5" name="Объект 4">
            <a:extLst>
              <a:ext uri="{FF2B5EF4-FFF2-40B4-BE49-F238E27FC236}">
                <a16:creationId xmlns:a16="http://schemas.microsoft.com/office/drawing/2014/main" xmlns="" id="{4B7FA532-FEF8-4DDD-A7AC-A89196B97E2C}"/>
              </a:ext>
            </a:extLst>
          </p:cNvPr>
          <p:cNvSpPr>
            <a:spLocks noGrp="1"/>
          </p:cNvSpPr>
          <p:nvPr>
            <p:ph idx="1"/>
          </p:nvPr>
        </p:nvSpPr>
        <p:spPr>
          <a:xfrm>
            <a:off x="154983" y="1968285"/>
            <a:ext cx="10414861" cy="3152355"/>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nSpc>
                <a:spcPct val="11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 Промислова політика Європейського союзу;</a:t>
            </a:r>
          </a:p>
          <a:p>
            <a:pPr>
              <a:lnSpc>
                <a:spcPct val="11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Регіональна промислова політика;</a:t>
            </a:r>
          </a:p>
          <a:p>
            <a:pPr>
              <a:lnSpc>
                <a:spcPct val="11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Методичні підходи до формування промислової політики;</a:t>
            </a:r>
          </a:p>
          <a:p>
            <a:pPr>
              <a:lnSpc>
                <a:spcPct val="11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Етапи конвергенції промислових політик Євросоюзу;</a:t>
            </a:r>
          </a:p>
          <a:p>
            <a:pPr>
              <a:lnSpc>
                <a:spcPct val="11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Промислова політика як ключовий інструмент стратегії розвитку;</a:t>
            </a:r>
          </a:p>
          <a:p>
            <a:pPr>
              <a:lnSpc>
                <a:spcPct val="11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Політичний простір Україна – ЄС: сфери співробітництва;</a:t>
            </a:r>
          </a:p>
          <a:p>
            <a:pPr>
              <a:lnSpc>
                <a:spcPct val="11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Структурна трансформація української промисловості.</a:t>
            </a: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218400304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77334" y="435430"/>
            <a:ext cx="9505052" cy="1196422"/>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fontScale="90000"/>
          </a:bodyPr>
          <a:lstStyle/>
          <a:p>
            <a:pPr lvl="0" algn="ctr">
              <a:lnSpc>
                <a:spcPct val="107000"/>
              </a:lnSpc>
              <a:spcAft>
                <a:spcPts val="800"/>
              </a:spcAft>
            </a:pPr>
            <a:r>
              <a:rPr lang="uk-UA" sz="2800" b="1" i="1" dirty="0">
                <a:effectLst/>
                <a:latin typeface="Cambria" panose="02040503050406030204" pitchFamily="18" charset="0"/>
                <a:ea typeface="Calibri" panose="020F0502020204030204" pitchFamily="34" charset="0"/>
                <a:cs typeface="Times New Roman" panose="02020603050405020304" pitchFamily="18" charset="0"/>
              </a:rPr>
              <a:t>4. РОЗВИТОК ІННОВАЦІЙНОЇ СИСТЕМИ УКРАЇНИ В ЄВРОПЕЙСЬКОМУ НАУКОВО-ТЕХНОЛОГІЧНОМУ ПРОСТОРІ</a:t>
            </a:r>
            <a:r>
              <a:rPr lang="x-none" sz="2000" dirty="0">
                <a:effectLst/>
                <a:latin typeface="Calibri" panose="020F0502020204030204" pitchFamily="34" charset="0"/>
                <a:ea typeface="Calibri" panose="020F0502020204030204" pitchFamily="34" charset="0"/>
                <a:cs typeface="Times New Roman" panose="02020603050405020304" pitchFamily="18" charset="0"/>
              </a:rPr>
              <a:t/>
            </a:r>
            <a:br>
              <a:rPr lang="x-none" sz="2000" dirty="0">
                <a:effectLst/>
                <a:latin typeface="Calibri" panose="020F0502020204030204" pitchFamily="34" charset="0"/>
                <a:ea typeface="Calibri" panose="020F0502020204030204" pitchFamily="34" charset="0"/>
                <a:cs typeface="Times New Roman" panose="02020603050405020304" pitchFamily="18" charset="0"/>
              </a:rPr>
            </a:br>
            <a:endParaRPr lang="uk-UA" sz="2800" b="1" i="1" dirty="0">
              <a:latin typeface="Cambria" panose="02040503050406030204" pitchFamily="18" charset="0"/>
            </a:endParaRPr>
          </a:p>
        </p:txBody>
      </p:sp>
      <p:sp>
        <p:nvSpPr>
          <p:cNvPr id="5" name="Объект 4">
            <a:extLst>
              <a:ext uri="{FF2B5EF4-FFF2-40B4-BE49-F238E27FC236}">
                <a16:creationId xmlns:a16="http://schemas.microsoft.com/office/drawing/2014/main" xmlns="" id="{4B7FA532-FEF8-4DDD-A7AC-A89196B97E2C}"/>
              </a:ext>
            </a:extLst>
          </p:cNvPr>
          <p:cNvSpPr>
            <a:spLocks noGrp="1"/>
          </p:cNvSpPr>
          <p:nvPr>
            <p:ph idx="1"/>
          </p:nvPr>
        </p:nvSpPr>
        <p:spPr>
          <a:xfrm>
            <a:off x="154983" y="1968285"/>
            <a:ext cx="10414861" cy="3799469"/>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Науково-технічна і інноваційна політика ЄС;</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Оцінювання рівня інноваційного розвитку України;</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Державна інноваційна політика в умовах Євроінтеграції;</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Захист прав інтелектуальної власності;</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Підтримка інноваційної діяльності в умовах Євроінтеграції;</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Інноваційна політика на шляху Євроінтеграції;</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Європейський інноваційний союз в глобальних інноваційних процесах;</a:t>
            </a:r>
          </a:p>
          <a:p>
            <a:pPr>
              <a:lnSpc>
                <a:spcPct val="100000"/>
              </a:lnSpc>
              <a:spcBef>
                <a:spcPts val="0"/>
              </a:spcBef>
              <a:buFont typeface="Wingdings" panose="05000000000000000000" pitchFamily="2" charset="2"/>
              <a:buChar char="ü"/>
            </a:pPr>
            <a:r>
              <a:rPr lang="ru-RU" sz="2400" i="1" dirty="0">
                <a:latin typeface="Cambria" panose="02040503050406030204" pitchFamily="18" charset="0"/>
                <a:ea typeface="Cambria" panose="02040503050406030204" pitchFamily="18" charset="0"/>
              </a:rPr>
              <a:t>Україна у науково-технологічному та інноваційному просторах Європейского союзу (позитивні зрушення та напрями інтеграції).</a:t>
            </a: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98073212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77334" y="435430"/>
            <a:ext cx="9505052" cy="1069813"/>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ctr"/>
            <a:r>
              <a:rPr lang="uk-UA" sz="2800" b="1" i="1" dirty="0">
                <a:latin typeface="Cambria" panose="02040503050406030204" pitchFamily="18" charset="0"/>
              </a:rPr>
              <a:t>5. ЕКОНОМІЧНІ ТРАНСФОРМАЦІЇ: ДОСВІД КРАЇН ЦСЄ</a:t>
            </a:r>
          </a:p>
        </p:txBody>
      </p:sp>
      <p:sp>
        <p:nvSpPr>
          <p:cNvPr id="5" name="Объект 4">
            <a:extLst>
              <a:ext uri="{FF2B5EF4-FFF2-40B4-BE49-F238E27FC236}">
                <a16:creationId xmlns:a16="http://schemas.microsoft.com/office/drawing/2014/main" xmlns="" id="{4B7FA532-FEF8-4DDD-A7AC-A89196B97E2C}"/>
              </a:ext>
            </a:extLst>
          </p:cNvPr>
          <p:cNvSpPr>
            <a:spLocks noGrp="1"/>
          </p:cNvSpPr>
          <p:nvPr>
            <p:ph idx="1"/>
          </p:nvPr>
        </p:nvSpPr>
        <p:spPr>
          <a:xfrm>
            <a:off x="154983" y="1968285"/>
            <a:ext cx="10414861" cy="3672860"/>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just">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Трансформація соціально-економічної системи України в умовах Європейської інтеграції;</a:t>
            </a:r>
          </a:p>
          <a:p>
            <a:pPr algn="just">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Глобальні стратегії трансформації та структурної модернізації соціально-економічного розвитку транзитивних країн;</a:t>
            </a:r>
          </a:p>
          <a:p>
            <a:pPr algn="just">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Спільні риси та національні особливості економіки країн Центральної та Східної Європи;</a:t>
            </a:r>
          </a:p>
          <a:p>
            <a:pPr algn="just">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Дослідження чинників економічного зростання у країнах Центрально-Східної Європи;</a:t>
            </a:r>
          </a:p>
          <a:p>
            <a:pPr algn="just">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Розвиток інновацій у країнах ЦСЄ.</a:t>
            </a:r>
          </a:p>
          <a:p>
            <a:pPr algn="just">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gn="just">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gn="just">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lnSpc>
                <a:spcPct val="100000"/>
              </a:lnSpc>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buFont typeface="Wingdings" panose="05000000000000000000" pitchFamily="2" charset="2"/>
              <a:buChar char="ü"/>
            </a:pPr>
            <a:endParaRPr lang="x-none"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128041026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77334" y="435430"/>
            <a:ext cx="9505052" cy="1268680"/>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ctr"/>
            <a:r>
              <a:rPr lang="uk-UA" sz="2800" b="1" i="1" dirty="0">
                <a:latin typeface="Cambria" panose="02040503050406030204" pitchFamily="18" charset="0"/>
              </a:rPr>
              <a:t>6. Інтеграційні процеси в Україні та світі: передумови, протиріччя та перспективи</a:t>
            </a:r>
          </a:p>
        </p:txBody>
      </p:sp>
      <p:sp>
        <p:nvSpPr>
          <p:cNvPr id="5" name="Объект 4">
            <a:extLst>
              <a:ext uri="{FF2B5EF4-FFF2-40B4-BE49-F238E27FC236}">
                <a16:creationId xmlns:a16="http://schemas.microsoft.com/office/drawing/2014/main" xmlns="" id="{4B7FA532-FEF8-4DDD-A7AC-A89196B97E2C}"/>
              </a:ext>
            </a:extLst>
          </p:cNvPr>
          <p:cNvSpPr>
            <a:spLocks noGrp="1"/>
          </p:cNvSpPr>
          <p:nvPr>
            <p:ph idx="1"/>
          </p:nvPr>
        </p:nvSpPr>
        <p:spPr>
          <a:xfrm>
            <a:off x="154983" y="1968285"/>
            <a:ext cx="10414861" cy="3855740"/>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Феномен інтеграції – співвідношення економіки і політики;</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Міжнародні інтеграційні процеси (передумови формування), стадії економічної інтеграції;</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Становлення і сучасні тенденції інтеграційних процесів ЄС;</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Обсяг міжнародної торгівлі як індикатор ступеня інтеграції країн світу;</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Розвиток європейської економічної інтеграції, зовнішня і безпекова політика ЄС;</a:t>
            </a:r>
          </a:p>
          <a:p>
            <a:pPr>
              <a:lnSpc>
                <a:spcPct val="100000"/>
              </a:lnSpc>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Україна в процесах європейської інтеграції.</a:t>
            </a: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buFont typeface="Wingdings" panose="05000000000000000000" pitchFamily="2" charset="2"/>
              <a:buChar char="ü"/>
            </a:pPr>
            <a:endParaRPr lang="x-none"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419834538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77334" y="435430"/>
            <a:ext cx="9505052" cy="1268680"/>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ctr"/>
            <a:r>
              <a:rPr lang="uk-UA" sz="2800" b="1" i="1" dirty="0">
                <a:latin typeface="Cambria" panose="02040503050406030204" pitchFamily="18" charset="0"/>
              </a:rPr>
              <a:t>7. Правові засади європейської та євроатлантичної інтеграції України </a:t>
            </a:r>
          </a:p>
        </p:txBody>
      </p:sp>
      <p:sp>
        <p:nvSpPr>
          <p:cNvPr id="5" name="Объект 4">
            <a:extLst>
              <a:ext uri="{FF2B5EF4-FFF2-40B4-BE49-F238E27FC236}">
                <a16:creationId xmlns:a16="http://schemas.microsoft.com/office/drawing/2014/main" xmlns="" id="{4B7FA532-FEF8-4DDD-A7AC-A89196B97E2C}"/>
              </a:ext>
            </a:extLst>
          </p:cNvPr>
          <p:cNvSpPr>
            <a:spLocks noGrp="1"/>
          </p:cNvSpPr>
          <p:nvPr>
            <p:ph idx="1"/>
          </p:nvPr>
        </p:nvSpPr>
        <p:spPr>
          <a:xfrm>
            <a:off x="154983" y="1968285"/>
            <a:ext cx="10414861" cy="3954213"/>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Угода про Асоціацію між Україною та ЄС (стан і перспективи);</a:t>
            </a:r>
          </a:p>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 Фінансово-правове регулювання інвестиційної діяльності в умовах євроінтеграції;</a:t>
            </a:r>
          </a:p>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Імплементація в екологічній сфері (досвід ЄС);</a:t>
            </a:r>
          </a:p>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Антикорупційна політика країн ЄС – досвід для України;</a:t>
            </a:r>
          </a:p>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Міжнародні переваги інтеграції України до НАТО;</a:t>
            </a:r>
          </a:p>
          <a:p>
            <a:pPr>
              <a:spcBef>
                <a:spcPts val="0"/>
              </a:spcBef>
              <a:buFont typeface="Wingdings" panose="05000000000000000000" pitchFamily="2" charset="2"/>
              <a:buChar char="ü"/>
            </a:pPr>
            <a:r>
              <a:rPr lang="uk-UA" sz="3000" b="1" i="1" dirty="0">
                <a:solidFill>
                  <a:srgbClr val="FF0000"/>
                </a:solidFill>
                <a:latin typeface="Cambria" panose="02040503050406030204" pitchFamily="18" charset="0"/>
                <a:ea typeface="Cambria" panose="02040503050406030204" pitchFamily="18" charset="0"/>
              </a:rPr>
              <a:t>Угода про асоціацію</a:t>
            </a:r>
            <a:r>
              <a:rPr lang="uk-UA" sz="2400" i="1" dirty="0">
                <a:latin typeface="Cambria" panose="02040503050406030204" pitchFamily="18" charset="0"/>
                <a:ea typeface="Cambria" panose="02040503050406030204" pitchFamily="18" charset="0"/>
              </a:rPr>
              <a:t> як чинник розвитку інтелектуального потенціалу українського суспільства;</a:t>
            </a: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buFont typeface="Wingdings" panose="05000000000000000000" pitchFamily="2" charset="2"/>
              <a:buChar char="ü"/>
            </a:pPr>
            <a:endParaRPr lang="x-none"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17204987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77334" y="435430"/>
            <a:ext cx="9505052" cy="1114401"/>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a:bodyPr>
          <a:lstStyle/>
          <a:p>
            <a:pPr algn="ctr"/>
            <a:r>
              <a:rPr lang="uk-UA" sz="2800" b="1" i="1" dirty="0">
                <a:latin typeface="Cambria" panose="02040503050406030204" pitchFamily="18" charset="0"/>
              </a:rPr>
              <a:t>8. Сучасний стан і перспективи української євроінтеграції (де-факто)</a:t>
            </a:r>
          </a:p>
        </p:txBody>
      </p:sp>
      <p:sp>
        <p:nvSpPr>
          <p:cNvPr id="5" name="Объект 4">
            <a:extLst>
              <a:ext uri="{FF2B5EF4-FFF2-40B4-BE49-F238E27FC236}">
                <a16:creationId xmlns:a16="http://schemas.microsoft.com/office/drawing/2014/main" xmlns="" id="{4B7FA532-FEF8-4DDD-A7AC-A89196B97E2C}"/>
              </a:ext>
            </a:extLst>
          </p:cNvPr>
          <p:cNvSpPr>
            <a:spLocks noGrp="1"/>
          </p:cNvSpPr>
          <p:nvPr>
            <p:ph idx="1"/>
          </p:nvPr>
        </p:nvSpPr>
        <p:spPr>
          <a:xfrm>
            <a:off x="154983" y="1968285"/>
            <a:ext cx="11169509" cy="4080823"/>
          </a:xfrm>
          <a:gradFill>
            <a:gsLst>
              <a:gs pos="6100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gradFill>
        </p:spPr>
        <p:txBody>
          <a:bodyPr>
            <a:normAutofit fontScale="92500" lnSpcReduction="10000"/>
          </a:bodyPr>
          <a:lstStyle/>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Стратегія руху до ЄС;</a:t>
            </a:r>
          </a:p>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Ключові положення економічної частини Угоди про асоціацію та їх виконання (митні процедури, технічне регулювання безпечності промислових товарів, ринок галузей, цифровий ринок, державні (публічні) закупівлі, сектор фінансових послуг і т.д.);</a:t>
            </a:r>
          </a:p>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Динаміка виконання Угоди між Україною та ЄС; імплементація Угоди про асоціацію (по секторах);</a:t>
            </a:r>
          </a:p>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Переваги України від інтеграції до ЄС;</a:t>
            </a:r>
          </a:p>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Прогрес у виконанні Угоди про асоціацію;</a:t>
            </a:r>
          </a:p>
          <a:p>
            <a:pPr>
              <a:spcBef>
                <a:spcPts val="0"/>
              </a:spcBef>
              <a:buFont typeface="Wingdings" panose="05000000000000000000" pitchFamily="2" charset="2"/>
              <a:buChar char="ü"/>
            </a:pPr>
            <a:r>
              <a:rPr lang="uk-UA" sz="2400" i="1" dirty="0">
                <a:latin typeface="Cambria" panose="02040503050406030204" pitchFamily="18" charset="0"/>
                <a:ea typeface="Cambria" panose="02040503050406030204" pitchFamily="18" charset="0"/>
              </a:rPr>
              <a:t>Допомога Україні з боку ЄС на шляху до виконання Угоди.</a:t>
            </a:r>
          </a:p>
          <a:p>
            <a:pPr marL="0" indent="0">
              <a:spcBef>
                <a:spcPts val="0"/>
              </a:spcBef>
              <a:buNone/>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spcBef>
                <a:spcPts val="0"/>
              </a:spcBef>
              <a:buFont typeface="Wingdings" panose="05000000000000000000" pitchFamily="2" charset="2"/>
              <a:buChar char="ü"/>
            </a:pPr>
            <a:endParaRPr lang="uk-UA" sz="2400" i="1" dirty="0">
              <a:latin typeface="Cambria" panose="02040503050406030204" pitchFamily="18" charset="0"/>
              <a:ea typeface="Cambria" panose="02040503050406030204" pitchFamily="18" charset="0"/>
            </a:endParaRPr>
          </a:p>
          <a:p>
            <a:pPr>
              <a:buFont typeface="Wingdings" panose="05000000000000000000" pitchFamily="2" charset="2"/>
              <a:buChar char="ü"/>
            </a:pPr>
            <a:endParaRPr lang="x-none" sz="2400" i="1" dirty="0">
              <a:latin typeface="Cambria" panose="02040503050406030204" pitchFamily="18" charset="0"/>
              <a:ea typeface="Cambria" panose="02040503050406030204" pitchFamily="18" charset="0"/>
            </a:endParaRPr>
          </a:p>
        </p:txBody>
      </p:sp>
    </p:spTree>
    <p:extLst>
      <p:ext uri="{BB962C8B-B14F-4D97-AF65-F5344CB8AC3E}">
        <p14:creationId xmlns:p14="http://schemas.microsoft.com/office/powerpoint/2010/main" xmlns="" val="562873828"/>
      </p:ext>
    </p:extLst>
  </p:cSld>
  <p:clrMapOvr>
    <a:masterClrMapping/>
  </p:clrMapOvr>
</p:sld>
</file>

<file path=ppt/theme/theme1.xml><?xml version="1.0" encoding="utf-8"?>
<a:theme xmlns:a="http://schemas.openxmlformats.org/drawingml/2006/main" name="Галерея">
  <a:themeElements>
    <a:clrScheme name="Желтый и оранжевый">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fontScheme name="Галерея">
      <a:majorFont>
        <a:latin typeface="Gill Sans M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Gill Sans MT"/>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Галерея">
      <a:fillStyleLst>
        <a:solidFill>
          <a:schemeClr val="phClr"/>
        </a:solidFill>
        <a:gradFill rotWithShape="1">
          <a:gsLst>
            <a:gs pos="0">
              <a:schemeClr val="phClr">
                <a:tint val="54000"/>
                <a:alpha val="100000"/>
                <a:satMod val="105000"/>
                <a:lumMod val="110000"/>
              </a:schemeClr>
            </a:gs>
            <a:gs pos="100000">
              <a:schemeClr val="phClr">
                <a:tint val="78000"/>
                <a:alpha val="92000"/>
                <a:satMod val="109000"/>
                <a:lumMod val="100000"/>
              </a:schemeClr>
            </a:gs>
          </a:gsLst>
          <a:lin ang="5400000" scaled="0"/>
        </a:gradFill>
        <a:gradFill rotWithShape="1">
          <a:gsLst>
            <a:gs pos="0">
              <a:schemeClr val="phClr">
                <a:tint val="98000"/>
                <a:satMod val="110000"/>
                <a:lumMod val="104000"/>
              </a:schemeClr>
            </a:gs>
            <a:gs pos="69000">
              <a:schemeClr val="phClr">
                <a:shade val="88000"/>
                <a:satMod val="130000"/>
                <a:lumMod val="92000"/>
              </a:schemeClr>
            </a:gs>
            <a:gs pos="100000">
              <a:schemeClr val="phClr">
                <a:shade val="78000"/>
                <a:satMod val="130000"/>
                <a:lumMod val="92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effectStyle>
        <a:effectStyle>
          <a:effectLst>
            <a:outerShdw blurRad="50800" dist="50800" dir="5400000" sx="96000" sy="96000" rotWithShape="0">
              <a:srgbClr val="000000">
                <a:alpha val="48000"/>
              </a:srgbClr>
            </a:outerShdw>
          </a:effectLst>
          <a:scene3d>
            <a:camera prst="orthographicFront">
              <a:rot lat="0" lon="0" rev="0"/>
            </a:camera>
            <a:lightRig rig="balanced" dir="t">
              <a:rot lat="0" lon="0" rev="1080000"/>
            </a:lightRig>
          </a:scene3d>
          <a:sp3d>
            <a:bevelT w="38100" h="12700" prst="softRound"/>
          </a:sp3d>
        </a:effectStyle>
      </a:effectStyleLst>
      <a:bgFillStyleLst>
        <a:solidFill>
          <a:schemeClr val="phClr"/>
        </a:solidFill>
        <a:solidFill>
          <a:schemeClr val="phClr"/>
        </a:solidFill>
        <a:gradFill rotWithShape="1">
          <a:gsLst>
            <a:gs pos="0">
              <a:schemeClr val="phClr">
                <a:tint val="94000"/>
                <a:satMod val="80000"/>
                <a:lumMod val="106000"/>
              </a:schemeClr>
            </a:gs>
            <a:gs pos="100000">
              <a:schemeClr val="phClr">
                <a:shade val="80000"/>
              </a:schemeClr>
            </a:gs>
          </a:gsLst>
          <a:path path="circle">
            <a:fillToRect l="43000" r="43000" b="100000"/>
          </a:path>
        </a:gradFill>
      </a:bgFillStyleLst>
    </a:fmtScheme>
  </a:themeElements>
  <a:objectDefaults/>
  <a:extraClrSchemeLst/>
  <a:extLst>
    <a:ext uri="{05A4C25C-085E-4340-85A3-A5531E510DB2}">
      <thm15:themeFamily xmlns:thm15="http://schemas.microsoft.com/office/thememl/2012/main" xmlns="" name="Gallery" id="{BBFCD31E-59A1-489D-B089-A3EAD7CAE12E}" vid="{F5E91637-A7B6-4E27-B710-77DA7014EE1E}"/>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1346</TotalTime>
  <Words>975</Words>
  <Application>Microsoft Office PowerPoint</Application>
  <PresentationFormat>Произвольный</PresentationFormat>
  <Paragraphs>148</Paragraphs>
  <Slides>15</Slides>
  <Notes>2</Notes>
  <HiddenSlides>0</HiddenSlides>
  <MMClips>0</MMClips>
  <ScaleCrop>false</ScaleCrop>
  <HeadingPairs>
    <vt:vector size="4" baseType="variant">
      <vt:variant>
        <vt:lpstr>Тема</vt:lpstr>
      </vt:variant>
      <vt:variant>
        <vt:i4>1</vt:i4>
      </vt:variant>
      <vt:variant>
        <vt:lpstr>Заголовки слайдов</vt:lpstr>
      </vt:variant>
      <vt:variant>
        <vt:i4>15</vt:i4>
      </vt:variant>
    </vt:vector>
  </HeadingPairs>
  <TitlesOfParts>
    <vt:vector size="16" baseType="lpstr">
      <vt:lpstr>Галерея</vt:lpstr>
      <vt:lpstr>ДИСЦИПЛІНА ЗА ВИБОРОМ СТУДЕНТА:  Стратегія розвитку промислового регіону: Європейський вектор</vt:lpstr>
      <vt:lpstr>1. БІЗНЕС СЕРЕДОВИЩЕ УКРАЇНИ ТА РИНКОВА ІНФРАСТРУКТУРА. СТРУКТУРНА МОДЕРНІЗАЦІЯ ЕКОНОМІКИ </vt:lpstr>
      <vt:lpstr>2. ЕКОНОМІЧНА ПОЛІТИКА УКРАЇНСЬКОЇ ВЛАДИ </vt:lpstr>
      <vt:lpstr>3. Нова промислова політика: європейський підхід</vt:lpstr>
      <vt:lpstr>4. РОЗВИТОК ІННОВАЦІЙНОЇ СИСТЕМИ УКРАЇНИ В ЄВРОПЕЙСЬКОМУ НАУКОВО-ТЕХНОЛОГІЧНОМУ ПРОСТОРІ </vt:lpstr>
      <vt:lpstr>5. ЕКОНОМІЧНІ ТРАНСФОРМАЦІЇ: ДОСВІД КРАЇН ЦСЄ</vt:lpstr>
      <vt:lpstr>6. Інтеграційні процеси в Україні та світі: передумови, протиріччя та перспективи</vt:lpstr>
      <vt:lpstr>7. Правові засади європейської та євроатлантичної інтеграції України </vt:lpstr>
      <vt:lpstr>8. Сучасний стан і перспективи української євроінтеграції (де-факто)</vt:lpstr>
      <vt:lpstr>Слайд 10</vt:lpstr>
      <vt:lpstr>Слайд 11</vt:lpstr>
      <vt:lpstr>9. Переформатування європейської інтеграції: можливості і ризики </vt:lpstr>
      <vt:lpstr>10. ПРОЄКТ БЮДЖЕТУ НА 2021 РІК: ПРОБЛЕМИ ТА ПЕРСПЕКТИВИ. ТРАЄКТОРІЯ РУХУ УКРАЇНИ ДО ЄС</vt:lpstr>
      <vt:lpstr>11. ЕКОНОМІЧНА БЕЗПЕКА УКРАЇНИ ТА ЄВРОІНТЕГРАЦІЙНІ ПРОЦЕСИ</vt:lpstr>
      <vt:lpstr>БАЗОВІ ІНФОРМАЦІЙНІ РЕСУРСИ</vt:lpstr>
    </vt:vector>
  </TitlesOfParts>
  <Company>SPecialiST RePack</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ПІДПРИЄМНИЦЬКІ РИЗИКИ ВТРАТИ ФІНАНСОВОЇ БЕЗПЕКИ ПРОМИСЛОВИМИ ПІДПРИЄМСТВАМИ УКРАЇНИ </dc:title>
  <dc:creator>Buh</dc:creator>
  <cp:lastModifiedBy>Саша</cp:lastModifiedBy>
  <cp:revision>105</cp:revision>
  <dcterms:created xsi:type="dcterms:W3CDTF">2019-11-02T14:16:53Z</dcterms:created>
  <dcterms:modified xsi:type="dcterms:W3CDTF">2021-02-01T18:40:51Z</dcterms:modified>
</cp:coreProperties>
</file>

<file path=docProps/thumbnail.jpeg>
</file>