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A06444B-7DAD-4203-B0F9-5F727C15399A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4725E8-F1A0-40C8-A2D2-939B66F27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818730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Пути и принципы истолкования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лагола в истории русской 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рамматической 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традиции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8847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Дальнейшая история глагола — история вытеснения им имен с основных грамматических позиций, история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оглаголивания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других категорий, история роста глагольных типов предложения за счет номинативных, именных. Категория действия, процесса, силы, энергии все более ограничивает сферу именных категорий. Она содействует логической концентрации речи, устраняя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раз-дробленность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элементов предложения. Ведь именное предложение в эпоху господства имени, в эпоху господства категории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существительности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субстанциальности было лишено надлежащей связности и единства. Таким образом, 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Потебне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процесс усиления глагола, роста его грамматического влияния сопровождается распространением глагольной энергии на те группы слов, которые прежде примыкали к имени существительному как антиподу и антагонисту глагола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(ср. историю кратких форм имени прилагательного).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Потебни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утверждавшая главенство глагола в системе частей речи, видела в развитии языка процесс непрерывного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оглаголивания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Эта теория в применении к русскому языку была принята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Овсянико-Куликовским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поддерживалась проф.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Пешковским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 той или иной форме оказала громадное влияние и на современную грамматическую традицию и на ходячие стилистические оценки и приемы синтаксического и лексико-морфологического анализа 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 тем эта теория, особенно в ее одностороннем развитии, противоречит самым простым и очевидным фактам современного русского языка . Прежде всего бросается в глаза не только глубокое взаимодействие между категориями имени и глагола, но и широкое развитие отыменных форм в самой системе русского глагола.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884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Кроме заимствованных слов на 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изировать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ировать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кроме разряда глаголов с суффиксом моментальности 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-ну-(-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ану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производных видовых форм на 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ывать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ивать</a:t>
            </a:r>
            <a:r>
              <a:rPr lang="ru-RU" sz="24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кроме отглагольных приставочных образований (лить — залить, налить, влить, вылить, долить, полить, пролить, перелить, слить, облить, разлить), все остальные глагольные группы живут и пополняются преимущественно отыменными образованиями (сапожничать, бездельничать, белить, седеть, горевать и т. п.). Именные основы все шире и шире вливаются в область глагола и производят в ней резкие изменения. Их влияние отчасти сказалось на вытеснении и резком сокращении форм так называемого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«многократного»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вида, а также вообще на ослаблении значений и оттенков кратности.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непереходных отыменных глаголах суживается сфера употребления приставок (например, светлеть только с приставкой по-: посветлеть: краснеть — покраснеть и раскраснеться; хорошеть — похорошеть; свирепеть — освирепеть и рассвирепеть и т. п.) и ограничивается разнообразие видовых оттенков. Причастия настоящего времени действительного залога и страдательные причастия при наличии благоприятных условий все более и более освобождаются от элементов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глагольности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развивают качественные значения (ср.: растерянный вид, убитая физиономия, истасканное лицо, недосягаемая высота, раздражающее впечатление и т. п.).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7272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Страдательные формы спряжения, сложившиеся на основе нечленных причастий (типа накрыт, был накрыт, будет сказано), все сильнее вовлекаются в категорию состояния и теряют залоговый оттенок пассивности. Они становятся выражением безобъектного состояния. Залоговые значения страдательности в них поддерживаются аналитически — присоединением формы творительного падежа для обозначения производителя или орудия действия (ср., например: взволнован, угнетен, забит и т. п.), а также — соотносительностью с активными, действительными оборотами. Рост качественных значений в страдательных формах причастий несомненен. Семантико-грамматический параллелизм их с активными глагольными оборотами все более и 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нарушается.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 всем своем объеме эта картина взаимодействия глагола с другими категориями может раскрыться только после анализа всех грамматических форм глагола. Ясно лишь одно, что борьба разных грамматических классов в современном русском языке вовсе не отражает абсолютного перевеса глагола. Учение о первенстве глагола среди знаменательных частей речи покоится на убеждении, что предикативность — основной признак предложения и что предикативность является синонимом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глагольности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Между тем вопрос о предикативности как синтаксической категории — вопрос спорный и еще недостаточно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разъясненный.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Глагол — самая сложная и самая емкая грамматическая категория русского языка. Глагол наиболее конструктивен по сравнению со всеми другими категориями частей речи. Глагольные конструкции имеют решающее влияние на именные словосочетания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предложения.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43608" y="2780928"/>
            <a:ext cx="73803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Антитеза имени и глагола как структурная особенность многих языков была осознана еще в античной философии и лингвистике.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Платон, Аристотель,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Аполлоний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Дискол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Донат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учили об имени и глаголе как о двух главных частях речи. Эта теория была воспринята русской грамматикой еще в XVIII в.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956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этой почве сложилось своеобразное учение о глаголе как о центральной категории языка, присвоившей себе основные формы и функции других грамматических категорий и создавшей свои особые «колонии» в области всех главных частей речи (кроме имен числительных и местоимений) . Так, Павский, считая глагол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«словом по преимуществу»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находя в нем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«изображение мыслей»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(в отличие от «изображения понятий», присущего именам), различал в категории глагола четыре типа слов: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789040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а) глагол в полном виде;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б) глагол в виде имени существительного — неопределенное наклонение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в) глагол в виде имени прилагательного — причастие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г) глагол в виде наречия — деепричастие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9563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этой точки зрения открывались два грамматических пути. Прежде всего представлялось возможным выделить из глагола группу форм, наиболее далекую по своему строю от имен (личные формы: вижу, видишь и т. д.), и объявить их особым грамматическим классом. В этом случае все остальные глагольные формы отходили к другим частям речи. Они рассматривались как особая система отглагольных словообразовательных категорий. По этому пути и пошла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фортунатовская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Она даже упразднила было понятие глагола в области морфологии. Она разбила систему форм глагола на отдельные грамматические группы, отнеся причастия и формы прошедшего времени на -л к родовым словам, признав инфинитив особым грамматическим классом.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круга глагольных форм на первый план выступили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«личные слова»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(т. е. формы спряжения, изменяющиеся по лицам). Но — по естественной диалектике научного поведения — одна крайность порождает другую, ей противоположную. Упраздненный в морфологии, глагол со всей своей системой форм вида, залога, времени, наклонения и лица (включая сюда и инфинитив), со всеми своеобразиями своего управления возрождается у тех же лингвистов в синтаксисе. В конце концов, без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«глагольного слова»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могли совсем обойтись и ученики Фортунатова. Сначала они допускали понятие глагола лишь в синтаксисе. Так, друг против друга — в морфологии и синтаксисе — оказались две странные картины.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одной —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морфологической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— в разных грамматических клетках, как разные «грамматические слова», размещались такие формы: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1) личные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читаю, -ешь, 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-ем, 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-ют;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читай,-те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) родовые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читал; ср.: читал бы; читающий, читавший, читанный, читаемый;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) инфинитив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читать;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) деепричастие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читая, читавши (прочитавши). Правда, более осторожные грамматисты и тут соединяли формы: я читал — я лежал и я читал бы — я лежал бы (т. е. формы прошедшего времени и условно-сослагательного наклонения на -л) — с личными, спрягаемыми словами (читаю и т. п.) в систему спряжения одного и того же слова.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61206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другой картине,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отнесенной к синтаксису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выступала — под названием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«глагольного слова»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такая многочисленная, но грамматически объединенная группа форм: читаю, читай, я читал, я читал бы, читать, читая, читающий, читавший, ср.: читаемый, читанный.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Можно было бы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,— пишет А. М.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Пешковский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—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назвать эту группу </a:t>
            </a:r>
            <a:r>
              <a:rPr lang="ru-RU" sz="2400" b="1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«глагольным словом»,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но есть опасность, что в нее прокрадутся тогда и такие «глагольные» слова, как облезлый, четкий, спешный, спешка, писание, битва и т. 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5846"/>
            <a:ext cx="81003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Объединялись ли этими грамматистами под термином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«глагол»,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«глагольное слово»,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только одни глагольные формы или сюда же относились и все отглагольные образования (типа учитель, ученье, чтение, читатель, читаемость и т. п.) — от этого дело не менялось. И в том и в другом случае под любым глаголом (или «глагольным словом») понималась группа родственных слов, а не одно слово, взятое в совокупности его форм. Впрочем, в последнее время все представители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фортунатовской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школы постепенно вернулись к признанию глагола самостоятельной грамматической категорией. Глаголу были возвращены все права 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морфологии.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Оказалось, что другой путь изучения русского глагола шире и надежнее.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Этот второй путь был намечен еще Ломоносовым, Востоковым, Буслаевым, К. С. Аксаковым и проторен А. 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Потебней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188640"/>
            <a:ext cx="774035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А.А.Потебня,опираясь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 взгляды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В. Гумбольдта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Штейнталя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создал своеобразную философию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глагольности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являющуюся опорой его учения об исторической эволюции основных категорий языка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мы-шления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Глагол, по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Потебне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— это </a:t>
            </a:r>
            <a:r>
              <a:rPr kumimoji="0" lang="ru-RU" sz="240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высшая, наиболее отвлеченная, наиболее конструктивная и прогрессирующая категория языка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С организацией глагола был связан переход от древнего именного строя предложения к глагольному. В своей эволюции глагол все более и более развивает энергию отвлеченности.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Обозначая действие, процесс, он выделяется из синкретизма первобытного слова уже после имени существительного и прилагательного и, пройдя через стадию причастий и инфинитива, формы, промежуточной между именем существительным и глаголом, обрастает категориями лица, вида, времени, наклонения и залога.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1209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Иван</cp:lastModifiedBy>
  <cp:revision>5</cp:revision>
  <dcterms:created xsi:type="dcterms:W3CDTF">2018-10-25T06:14:56Z</dcterms:created>
  <dcterms:modified xsi:type="dcterms:W3CDTF">2019-09-09T16:46:30Z</dcterms:modified>
</cp:coreProperties>
</file>