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0" r:id="rId3"/>
    <p:sldId id="257" r:id="rId4"/>
    <p:sldId id="259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547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255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6778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050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2822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728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947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230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04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23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86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19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803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68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110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54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A0D07-C0CF-4E04-8C4D-6390E350FCB5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87BCE49-92D2-41B0-8232-B2A825581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49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Диджитал</a:t>
            </a:r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-медіа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0612" y="4908176"/>
            <a:ext cx="9144000" cy="995082"/>
          </a:xfrm>
        </p:spPr>
        <p:txBody>
          <a:bodyPr/>
          <a:lstStyle/>
          <a:p>
            <a:r>
              <a:rPr lang="uk-UA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Обов</a:t>
            </a:r>
            <a:r>
              <a:rPr 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язкова</a:t>
            </a:r>
            <a:r>
              <a:rPr lang="uk-UA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дисципліна для </a:t>
            </a:r>
            <a:r>
              <a:rPr lang="uk-UA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магістрів ОПП </a:t>
            </a:r>
            <a:r>
              <a:rPr lang="uk-UA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«Журналістика»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411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Диджитал</a:t>
            </a:r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-медіа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499410"/>
          </a:xfrm>
        </p:spPr>
        <p:txBody>
          <a:bodyPr>
            <a:normAutofit/>
          </a:bodyPr>
          <a:lstStyle/>
          <a:p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Сторінки в соціальних мережах</a:t>
            </a:r>
          </a:p>
          <a:p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Інтернет-ресурси, які існують виключно у мережі</a:t>
            </a:r>
          </a:p>
          <a:p>
            <a:r>
              <a:rPr lang="uk-UA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Офіційні сторінки в соціальних мережах та сайти друкованих видань, радіо та телеканалів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655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436" y="634965"/>
            <a:ext cx="2447364" cy="857659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Чого ви навчитеся?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94" b="1959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492624"/>
            <a:ext cx="3932237" cy="437636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 блог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</a:t>
            </a: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ефективно працювати з контентом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 відео- </a:t>
            </a:r>
          </a:p>
          <a:p>
            <a:r>
              <a:rPr lang="uk-UA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та звукові подкасти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Навичкам</a:t>
            </a:r>
            <a:r>
              <a:rPr lang="en-US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SMM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персональної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комерційної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сторінки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мережах</a:t>
            </a:r>
            <a:endParaRPr lang="uk-UA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 аналітику та приймати рішення для </a:t>
            </a:r>
            <a:r>
              <a:rPr lang="en-US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SEO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просування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62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7" y="987425"/>
            <a:ext cx="3932237" cy="599328"/>
          </a:xfrm>
        </p:spPr>
        <p:txBody>
          <a:bodyPr/>
          <a:lstStyle/>
          <a:p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ви будете вміти?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320143"/>
            <a:ext cx="5181600" cy="36668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694329"/>
            <a:ext cx="3932237" cy="4174659"/>
          </a:xfrm>
        </p:spPr>
        <p:txBody>
          <a:bodyPr>
            <a:normAutofit fontScale="92500"/>
          </a:bodyPr>
          <a:lstStyle/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 блог від ідеї до його розміщення та наповнення у мережі.</a:t>
            </a: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Писати унікальні та ефективні тексти.</a:t>
            </a: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Створювати текст та озвучувати його в </a:t>
            </a:r>
            <a:r>
              <a:rPr lang="uk-UA" sz="1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аудіоподкастах</a:t>
            </a: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Працювати у програмі нелінійного </a:t>
            </a:r>
            <a:r>
              <a:rPr lang="uk-UA" sz="1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відеомонтажу</a:t>
            </a: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Вивчати портрет цільової аудиторії.</a:t>
            </a: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Використовувати </a:t>
            </a:r>
            <a:r>
              <a:rPr lang="en-US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SMM </a:t>
            </a: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en-US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SEO </a:t>
            </a:r>
            <a:r>
              <a:rPr lang="ru-RU" sz="1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1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нструменти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uk-UA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Проводити аналітику сторінок.</a:t>
            </a:r>
          </a:p>
          <a:p>
            <a:pPr marL="342900" indent="-342900">
              <a:buAutoNum type="arabicPeriod"/>
            </a:pP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3385733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стануть корисними здобуті знання, навички та компетенції?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</a:t>
            </a:r>
            <a:r>
              <a:rPr lang="uk-UA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хто веде персональні блоги в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Instagram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TIK-TOK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YouTube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Тим,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хто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хоче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запустити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</a:t>
            </a:r>
            <a:r>
              <a:rPr lang="uk-UA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ою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справу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нтернет-магазини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інфобізнес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блог для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публікацій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персональних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досліджень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знає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просувати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готовий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сайт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сторінку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Людям, які хочуть заявити про себе </a:t>
            </a:r>
            <a:r>
              <a:rPr lang="uk-UA" sz="240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 автори 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популярного цифрового контенту.</a:t>
            </a:r>
          </a:p>
          <a:p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Активним та майбутнім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SMM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uk-UA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менеджерам різних брендів.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28728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</TotalTime>
  <Words>205</Words>
  <Application>Microsoft Office PowerPoint</Application>
  <PresentationFormat>Широкоэкранный</PresentationFormat>
  <Paragraphs>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Times New Roman</vt:lpstr>
      <vt:lpstr>Wingdings 3</vt:lpstr>
      <vt:lpstr>Легкий дым</vt:lpstr>
      <vt:lpstr>Диджитал-медіа</vt:lpstr>
      <vt:lpstr>Диджитал-медіа</vt:lpstr>
      <vt:lpstr>Чого ви навчитеся?</vt:lpstr>
      <vt:lpstr>Що ви будете вміти?</vt:lpstr>
      <vt:lpstr>Кому стануть корисними здобуті знання, навички та компетенції?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Диджитал-медіа</dc:title>
  <dc:creator>Tanya</dc:creator>
  <cp:lastModifiedBy>Tanya</cp:lastModifiedBy>
  <cp:revision>4</cp:revision>
  <dcterms:created xsi:type="dcterms:W3CDTF">2021-12-08T15:47:27Z</dcterms:created>
  <dcterms:modified xsi:type="dcterms:W3CDTF">2021-12-08T17:13:15Z</dcterms:modified>
</cp:coreProperties>
</file>