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5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7" r:id="rId32"/>
    <p:sldId id="288" r:id="rId33"/>
    <p:sldId id="289" r:id="rId34"/>
    <p:sldId id="290" r:id="rId35"/>
    <p:sldId id="286" r:id="rId36"/>
    <p:sldId id="291" r:id="rId37"/>
    <p:sldId id="293" r:id="rId38"/>
    <p:sldId id="294" r:id="rId39"/>
    <p:sldId id="292" r:id="rId4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43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93807398833367E-2"/>
          <c:y val="0"/>
          <c:w val="0.40365087040618947"/>
          <c:h val="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3C2-4BCF-B294-1C5AEA32C589}"/>
              </c:ext>
            </c:extLst>
          </c:dPt>
          <c:dPt>
            <c:idx val="1"/>
            <c:bubble3D val="0"/>
            <c:explosion val="2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3C2-4BCF-B294-1C5AEA32C589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3C2-4BCF-B294-1C5AEA32C589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3C2-4BCF-B294-1C5AEA32C589}"/>
              </c:ext>
            </c:extLst>
          </c:dPt>
          <c:dPt>
            <c:idx val="4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3C2-4BCF-B294-1C5AEA32C589}"/>
              </c:ext>
            </c:extLst>
          </c:dPt>
          <c:dPt>
            <c:idx val="5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3C2-4BCF-B294-1C5AEA32C589}"/>
              </c:ext>
            </c:extLst>
          </c:dPt>
          <c:dPt>
            <c:idx val="6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3C2-4BCF-B294-1C5AEA32C589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FABF4FAD-40CD-448F-974C-D75C56267DEB}" type="VALUE">
                      <a:rPr lang="en-US"/>
                      <a:pPr/>
                      <a:t>[ЗНАЧЕНИЕ]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3C2-4BCF-B294-1C5AEA32C589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F44B9585-D0DD-4D8A-8C6E-53E8A01CE853}" type="VALUE">
                      <a:rPr lang="en-US"/>
                      <a:pPr/>
                      <a:t>[ЗНАЧЕНИЕ]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3C2-4BCF-B294-1C5AEA32C589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869AC55C-2C39-49A4-A992-7F003A3D712E}" type="VALUE">
                      <a:rPr lang="en-US"/>
                      <a:pPr/>
                      <a:t>[ЗНАЧЕНИЕ]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13C2-4BCF-B294-1C5AEA32C589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3457BF00-3912-4175-A575-B3696FDC3AB6}" type="VALUE">
                      <a:rPr lang="en-US"/>
                      <a:pPr/>
                      <a:t>[ЗНАЧЕНИЕ]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13C2-4BCF-B294-1C5AEA32C589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279A3FD3-1B76-4DA5-AE4F-40BE8DFF79FA}" type="VALUE">
                      <a:rPr lang="en-US"/>
                      <a:pPr/>
                      <a:t>[ЗНАЧЕНИЕ]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13C2-4BCF-B294-1C5AEA32C589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fld id="{02ECF992-2A4C-4B61-8C4B-78CC318B8594}" type="VALUE">
                      <a:rPr lang="en-US"/>
                      <a:pPr/>
                      <a:t>[ЗНАЧЕНИЕ]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13C2-4BCF-B294-1C5AEA32C589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40F63535-F47D-4749-A31E-5748010ECD27}" type="VALUE">
                      <a:rPr lang="en-US"/>
                      <a:pPr/>
                      <a:t>[ЗНАЧЕНИЕ]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13C2-4BCF-B294-1C5AEA32C5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1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Лист1!$K$2:$K$8</c:f>
              <c:strCache>
                <c:ptCount val="7"/>
                <c:pt idx="0">
                  <c:v> слабкий розвиток мислення 27%</c:v>
                </c:pt>
                <c:pt idx="1">
                  <c:v>низький рівень навичок навчальної праці 18%</c:v>
                </c:pt>
                <c:pt idx="2">
                  <c:v> негативне ставлення до навчання 14%</c:v>
                </c:pt>
                <c:pt idx="3">
                  <c:v>негативний вплив сім'ї, однолітків 13%</c:v>
                </c:pt>
                <c:pt idx="4">
                  <c:v> прогалини у знання 11%</c:v>
                </c:pt>
                <c:pt idx="5">
                  <c:v> слабке здоров'я, втомлюваніст 9%</c:v>
                </c:pt>
                <c:pt idx="6">
                  <c:v>слабка воля, недисциплінованість 8%</c:v>
                </c:pt>
              </c:strCache>
            </c:strRef>
          </c:cat>
          <c:val>
            <c:numRef>
              <c:f>Лист1!$L$2:$L$8</c:f>
              <c:numCache>
                <c:formatCode>General</c:formatCode>
                <c:ptCount val="7"/>
                <c:pt idx="0">
                  <c:v>27</c:v>
                </c:pt>
                <c:pt idx="1">
                  <c:v>18</c:v>
                </c:pt>
                <c:pt idx="2">
                  <c:v>14</c:v>
                </c:pt>
                <c:pt idx="3">
                  <c:v>13</c:v>
                </c:pt>
                <c:pt idx="4">
                  <c:v>11</c:v>
                </c:pt>
                <c:pt idx="5">
                  <c:v>9</c:v>
                </c:pt>
                <c:pt idx="6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3C2-4BCF-B294-1C5AEA32C5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49861528884082912"/>
          <c:y val="9.7743493124307523E-2"/>
          <c:w val="0.48134157160480667"/>
          <c:h val="0.808490800819985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D1CE11-4EB0-4B3C-BCAF-72E97C8F6CA7}" type="doc">
      <dgm:prSet loTypeId="urn:microsoft.com/office/officeart/2005/8/layout/equation2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5FF30AB-9B2E-4C15-B4D6-88261C1B8CE9}">
      <dgm:prSet phldrT="[Текст]" custT="1"/>
      <dgm:spPr/>
      <dgm:t>
        <a:bodyPr/>
        <a:lstStyle/>
        <a:p>
          <a:r>
            <a:rPr lang="uk-UA" sz="3200" dirty="0" smtClean="0"/>
            <a:t>Пере-</a:t>
          </a:r>
          <a:r>
            <a:rPr lang="uk-UA" sz="3200" dirty="0" err="1" smtClean="0"/>
            <a:t>вірка</a:t>
          </a:r>
          <a:r>
            <a:rPr lang="uk-UA" sz="3200" dirty="0" smtClean="0"/>
            <a:t> </a:t>
          </a:r>
          <a:endParaRPr lang="ru-RU" sz="3600" b="1" dirty="0"/>
        </a:p>
      </dgm:t>
    </dgm:pt>
    <dgm:pt modelId="{8FEFD7CC-D685-4A75-909F-C857EF3DE065}" type="parTrans" cxnId="{51DF9981-8212-4879-8A14-602BE5A9A97E}">
      <dgm:prSet/>
      <dgm:spPr/>
      <dgm:t>
        <a:bodyPr/>
        <a:lstStyle/>
        <a:p>
          <a:endParaRPr lang="ru-RU"/>
        </a:p>
      </dgm:t>
    </dgm:pt>
    <dgm:pt modelId="{7A8FB113-E2BD-42DE-9428-3A60D4FE8058}" type="sibTrans" cxnId="{51DF9981-8212-4879-8A14-602BE5A9A97E}">
      <dgm:prSet/>
      <dgm:spPr/>
      <dgm:t>
        <a:bodyPr/>
        <a:lstStyle/>
        <a:p>
          <a:endParaRPr lang="ru-RU"/>
        </a:p>
      </dgm:t>
    </dgm:pt>
    <dgm:pt modelId="{A809506B-AE59-4D2F-B580-7BA35DE3D45D}">
      <dgm:prSet phldrT="[Текст]" custT="1"/>
      <dgm:spPr/>
      <dgm:t>
        <a:bodyPr/>
        <a:lstStyle/>
        <a:p>
          <a:r>
            <a:rPr lang="uk-UA" sz="3200" dirty="0" smtClean="0"/>
            <a:t>Оцінка </a:t>
          </a:r>
          <a:endParaRPr lang="ru-RU" sz="3200" dirty="0"/>
        </a:p>
      </dgm:t>
    </dgm:pt>
    <dgm:pt modelId="{53B98930-7939-49C3-9A4B-5F3A1F38347D}" type="parTrans" cxnId="{91085D0F-A26C-4020-8013-C18551B2C6BA}">
      <dgm:prSet/>
      <dgm:spPr/>
      <dgm:t>
        <a:bodyPr/>
        <a:lstStyle/>
        <a:p>
          <a:endParaRPr lang="ru-RU"/>
        </a:p>
      </dgm:t>
    </dgm:pt>
    <dgm:pt modelId="{81E9F955-06FF-4C88-A621-FAAAB66A412F}" type="sibTrans" cxnId="{91085D0F-A26C-4020-8013-C18551B2C6BA}">
      <dgm:prSet/>
      <dgm:spPr/>
      <dgm:t>
        <a:bodyPr/>
        <a:lstStyle/>
        <a:p>
          <a:endParaRPr lang="ru-RU"/>
        </a:p>
      </dgm:t>
    </dgm:pt>
    <dgm:pt modelId="{3EC3B973-BAAA-431C-A3C4-A8382C418833}">
      <dgm:prSet phldrT="[Текст]" custT="1"/>
      <dgm:spPr/>
      <dgm:t>
        <a:bodyPr/>
        <a:lstStyle/>
        <a:p>
          <a:r>
            <a:rPr lang="uk-UA" sz="3200" dirty="0" smtClean="0"/>
            <a:t>Облік </a:t>
          </a:r>
          <a:endParaRPr lang="ru-RU" sz="3200" dirty="0"/>
        </a:p>
      </dgm:t>
    </dgm:pt>
    <dgm:pt modelId="{931FC30F-45E2-4128-B754-92F8185AA56A}" type="parTrans" cxnId="{8D0C055E-D427-448A-9AA5-AFB0D2234E9C}">
      <dgm:prSet/>
      <dgm:spPr/>
      <dgm:t>
        <a:bodyPr/>
        <a:lstStyle/>
        <a:p>
          <a:endParaRPr lang="ru-RU"/>
        </a:p>
      </dgm:t>
    </dgm:pt>
    <dgm:pt modelId="{B55132D8-FBCF-45AB-99C5-D5A2FEE280EA}" type="sibTrans" cxnId="{8D0C055E-D427-448A-9AA5-AFB0D2234E9C}">
      <dgm:prSet/>
      <dgm:spPr/>
      <dgm:t>
        <a:bodyPr/>
        <a:lstStyle/>
        <a:p>
          <a:endParaRPr lang="ru-RU"/>
        </a:p>
      </dgm:t>
    </dgm:pt>
    <dgm:pt modelId="{E49D4460-E5CB-4082-A214-B02D77D7F35C}">
      <dgm:prSet phldrT="[Текст]" custT="1"/>
      <dgm:spPr/>
      <dgm:t>
        <a:bodyPr/>
        <a:lstStyle/>
        <a:p>
          <a:r>
            <a:rPr lang="uk-UA" sz="3400" b="1" dirty="0" smtClean="0"/>
            <a:t>Контроль</a:t>
          </a:r>
          <a:endParaRPr lang="ru-RU" sz="3400" dirty="0"/>
        </a:p>
      </dgm:t>
    </dgm:pt>
    <dgm:pt modelId="{A434B952-32A9-4336-832D-1C0ABEF178F6}" type="parTrans" cxnId="{CF9B960F-BDD9-422A-A92C-B53C7CFFB187}">
      <dgm:prSet/>
      <dgm:spPr/>
      <dgm:t>
        <a:bodyPr/>
        <a:lstStyle/>
        <a:p>
          <a:endParaRPr lang="ru-RU"/>
        </a:p>
      </dgm:t>
    </dgm:pt>
    <dgm:pt modelId="{16E03E52-1C63-4228-9869-5D9CABA12A31}" type="sibTrans" cxnId="{CF9B960F-BDD9-422A-A92C-B53C7CFFB187}">
      <dgm:prSet/>
      <dgm:spPr/>
      <dgm:t>
        <a:bodyPr/>
        <a:lstStyle/>
        <a:p>
          <a:endParaRPr lang="ru-RU"/>
        </a:p>
      </dgm:t>
    </dgm:pt>
    <dgm:pt modelId="{2DAA47AA-DDBE-4630-8FF6-DA5BB2BC7C5D}" type="pres">
      <dgm:prSet presAssocID="{6ED1CE11-4EB0-4B3C-BCAF-72E97C8F6CA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66F71E-C28C-4C58-BD81-DCD9905A43DC}" type="pres">
      <dgm:prSet presAssocID="{6ED1CE11-4EB0-4B3C-BCAF-72E97C8F6CA7}" presName="vNodes" presStyleCnt="0"/>
      <dgm:spPr/>
    </dgm:pt>
    <dgm:pt modelId="{3F2C3017-9ED5-453C-885A-2C1810567929}" type="pres">
      <dgm:prSet presAssocID="{45FF30AB-9B2E-4C15-B4D6-88261C1B8CE9}" presName="node" presStyleLbl="node1" presStyleIdx="0" presStyleCnt="4" custScaleX="173370" custScaleY="130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0A3090-3CD6-45B9-B88E-B71117FAFCFA}" type="pres">
      <dgm:prSet presAssocID="{7A8FB113-E2BD-42DE-9428-3A60D4FE8058}" presName="spacerT" presStyleCnt="0"/>
      <dgm:spPr/>
    </dgm:pt>
    <dgm:pt modelId="{388A868F-D32A-4455-90F5-DC0D8DCEADAB}" type="pres">
      <dgm:prSet presAssocID="{7A8FB113-E2BD-42DE-9428-3A60D4FE8058}" presName="sibTrans" presStyleLbl="sibTrans2D1" presStyleIdx="0" presStyleCnt="3"/>
      <dgm:spPr/>
      <dgm:t>
        <a:bodyPr/>
        <a:lstStyle/>
        <a:p>
          <a:endParaRPr lang="ru-RU"/>
        </a:p>
      </dgm:t>
    </dgm:pt>
    <dgm:pt modelId="{7D7C37BE-7906-4166-9960-76D4AC6B2673}" type="pres">
      <dgm:prSet presAssocID="{7A8FB113-E2BD-42DE-9428-3A60D4FE8058}" presName="spacerB" presStyleCnt="0"/>
      <dgm:spPr/>
    </dgm:pt>
    <dgm:pt modelId="{AABE9B58-44F8-4669-A821-755F7673992F}" type="pres">
      <dgm:prSet presAssocID="{A809506B-AE59-4D2F-B580-7BA35DE3D45D}" presName="node" presStyleLbl="node1" presStyleIdx="1" presStyleCnt="4" custScaleX="178453" custScaleY="130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243DE7-BEA9-4053-A28E-3A84D1320182}" type="pres">
      <dgm:prSet presAssocID="{81E9F955-06FF-4C88-A621-FAAAB66A412F}" presName="spacerT" presStyleCnt="0"/>
      <dgm:spPr/>
    </dgm:pt>
    <dgm:pt modelId="{0359EE6A-7C24-4C42-8096-8007E348D5D5}" type="pres">
      <dgm:prSet presAssocID="{81E9F955-06FF-4C88-A621-FAAAB66A412F}" presName="sibTrans" presStyleLbl="sibTrans2D1" presStyleIdx="1" presStyleCnt="3"/>
      <dgm:spPr/>
      <dgm:t>
        <a:bodyPr/>
        <a:lstStyle/>
        <a:p>
          <a:endParaRPr lang="ru-RU"/>
        </a:p>
      </dgm:t>
    </dgm:pt>
    <dgm:pt modelId="{1ED0EBDD-E9DA-4D9A-BB08-B35C5EBB2C16}" type="pres">
      <dgm:prSet presAssocID="{81E9F955-06FF-4C88-A621-FAAAB66A412F}" presName="spacerB" presStyleCnt="0"/>
      <dgm:spPr/>
    </dgm:pt>
    <dgm:pt modelId="{E865206D-73C0-49D8-9F44-26199E0D0893}" type="pres">
      <dgm:prSet presAssocID="{3EC3B973-BAAA-431C-A3C4-A8382C418833}" presName="node" presStyleLbl="node1" presStyleIdx="2" presStyleCnt="4" custScaleX="175139" custScaleY="130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0DA51-E231-4EAA-B9D2-906C3B436050}" type="pres">
      <dgm:prSet presAssocID="{6ED1CE11-4EB0-4B3C-BCAF-72E97C8F6CA7}" presName="sibTransLast" presStyleLbl="sibTrans2D1" presStyleIdx="2" presStyleCnt="3"/>
      <dgm:spPr/>
      <dgm:t>
        <a:bodyPr/>
        <a:lstStyle/>
        <a:p>
          <a:endParaRPr lang="ru-RU"/>
        </a:p>
      </dgm:t>
    </dgm:pt>
    <dgm:pt modelId="{4B37DF54-C90A-4E31-8270-3243F20B8E1A}" type="pres">
      <dgm:prSet presAssocID="{6ED1CE11-4EB0-4B3C-BCAF-72E97C8F6CA7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84A0D617-EF08-479D-B3D0-9EFFE7A854C6}" type="pres">
      <dgm:prSet presAssocID="{6ED1CE11-4EB0-4B3C-BCAF-72E97C8F6CA7}" presName="lastNode" presStyleLbl="node1" presStyleIdx="3" presStyleCnt="4" custScaleX="127403" custScaleY="1230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00C336-0C80-47F0-87B0-35736206C876}" type="presOf" srcId="{7A8FB113-E2BD-42DE-9428-3A60D4FE8058}" destId="{388A868F-D32A-4455-90F5-DC0D8DCEADAB}" srcOrd="0" destOrd="0" presId="urn:microsoft.com/office/officeart/2005/8/layout/equation2"/>
    <dgm:cxn modelId="{DF2DB930-DFB7-471B-B9C2-63E3CB6A000E}" type="presOf" srcId="{B55132D8-FBCF-45AB-99C5-D5A2FEE280EA}" destId="{4B37DF54-C90A-4E31-8270-3243F20B8E1A}" srcOrd="1" destOrd="0" presId="urn:microsoft.com/office/officeart/2005/8/layout/equation2"/>
    <dgm:cxn modelId="{CF9B960F-BDD9-422A-A92C-B53C7CFFB187}" srcId="{6ED1CE11-4EB0-4B3C-BCAF-72E97C8F6CA7}" destId="{E49D4460-E5CB-4082-A214-B02D77D7F35C}" srcOrd="3" destOrd="0" parTransId="{A434B952-32A9-4336-832D-1C0ABEF178F6}" sibTransId="{16E03E52-1C63-4228-9869-5D9CABA12A31}"/>
    <dgm:cxn modelId="{98816793-D6AE-45CC-9178-5BF2C0AB2088}" type="presOf" srcId="{B55132D8-FBCF-45AB-99C5-D5A2FEE280EA}" destId="{6AE0DA51-E231-4EAA-B9D2-906C3B436050}" srcOrd="0" destOrd="0" presId="urn:microsoft.com/office/officeart/2005/8/layout/equation2"/>
    <dgm:cxn modelId="{52406B1F-6607-49EB-8D52-E455939A3656}" type="presOf" srcId="{3EC3B973-BAAA-431C-A3C4-A8382C418833}" destId="{E865206D-73C0-49D8-9F44-26199E0D0893}" srcOrd="0" destOrd="0" presId="urn:microsoft.com/office/officeart/2005/8/layout/equation2"/>
    <dgm:cxn modelId="{14B3C143-F108-4DD1-9C2D-6CF63120B01F}" type="presOf" srcId="{6ED1CE11-4EB0-4B3C-BCAF-72E97C8F6CA7}" destId="{2DAA47AA-DDBE-4630-8FF6-DA5BB2BC7C5D}" srcOrd="0" destOrd="0" presId="urn:microsoft.com/office/officeart/2005/8/layout/equation2"/>
    <dgm:cxn modelId="{51DF9981-8212-4879-8A14-602BE5A9A97E}" srcId="{6ED1CE11-4EB0-4B3C-BCAF-72E97C8F6CA7}" destId="{45FF30AB-9B2E-4C15-B4D6-88261C1B8CE9}" srcOrd="0" destOrd="0" parTransId="{8FEFD7CC-D685-4A75-909F-C857EF3DE065}" sibTransId="{7A8FB113-E2BD-42DE-9428-3A60D4FE8058}"/>
    <dgm:cxn modelId="{07D03CE6-5B1D-484B-BF29-A79171C62D3A}" type="presOf" srcId="{81E9F955-06FF-4C88-A621-FAAAB66A412F}" destId="{0359EE6A-7C24-4C42-8096-8007E348D5D5}" srcOrd="0" destOrd="0" presId="urn:microsoft.com/office/officeart/2005/8/layout/equation2"/>
    <dgm:cxn modelId="{4CACE89A-2B00-42FC-BBA4-9A0E9CD60B8E}" type="presOf" srcId="{45FF30AB-9B2E-4C15-B4D6-88261C1B8CE9}" destId="{3F2C3017-9ED5-453C-885A-2C1810567929}" srcOrd="0" destOrd="0" presId="urn:microsoft.com/office/officeart/2005/8/layout/equation2"/>
    <dgm:cxn modelId="{91085D0F-A26C-4020-8013-C18551B2C6BA}" srcId="{6ED1CE11-4EB0-4B3C-BCAF-72E97C8F6CA7}" destId="{A809506B-AE59-4D2F-B580-7BA35DE3D45D}" srcOrd="1" destOrd="0" parTransId="{53B98930-7939-49C3-9A4B-5F3A1F38347D}" sibTransId="{81E9F955-06FF-4C88-A621-FAAAB66A412F}"/>
    <dgm:cxn modelId="{8D0C055E-D427-448A-9AA5-AFB0D2234E9C}" srcId="{6ED1CE11-4EB0-4B3C-BCAF-72E97C8F6CA7}" destId="{3EC3B973-BAAA-431C-A3C4-A8382C418833}" srcOrd="2" destOrd="0" parTransId="{931FC30F-45E2-4128-B754-92F8185AA56A}" sibTransId="{B55132D8-FBCF-45AB-99C5-D5A2FEE280EA}"/>
    <dgm:cxn modelId="{669484B6-7C4D-4F6E-9C24-2CBDE025BEDC}" type="presOf" srcId="{A809506B-AE59-4D2F-B580-7BA35DE3D45D}" destId="{AABE9B58-44F8-4669-A821-755F7673992F}" srcOrd="0" destOrd="0" presId="urn:microsoft.com/office/officeart/2005/8/layout/equation2"/>
    <dgm:cxn modelId="{1ABB456F-7FAA-482B-8BBB-02D8B9582A67}" type="presOf" srcId="{E49D4460-E5CB-4082-A214-B02D77D7F35C}" destId="{84A0D617-EF08-479D-B3D0-9EFFE7A854C6}" srcOrd="0" destOrd="0" presId="urn:microsoft.com/office/officeart/2005/8/layout/equation2"/>
    <dgm:cxn modelId="{4FAC44E7-0C7E-4F91-9B2E-E83DA7C62B0B}" type="presParOf" srcId="{2DAA47AA-DDBE-4630-8FF6-DA5BB2BC7C5D}" destId="{9166F71E-C28C-4C58-BD81-DCD9905A43DC}" srcOrd="0" destOrd="0" presId="urn:microsoft.com/office/officeart/2005/8/layout/equation2"/>
    <dgm:cxn modelId="{7605551E-FFAF-4627-899D-5A9E98EEE578}" type="presParOf" srcId="{9166F71E-C28C-4C58-BD81-DCD9905A43DC}" destId="{3F2C3017-9ED5-453C-885A-2C1810567929}" srcOrd="0" destOrd="0" presId="urn:microsoft.com/office/officeart/2005/8/layout/equation2"/>
    <dgm:cxn modelId="{B07C32D2-2B84-4E4E-958C-DD3A00EF3674}" type="presParOf" srcId="{9166F71E-C28C-4C58-BD81-DCD9905A43DC}" destId="{F80A3090-3CD6-45B9-B88E-B71117FAFCFA}" srcOrd="1" destOrd="0" presId="urn:microsoft.com/office/officeart/2005/8/layout/equation2"/>
    <dgm:cxn modelId="{3C0CA9BB-F4A0-4C17-B9C1-8F625C69A5B0}" type="presParOf" srcId="{9166F71E-C28C-4C58-BD81-DCD9905A43DC}" destId="{388A868F-D32A-4455-90F5-DC0D8DCEADAB}" srcOrd="2" destOrd="0" presId="urn:microsoft.com/office/officeart/2005/8/layout/equation2"/>
    <dgm:cxn modelId="{62153F24-6FC2-4A21-8682-D498C1DC8D0E}" type="presParOf" srcId="{9166F71E-C28C-4C58-BD81-DCD9905A43DC}" destId="{7D7C37BE-7906-4166-9960-76D4AC6B2673}" srcOrd="3" destOrd="0" presId="urn:microsoft.com/office/officeart/2005/8/layout/equation2"/>
    <dgm:cxn modelId="{C9068E00-ED78-4AC4-A44F-9262A62F899A}" type="presParOf" srcId="{9166F71E-C28C-4C58-BD81-DCD9905A43DC}" destId="{AABE9B58-44F8-4669-A821-755F7673992F}" srcOrd="4" destOrd="0" presId="urn:microsoft.com/office/officeart/2005/8/layout/equation2"/>
    <dgm:cxn modelId="{668A614A-45EC-423B-A7E0-9094A654D46A}" type="presParOf" srcId="{9166F71E-C28C-4C58-BD81-DCD9905A43DC}" destId="{3D243DE7-BEA9-4053-A28E-3A84D1320182}" srcOrd="5" destOrd="0" presId="urn:microsoft.com/office/officeart/2005/8/layout/equation2"/>
    <dgm:cxn modelId="{A8870470-22BB-4014-BD0E-1CE9EB04D5D2}" type="presParOf" srcId="{9166F71E-C28C-4C58-BD81-DCD9905A43DC}" destId="{0359EE6A-7C24-4C42-8096-8007E348D5D5}" srcOrd="6" destOrd="0" presId="urn:microsoft.com/office/officeart/2005/8/layout/equation2"/>
    <dgm:cxn modelId="{9599D966-F3A1-4A80-AC59-94F648023AD3}" type="presParOf" srcId="{9166F71E-C28C-4C58-BD81-DCD9905A43DC}" destId="{1ED0EBDD-E9DA-4D9A-BB08-B35C5EBB2C16}" srcOrd="7" destOrd="0" presId="urn:microsoft.com/office/officeart/2005/8/layout/equation2"/>
    <dgm:cxn modelId="{56F9FFAC-3284-4BE8-AEBC-022640639C9A}" type="presParOf" srcId="{9166F71E-C28C-4C58-BD81-DCD9905A43DC}" destId="{E865206D-73C0-49D8-9F44-26199E0D0893}" srcOrd="8" destOrd="0" presId="urn:microsoft.com/office/officeart/2005/8/layout/equation2"/>
    <dgm:cxn modelId="{9FC47FD9-406C-47C0-931D-333061430846}" type="presParOf" srcId="{2DAA47AA-DDBE-4630-8FF6-DA5BB2BC7C5D}" destId="{6AE0DA51-E231-4EAA-B9D2-906C3B436050}" srcOrd="1" destOrd="0" presId="urn:microsoft.com/office/officeart/2005/8/layout/equation2"/>
    <dgm:cxn modelId="{104232D5-33BA-4FE5-9B8A-C29411CCFBD0}" type="presParOf" srcId="{6AE0DA51-E231-4EAA-B9D2-906C3B436050}" destId="{4B37DF54-C90A-4E31-8270-3243F20B8E1A}" srcOrd="0" destOrd="0" presId="urn:microsoft.com/office/officeart/2005/8/layout/equation2"/>
    <dgm:cxn modelId="{FDE4B565-00EF-4773-80AD-1005B7A6DA0C}" type="presParOf" srcId="{2DAA47AA-DDBE-4630-8FF6-DA5BB2BC7C5D}" destId="{84A0D617-EF08-479D-B3D0-9EFFE7A854C6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FAE00C-B059-4B70-B265-D7D29531A6CF}" type="doc">
      <dgm:prSet loTypeId="urn:microsoft.com/office/officeart/2008/layout/LinedList" loCatId="list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78A9D09E-8A1E-4309-AEE9-A8391C90D2A8}">
      <dgm:prSet phldrT="[Текст]" custT="1"/>
      <dgm:spPr/>
      <dgm:t>
        <a:bodyPr/>
        <a:lstStyle/>
        <a:p>
          <a:pPr algn="l"/>
          <a:endParaRPr lang="uk-UA" sz="3500" dirty="0" smtClean="0"/>
        </a:p>
        <a:p>
          <a:pPr algn="l"/>
          <a:endParaRPr lang="uk-UA" sz="4400" dirty="0" smtClean="0"/>
        </a:p>
        <a:p>
          <a:pPr algn="l"/>
          <a:endParaRPr lang="uk-UA" sz="2800" dirty="0" smtClean="0"/>
        </a:p>
        <a:p>
          <a:pPr algn="ctr"/>
          <a:r>
            <a:rPr lang="uk-UA" sz="4400" b="1" dirty="0" smtClean="0"/>
            <a:t>Функції контролю</a:t>
          </a:r>
          <a:endParaRPr lang="ru-RU" sz="4400" b="1" dirty="0"/>
        </a:p>
      </dgm:t>
    </dgm:pt>
    <dgm:pt modelId="{23D1EE73-DF76-47E7-AD28-F9AAD23EB59E}" type="parTrans" cxnId="{4A82AC47-5559-434E-A9C3-C213F69D3870}">
      <dgm:prSet/>
      <dgm:spPr/>
      <dgm:t>
        <a:bodyPr/>
        <a:lstStyle/>
        <a:p>
          <a:endParaRPr lang="ru-RU"/>
        </a:p>
      </dgm:t>
    </dgm:pt>
    <dgm:pt modelId="{7E30DA0E-3E9A-45A7-9802-7D807984240B}" type="sibTrans" cxnId="{4A82AC47-5559-434E-A9C3-C213F69D3870}">
      <dgm:prSet/>
      <dgm:spPr/>
      <dgm:t>
        <a:bodyPr/>
        <a:lstStyle/>
        <a:p>
          <a:endParaRPr lang="ru-RU"/>
        </a:p>
      </dgm:t>
    </dgm:pt>
    <dgm:pt modelId="{72D7A3AE-0F35-4403-9C56-E7A72D632F6E}">
      <dgm:prSet phldrT="[Текст]" custT="1"/>
      <dgm:spPr/>
      <dgm:t>
        <a:bodyPr/>
        <a:lstStyle/>
        <a:p>
          <a:r>
            <a:rPr lang="uk-UA" sz="4000" dirty="0" smtClean="0"/>
            <a:t>освітня </a:t>
          </a:r>
          <a:endParaRPr lang="ru-RU" sz="4000" dirty="0"/>
        </a:p>
      </dgm:t>
    </dgm:pt>
    <dgm:pt modelId="{3009805F-B23C-42C1-95A0-5EB43A6DAFC6}" type="parTrans" cxnId="{8047CBD3-729A-41AD-9004-31ADEA60AD48}">
      <dgm:prSet/>
      <dgm:spPr/>
      <dgm:t>
        <a:bodyPr/>
        <a:lstStyle/>
        <a:p>
          <a:endParaRPr lang="ru-RU"/>
        </a:p>
      </dgm:t>
    </dgm:pt>
    <dgm:pt modelId="{50FAB67E-821F-46AC-B35D-C371173B7F85}" type="sibTrans" cxnId="{8047CBD3-729A-41AD-9004-31ADEA60AD48}">
      <dgm:prSet/>
      <dgm:spPr/>
      <dgm:t>
        <a:bodyPr/>
        <a:lstStyle/>
        <a:p>
          <a:endParaRPr lang="ru-RU"/>
        </a:p>
      </dgm:t>
    </dgm:pt>
    <dgm:pt modelId="{4DF92193-943C-44B9-8578-29AB0C40CF3A}">
      <dgm:prSet phldrT="[Текст]" custT="1"/>
      <dgm:spPr/>
      <dgm:t>
        <a:bodyPr/>
        <a:lstStyle/>
        <a:p>
          <a:r>
            <a:rPr lang="uk-UA" sz="4000" dirty="0" smtClean="0"/>
            <a:t> оцінювальна</a:t>
          </a:r>
          <a:endParaRPr lang="ru-RU" sz="4000" dirty="0"/>
        </a:p>
      </dgm:t>
    </dgm:pt>
    <dgm:pt modelId="{4AFD2E37-0822-4662-B4DF-5689D0FD21A9}" type="parTrans" cxnId="{D39B087F-6030-451B-87E3-C60D1899644E}">
      <dgm:prSet/>
      <dgm:spPr/>
      <dgm:t>
        <a:bodyPr/>
        <a:lstStyle/>
        <a:p>
          <a:endParaRPr lang="ru-RU"/>
        </a:p>
      </dgm:t>
    </dgm:pt>
    <dgm:pt modelId="{EAECAA72-4F9F-46E8-B9FB-38AC17EDC34A}" type="sibTrans" cxnId="{D39B087F-6030-451B-87E3-C60D1899644E}">
      <dgm:prSet/>
      <dgm:spPr/>
      <dgm:t>
        <a:bodyPr/>
        <a:lstStyle/>
        <a:p>
          <a:endParaRPr lang="ru-RU"/>
        </a:p>
      </dgm:t>
    </dgm:pt>
    <dgm:pt modelId="{6850AB7A-A538-4C96-93C0-503668E033E1}">
      <dgm:prSet phldrT="[Текст]" custT="1"/>
      <dgm:spPr/>
      <dgm:t>
        <a:bodyPr/>
        <a:lstStyle/>
        <a:p>
          <a:r>
            <a:rPr lang="uk-UA" sz="4000" dirty="0" smtClean="0"/>
            <a:t> управлінська </a:t>
          </a:r>
          <a:endParaRPr lang="ru-RU" sz="4000" dirty="0"/>
        </a:p>
      </dgm:t>
    </dgm:pt>
    <dgm:pt modelId="{8435FE08-29E6-471F-9701-41B1A4B8C2C6}" type="parTrans" cxnId="{744259D2-1E0D-4C04-9A58-DA4527291DE2}">
      <dgm:prSet/>
      <dgm:spPr/>
      <dgm:t>
        <a:bodyPr/>
        <a:lstStyle/>
        <a:p>
          <a:endParaRPr lang="ru-RU"/>
        </a:p>
      </dgm:t>
    </dgm:pt>
    <dgm:pt modelId="{41BF0619-6322-4F6B-9013-5C197C78D03D}" type="sibTrans" cxnId="{744259D2-1E0D-4C04-9A58-DA4527291DE2}">
      <dgm:prSet/>
      <dgm:spPr/>
      <dgm:t>
        <a:bodyPr/>
        <a:lstStyle/>
        <a:p>
          <a:endParaRPr lang="ru-RU"/>
        </a:p>
      </dgm:t>
    </dgm:pt>
    <dgm:pt modelId="{7AE38942-ABC8-4BE7-AC76-2EF29BDD5978}">
      <dgm:prSet phldrT="[Текст]" custT="1"/>
      <dgm:spPr/>
      <dgm:t>
        <a:bodyPr/>
        <a:lstStyle/>
        <a:p>
          <a:r>
            <a:rPr lang="uk-UA" sz="4000" dirty="0" smtClean="0"/>
            <a:t> стимулююча</a:t>
          </a:r>
          <a:endParaRPr lang="ru-RU" sz="4000" dirty="0"/>
        </a:p>
      </dgm:t>
    </dgm:pt>
    <dgm:pt modelId="{87203901-11E9-42BD-82F1-F6BA411C1CB6}" type="sibTrans" cxnId="{A45F30C4-4744-4DCA-B25A-29F173C1D22E}">
      <dgm:prSet/>
      <dgm:spPr/>
      <dgm:t>
        <a:bodyPr/>
        <a:lstStyle/>
        <a:p>
          <a:endParaRPr lang="ru-RU"/>
        </a:p>
      </dgm:t>
    </dgm:pt>
    <dgm:pt modelId="{8FB8448D-FF01-4151-AE79-A4C85EBEDC9A}" type="parTrans" cxnId="{A45F30C4-4744-4DCA-B25A-29F173C1D22E}">
      <dgm:prSet/>
      <dgm:spPr/>
      <dgm:t>
        <a:bodyPr/>
        <a:lstStyle/>
        <a:p>
          <a:endParaRPr lang="ru-RU"/>
        </a:p>
      </dgm:t>
    </dgm:pt>
    <dgm:pt modelId="{8755E4C9-99B9-4ED8-A944-1A45853574C9}">
      <dgm:prSet phldrT="[Текст]" custT="1"/>
      <dgm:spPr/>
      <dgm:t>
        <a:bodyPr/>
        <a:lstStyle/>
        <a:p>
          <a:r>
            <a:rPr lang="uk-UA" sz="4000" dirty="0" smtClean="0"/>
            <a:t> діагностична</a:t>
          </a:r>
          <a:endParaRPr lang="ru-RU" sz="4000" dirty="0"/>
        </a:p>
      </dgm:t>
    </dgm:pt>
    <dgm:pt modelId="{1397F8AE-F6B3-4A6E-AC2A-C3B8BC35FF8F}" type="sibTrans" cxnId="{4C4C347F-EA4C-4B76-A3E6-B9BED48E5A97}">
      <dgm:prSet/>
      <dgm:spPr/>
      <dgm:t>
        <a:bodyPr/>
        <a:lstStyle/>
        <a:p>
          <a:endParaRPr lang="ru-RU"/>
        </a:p>
      </dgm:t>
    </dgm:pt>
    <dgm:pt modelId="{57CAE88A-1E32-4B4E-B259-95F6A33A5AFA}" type="parTrans" cxnId="{4C4C347F-EA4C-4B76-A3E6-B9BED48E5A97}">
      <dgm:prSet/>
      <dgm:spPr/>
      <dgm:t>
        <a:bodyPr/>
        <a:lstStyle/>
        <a:p>
          <a:endParaRPr lang="ru-RU"/>
        </a:p>
      </dgm:t>
    </dgm:pt>
    <dgm:pt modelId="{243557CA-B6FB-407A-ABF8-00397E4A8220}">
      <dgm:prSet phldrT="[Текст]" custT="1"/>
      <dgm:spPr/>
      <dgm:t>
        <a:bodyPr/>
        <a:lstStyle/>
        <a:p>
          <a:r>
            <a:rPr lang="uk-UA" sz="4000" dirty="0" smtClean="0"/>
            <a:t> розвиваюча </a:t>
          </a:r>
          <a:endParaRPr lang="ru-RU" sz="4000" dirty="0"/>
        </a:p>
      </dgm:t>
    </dgm:pt>
    <dgm:pt modelId="{DA4B60F4-DBF1-4EAE-A4E6-F63820DCCE5D}" type="sibTrans" cxnId="{D1F601D8-570D-40BB-85D3-80660D449CB5}">
      <dgm:prSet/>
      <dgm:spPr/>
      <dgm:t>
        <a:bodyPr/>
        <a:lstStyle/>
        <a:p>
          <a:endParaRPr lang="ru-RU"/>
        </a:p>
      </dgm:t>
    </dgm:pt>
    <dgm:pt modelId="{8BE8CF4D-CE2E-43CB-A5DC-6A6FF8E46D1F}" type="parTrans" cxnId="{D1F601D8-570D-40BB-85D3-80660D449CB5}">
      <dgm:prSet/>
      <dgm:spPr/>
      <dgm:t>
        <a:bodyPr/>
        <a:lstStyle/>
        <a:p>
          <a:endParaRPr lang="ru-RU"/>
        </a:p>
      </dgm:t>
    </dgm:pt>
    <dgm:pt modelId="{B3700DC2-BC83-4EFB-A82D-BF4D1EC09475}">
      <dgm:prSet phldrT="[Текст]" custT="1"/>
      <dgm:spPr/>
      <dgm:t>
        <a:bodyPr/>
        <a:lstStyle/>
        <a:p>
          <a:r>
            <a:rPr lang="uk-UA" sz="4000" dirty="0" smtClean="0"/>
            <a:t> виховна </a:t>
          </a:r>
          <a:endParaRPr lang="ru-RU" sz="4000" dirty="0"/>
        </a:p>
      </dgm:t>
    </dgm:pt>
    <dgm:pt modelId="{1BADA762-9F0C-4AAD-BFE2-5F54E4975BEE}" type="sibTrans" cxnId="{FD2984C2-4AB9-465D-9750-99C51F7F8174}">
      <dgm:prSet/>
      <dgm:spPr/>
      <dgm:t>
        <a:bodyPr/>
        <a:lstStyle/>
        <a:p>
          <a:endParaRPr lang="ru-RU"/>
        </a:p>
      </dgm:t>
    </dgm:pt>
    <dgm:pt modelId="{33A608FF-3096-4F9D-8617-9DD071A82DED}" type="parTrans" cxnId="{FD2984C2-4AB9-465D-9750-99C51F7F8174}">
      <dgm:prSet/>
      <dgm:spPr/>
      <dgm:t>
        <a:bodyPr/>
        <a:lstStyle/>
        <a:p>
          <a:endParaRPr lang="ru-RU"/>
        </a:p>
      </dgm:t>
    </dgm:pt>
    <dgm:pt modelId="{3886D436-867C-4E76-AD79-3FEEADBB48C6}" type="pres">
      <dgm:prSet presAssocID="{8FFAE00C-B059-4B70-B265-D7D29531A6C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859A1A20-5BE5-41F3-9378-762421507E46}" type="pres">
      <dgm:prSet presAssocID="{78A9D09E-8A1E-4309-AEE9-A8391C90D2A8}" presName="thickLine" presStyleLbl="alignNode1" presStyleIdx="0" presStyleCnt="1"/>
      <dgm:spPr/>
    </dgm:pt>
    <dgm:pt modelId="{0C4D93FA-A11A-4038-818A-35F2965A534E}" type="pres">
      <dgm:prSet presAssocID="{78A9D09E-8A1E-4309-AEE9-A8391C90D2A8}" presName="horz1" presStyleCnt="0"/>
      <dgm:spPr/>
    </dgm:pt>
    <dgm:pt modelId="{958B40F9-988B-42AC-BB0D-54BD1E8D66C0}" type="pres">
      <dgm:prSet presAssocID="{78A9D09E-8A1E-4309-AEE9-A8391C90D2A8}" presName="tx1" presStyleLbl="revTx" presStyleIdx="0" presStyleCnt="8" custScaleX="232674"/>
      <dgm:spPr/>
      <dgm:t>
        <a:bodyPr/>
        <a:lstStyle/>
        <a:p>
          <a:endParaRPr lang="ru-RU"/>
        </a:p>
      </dgm:t>
    </dgm:pt>
    <dgm:pt modelId="{6A76B01A-157C-492C-8A22-CF616E81B2AF}" type="pres">
      <dgm:prSet presAssocID="{78A9D09E-8A1E-4309-AEE9-A8391C90D2A8}" presName="vert1" presStyleCnt="0"/>
      <dgm:spPr/>
    </dgm:pt>
    <dgm:pt modelId="{51265A30-D9FD-4080-B273-29CE5C8D5145}" type="pres">
      <dgm:prSet presAssocID="{72D7A3AE-0F35-4403-9C56-E7A72D632F6E}" presName="vertSpace2a" presStyleCnt="0"/>
      <dgm:spPr/>
    </dgm:pt>
    <dgm:pt modelId="{E4CB6E85-3623-4736-9E50-058730E160EB}" type="pres">
      <dgm:prSet presAssocID="{72D7A3AE-0F35-4403-9C56-E7A72D632F6E}" presName="horz2" presStyleCnt="0"/>
      <dgm:spPr/>
    </dgm:pt>
    <dgm:pt modelId="{D1F85112-B228-4B69-906D-E148CD4796AB}" type="pres">
      <dgm:prSet presAssocID="{72D7A3AE-0F35-4403-9C56-E7A72D632F6E}" presName="horzSpace2" presStyleCnt="0"/>
      <dgm:spPr/>
    </dgm:pt>
    <dgm:pt modelId="{6E2A6A2F-FDA2-4D7B-A532-3924879F7BCC}" type="pres">
      <dgm:prSet presAssocID="{72D7A3AE-0F35-4403-9C56-E7A72D632F6E}" presName="tx2" presStyleLbl="revTx" presStyleIdx="1" presStyleCnt="8"/>
      <dgm:spPr/>
      <dgm:t>
        <a:bodyPr/>
        <a:lstStyle/>
        <a:p>
          <a:endParaRPr lang="ru-RU"/>
        </a:p>
      </dgm:t>
    </dgm:pt>
    <dgm:pt modelId="{3D3F7C37-EE56-42BF-9A00-625AE3B4173E}" type="pres">
      <dgm:prSet presAssocID="{72D7A3AE-0F35-4403-9C56-E7A72D632F6E}" presName="vert2" presStyleCnt="0"/>
      <dgm:spPr/>
    </dgm:pt>
    <dgm:pt modelId="{55B6AAF4-4C7E-4464-B272-2907F00F5851}" type="pres">
      <dgm:prSet presAssocID="{72D7A3AE-0F35-4403-9C56-E7A72D632F6E}" presName="thinLine2b" presStyleLbl="callout" presStyleIdx="0" presStyleCnt="7"/>
      <dgm:spPr/>
    </dgm:pt>
    <dgm:pt modelId="{4D3DF80C-F93A-4E85-8AD9-D559247125A2}" type="pres">
      <dgm:prSet presAssocID="{72D7A3AE-0F35-4403-9C56-E7A72D632F6E}" presName="vertSpace2b" presStyleCnt="0"/>
      <dgm:spPr/>
    </dgm:pt>
    <dgm:pt modelId="{37DFB845-120D-421C-B6AB-38D4EDC68B10}" type="pres">
      <dgm:prSet presAssocID="{B3700DC2-BC83-4EFB-A82D-BF4D1EC09475}" presName="horz2" presStyleCnt="0"/>
      <dgm:spPr/>
    </dgm:pt>
    <dgm:pt modelId="{76B38A5B-BF01-443F-B3DA-65D5F5B88408}" type="pres">
      <dgm:prSet presAssocID="{B3700DC2-BC83-4EFB-A82D-BF4D1EC09475}" presName="horzSpace2" presStyleCnt="0"/>
      <dgm:spPr/>
    </dgm:pt>
    <dgm:pt modelId="{BBB50C45-8807-4AA2-8ABF-BA66CEA9A31B}" type="pres">
      <dgm:prSet presAssocID="{B3700DC2-BC83-4EFB-A82D-BF4D1EC09475}" presName="tx2" presStyleLbl="revTx" presStyleIdx="2" presStyleCnt="8"/>
      <dgm:spPr/>
      <dgm:t>
        <a:bodyPr/>
        <a:lstStyle/>
        <a:p>
          <a:endParaRPr lang="ru-RU"/>
        </a:p>
      </dgm:t>
    </dgm:pt>
    <dgm:pt modelId="{4CCE7C9E-6F0D-4C39-AB57-639EDACC38E3}" type="pres">
      <dgm:prSet presAssocID="{B3700DC2-BC83-4EFB-A82D-BF4D1EC09475}" presName="vert2" presStyleCnt="0"/>
      <dgm:spPr/>
    </dgm:pt>
    <dgm:pt modelId="{5BF6B048-716D-4563-8C0F-A42789D61CA0}" type="pres">
      <dgm:prSet presAssocID="{B3700DC2-BC83-4EFB-A82D-BF4D1EC09475}" presName="thinLine2b" presStyleLbl="callout" presStyleIdx="1" presStyleCnt="7"/>
      <dgm:spPr/>
    </dgm:pt>
    <dgm:pt modelId="{3DFD2CEB-E3EB-46B9-A4EE-662ED351EB1E}" type="pres">
      <dgm:prSet presAssocID="{B3700DC2-BC83-4EFB-A82D-BF4D1EC09475}" presName="vertSpace2b" presStyleCnt="0"/>
      <dgm:spPr/>
    </dgm:pt>
    <dgm:pt modelId="{FEDCE940-9F21-45F8-AFC5-9BA0613EA0A8}" type="pres">
      <dgm:prSet presAssocID="{243557CA-B6FB-407A-ABF8-00397E4A8220}" presName="horz2" presStyleCnt="0"/>
      <dgm:spPr/>
    </dgm:pt>
    <dgm:pt modelId="{223B5743-E1C0-4325-BEA5-589FE501D1B1}" type="pres">
      <dgm:prSet presAssocID="{243557CA-B6FB-407A-ABF8-00397E4A8220}" presName="horzSpace2" presStyleCnt="0"/>
      <dgm:spPr/>
    </dgm:pt>
    <dgm:pt modelId="{4AB96F54-8F8D-4253-B1E9-900D6A1F6561}" type="pres">
      <dgm:prSet presAssocID="{243557CA-B6FB-407A-ABF8-00397E4A8220}" presName="tx2" presStyleLbl="revTx" presStyleIdx="3" presStyleCnt="8"/>
      <dgm:spPr/>
      <dgm:t>
        <a:bodyPr/>
        <a:lstStyle/>
        <a:p>
          <a:endParaRPr lang="ru-RU"/>
        </a:p>
      </dgm:t>
    </dgm:pt>
    <dgm:pt modelId="{37034B88-C004-45D0-933F-2E6A55A09354}" type="pres">
      <dgm:prSet presAssocID="{243557CA-B6FB-407A-ABF8-00397E4A8220}" presName="vert2" presStyleCnt="0"/>
      <dgm:spPr/>
    </dgm:pt>
    <dgm:pt modelId="{FD7CD255-B594-4C63-BBC8-528738AF4C11}" type="pres">
      <dgm:prSet presAssocID="{243557CA-B6FB-407A-ABF8-00397E4A8220}" presName="thinLine2b" presStyleLbl="callout" presStyleIdx="2" presStyleCnt="7"/>
      <dgm:spPr/>
    </dgm:pt>
    <dgm:pt modelId="{0D99F7F0-8357-46BD-AC4C-57A8B358174A}" type="pres">
      <dgm:prSet presAssocID="{243557CA-B6FB-407A-ABF8-00397E4A8220}" presName="vertSpace2b" presStyleCnt="0"/>
      <dgm:spPr/>
    </dgm:pt>
    <dgm:pt modelId="{71C78EF2-3529-4757-9525-0DCBE3241F1A}" type="pres">
      <dgm:prSet presAssocID="{8755E4C9-99B9-4ED8-A944-1A45853574C9}" presName="horz2" presStyleCnt="0"/>
      <dgm:spPr/>
    </dgm:pt>
    <dgm:pt modelId="{B5847977-6712-4DD0-92F1-D0AA22E7CD6D}" type="pres">
      <dgm:prSet presAssocID="{8755E4C9-99B9-4ED8-A944-1A45853574C9}" presName="horzSpace2" presStyleCnt="0"/>
      <dgm:spPr/>
    </dgm:pt>
    <dgm:pt modelId="{D6795A44-90EC-40F2-B53C-40AB1F2E8462}" type="pres">
      <dgm:prSet presAssocID="{8755E4C9-99B9-4ED8-A944-1A45853574C9}" presName="tx2" presStyleLbl="revTx" presStyleIdx="4" presStyleCnt="8"/>
      <dgm:spPr/>
      <dgm:t>
        <a:bodyPr/>
        <a:lstStyle/>
        <a:p>
          <a:endParaRPr lang="ru-RU"/>
        </a:p>
      </dgm:t>
    </dgm:pt>
    <dgm:pt modelId="{D2CDE175-F88E-4A10-8D0C-1C6CDA534419}" type="pres">
      <dgm:prSet presAssocID="{8755E4C9-99B9-4ED8-A944-1A45853574C9}" presName="vert2" presStyleCnt="0"/>
      <dgm:spPr/>
    </dgm:pt>
    <dgm:pt modelId="{25CE74B4-F4EC-4E6D-A9A2-1647E53CB4E4}" type="pres">
      <dgm:prSet presAssocID="{8755E4C9-99B9-4ED8-A944-1A45853574C9}" presName="thinLine2b" presStyleLbl="callout" presStyleIdx="3" presStyleCnt="7"/>
      <dgm:spPr/>
    </dgm:pt>
    <dgm:pt modelId="{BE922ED3-C168-45F1-9CB5-1144C6EF2F78}" type="pres">
      <dgm:prSet presAssocID="{8755E4C9-99B9-4ED8-A944-1A45853574C9}" presName="vertSpace2b" presStyleCnt="0"/>
      <dgm:spPr/>
    </dgm:pt>
    <dgm:pt modelId="{FCEBAD59-2ADE-479D-8C23-20BE8BA3470B}" type="pres">
      <dgm:prSet presAssocID="{7AE38942-ABC8-4BE7-AC76-2EF29BDD5978}" presName="horz2" presStyleCnt="0"/>
      <dgm:spPr/>
    </dgm:pt>
    <dgm:pt modelId="{0C4052B6-E182-44F9-B200-8173B3F5EF62}" type="pres">
      <dgm:prSet presAssocID="{7AE38942-ABC8-4BE7-AC76-2EF29BDD5978}" presName="horzSpace2" presStyleCnt="0"/>
      <dgm:spPr/>
    </dgm:pt>
    <dgm:pt modelId="{DFDC21E5-6B9D-4CF6-AF68-9A811B072E23}" type="pres">
      <dgm:prSet presAssocID="{7AE38942-ABC8-4BE7-AC76-2EF29BDD5978}" presName="tx2" presStyleLbl="revTx" presStyleIdx="5" presStyleCnt="8"/>
      <dgm:spPr/>
      <dgm:t>
        <a:bodyPr/>
        <a:lstStyle/>
        <a:p>
          <a:endParaRPr lang="ru-RU"/>
        </a:p>
      </dgm:t>
    </dgm:pt>
    <dgm:pt modelId="{5B6E6734-A2CB-47D9-B461-A25E7616AA09}" type="pres">
      <dgm:prSet presAssocID="{7AE38942-ABC8-4BE7-AC76-2EF29BDD5978}" presName="vert2" presStyleCnt="0"/>
      <dgm:spPr/>
    </dgm:pt>
    <dgm:pt modelId="{CE058537-E528-4CEB-8092-0F017B2693E4}" type="pres">
      <dgm:prSet presAssocID="{7AE38942-ABC8-4BE7-AC76-2EF29BDD5978}" presName="thinLine2b" presStyleLbl="callout" presStyleIdx="4" presStyleCnt="7"/>
      <dgm:spPr/>
    </dgm:pt>
    <dgm:pt modelId="{EFC3DD95-7FD6-4BDB-A1D1-C336456F157B}" type="pres">
      <dgm:prSet presAssocID="{7AE38942-ABC8-4BE7-AC76-2EF29BDD5978}" presName="vertSpace2b" presStyleCnt="0"/>
      <dgm:spPr/>
    </dgm:pt>
    <dgm:pt modelId="{B0D1AB98-FE25-4C98-9461-AFC1AF7E2933}" type="pres">
      <dgm:prSet presAssocID="{4DF92193-943C-44B9-8578-29AB0C40CF3A}" presName="horz2" presStyleCnt="0"/>
      <dgm:spPr/>
    </dgm:pt>
    <dgm:pt modelId="{2BFA240A-AF83-42A1-B49D-61E5AEF94195}" type="pres">
      <dgm:prSet presAssocID="{4DF92193-943C-44B9-8578-29AB0C40CF3A}" presName="horzSpace2" presStyleCnt="0"/>
      <dgm:spPr/>
    </dgm:pt>
    <dgm:pt modelId="{A9E56D09-F62A-48EB-9200-4A5C6CACBC9B}" type="pres">
      <dgm:prSet presAssocID="{4DF92193-943C-44B9-8578-29AB0C40CF3A}" presName="tx2" presStyleLbl="revTx" presStyleIdx="6" presStyleCnt="8"/>
      <dgm:spPr/>
      <dgm:t>
        <a:bodyPr/>
        <a:lstStyle/>
        <a:p>
          <a:endParaRPr lang="ru-RU"/>
        </a:p>
      </dgm:t>
    </dgm:pt>
    <dgm:pt modelId="{206F1519-94F0-4AD6-9064-80A0BAB889DF}" type="pres">
      <dgm:prSet presAssocID="{4DF92193-943C-44B9-8578-29AB0C40CF3A}" presName="vert2" presStyleCnt="0"/>
      <dgm:spPr/>
    </dgm:pt>
    <dgm:pt modelId="{3F91370A-8509-4081-94E9-C78C028E7CA6}" type="pres">
      <dgm:prSet presAssocID="{4DF92193-943C-44B9-8578-29AB0C40CF3A}" presName="thinLine2b" presStyleLbl="callout" presStyleIdx="5" presStyleCnt="7"/>
      <dgm:spPr/>
    </dgm:pt>
    <dgm:pt modelId="{1D9AE835-23D4-49EA-AF39-E8783D6B0FC3}" type="pres">
      <dgm:prSet presAssocID="{4DF92193-943C-44B9-8578-29AB0C40CF3A}" presName="vertSpace2b" presStyleCnt="0"/>
      <dgm:spPr/>
    </dgm:pt>
    <dgm:pt modelId="{7A68E34A-3394-4981-A7D1-57FAAD8922FC}" type="pres">
      <dgm:prSet presAssocID="{6850AB7A-A538-4C96-93C0-503668E033E1}" presName="horz2" presStyleCnt="0"/>
      <dgm:spPr/>
    </dgm:pt>
    <dgm:pt modelId="{A4972EB6-7CC4-4887-8B10-C6C853E4BC03}" type="pres">
      <dgm:prSet presAssocID="{6850AB7A-A538-4C96-93C0-503668E033E1}" presName="horzSpace2" presStyleCnt="0"/>
      <dgm:spPr/>
    </dgm:pt>
    <dgm:pt modelId="{969EB365-3562-466F-9264-3A2CF5B59C34}" type="pres">
      <dgm:prSet presAssocID="{6850AB7A-A538-4C96-93C0-503668E033E1}" presName="tx2" presStyleLbl="revTx" presStyleIdx="7" presStyleCnt="8"/>
      <dgm:spPr/>
      <dgm:t>
        <a:bodyPr/>
        <a:lstStyle/>
        <a:p>
          <a:endParaRPr lang="ru-RU"/>
        </a:p>
      </dgm:t>
    </dgm:pt>
    <dgm:pt modelId="{B1F5DF30-672C-43B5-B422-97C18F82D82C}" type="pres">
      <dgm:prSet presAssocID="{6850AB7A-A538-4C96-93C0-503668E033E1}" presName="vert2" presStyleCnt="0"/>
      <dgm:spPr/>
    </dgm:pt>
    <dgm:pt modelId="{0795DE5F-2D40-4C78-A028-9C392BFB4E73}" type="pres">
      <dgm:prSet presAssocID="{6850AB7A-A538-4C96-93C0-503668E033E1}" presName="thinLine2b" presStyleLbl="callout" presStyleIdx="6" presStyleCnt="7"/>
      <dgm:spPr/>
    </dgm:pt>
    <dgm:pt modelId="{098DCEC5-65D1-40BD-BA6E-C8411E44A544}" type="pres">
      <dgm:prSet presAssocID="{6850AB7A-A538-4C96-93C0-503668E033E1}" presName="vertSpace2b" presStyleCnt="0"/>
      <dgm:spPr/>
    </dgm:pt>
  </dgm:ptLst>
  <dgm:cxnLst>
    <dgm:cxn modelId="{D1F601D8-570D-40BB-85D3-80660D449CB5}" srcId="{78A9D09E-8A1E-4309-AEE9-A8391C90D2A8}" destId="{243557CA-B6FB-407A-ABF8-00397E4A8220}" srcOrd="2" destOrd="0" parTransId="{8BE8CF4D-CE2E-43CB-A5DC-6A6FF8E46D1F}" sibTransId="{DA4B60F4-DBF1-4EAE-A4E6-F63820DCCE5D}"/>
    <dgm:cxn modelId="{A45F30C4-4744-4DCA-B25A-29F173C1D22E}" srcId="{78A9D09E-8A1E-4309-AEE9-A8391C90D2A8}" destId="{7AE38942-ABC8-4BE7-AC76-2EF29BDD5978}" srcOrd="4" destOrd="0" parTransId="{8FB8448D-FF01-4151-AE79-A4C85EBEDC9A}" sibTransId="{87203901-11E9-42BD-82F1-F6BA411C1CB6}"/>
    <dgm:cxn modelId="{E17101BA-2A5F-4677-BABA-0397EB1C9A1A}" type="presOf" srcId="{72D7A3AE-0F35-4403-9C56-E7A72D632F6E}" destId="{6E2A6A2F-FDA2-4D7B-A532-3924879F7BCC}" srcOrd="0" destOrd="0" presId="urn:microsoft.com/office/officeart/2008/layout/LinedList"/>
    <dgm:cxn modelId="{8CEB0E84-39C3-42C3-83D8-9AA1D10420FF}" type="presOf" srcId="{78A9D09E-8A1E-4309-AEE9-A8391C90D2A8}" destId="{958B40F9-988B-42AC-BB0D-54BD1E8D66C0}" srcOrd="0" destOrd="0" presId="urn:microsoft.com/office/officeart/2008/layout/LinedList"/>
    <dgm:cxn modelId="{744259D2-1E0D-4C04-9A58-DA4527291DE2}" srcId="{78A9D09E-8A1E-4309-AEE9-A8391C90D2A8}" destId="{6850AB7A-A538-4C96-93C0-503668E033E1}" srcOrd="6" destOrd="0" parTransId="{8435FE08-29E6-471F-9701-41B1A4B8C2C6}" sibTransId="{41BF0619-6322-4F6B-9013-5C197C78D03D}"/>
    <dgm:cxn modelId="{4A82AC47-5559-434E-A9C3-C213F69D3870}" srcId="{8FFAE00C-B059-4B70-B265-D7D29531A6CF}" destId="{78A9D09E-8A1E-4309-AEE9-A8391C90D2A8}" srcOrd="0" destOrd="0" parTransId="{23D1EE73-DF76-47E7-AD28-F9AAD23EB59E}" sibTransId="{7E30DA0E-3E9A-45A7-9802-7D807984240B}"/>
    <dgm:cxn modelId="{8047CBD3-729A-41AD-9004-31ADEA60AD48}" srcId="{78A9D09E-8A1E-4309-AEE9-A8391C90D2A8}" destId="{72D7A3AE-0F35-4403-9C56-E7A72D632F6E}" srcOrd="0" destOrd="0" parTransId="{3009805F-B23C-42C1-95A0-5EB43A6DAFC6}" sibTransId="{50FAB67E-821F-46AC-B35D-C371173B7F85}"/>
    <dgm:cxn modelId="{1EF5A7E9-A63C-48FC-B9CE-BC5FBFC36066}" type="presOf" srcId="{243557CA-B6FB-407A-ABF8-00397E4A8220}" destId="{4AB96F54-8F8D-4253-B1E9-900D6A1F6561}" srcOrd="0" destOrd="0" presId="urn:microsoft.com/office/officeart/2008/layout/LinedList"/>
    <dgm:cxn modelId="{D39B087F-6030-451B-87E3-C60D1899644E}" srcId="{78A9D09E-8A1E-4309-AEE9-A8391C90D2A8}" destId="{4DF92193-943C-44B9-8578-29AB0C40CF3A}" srcOrd="5" destOrd="0" parTransId="{4AFD2E37-0822-4662-B4DF-5689D0FD21A9}" sibTransId="{EAECAA72-4F9F-46E8-B9FB-38AC17EDC34A}"/>
    <dgm:cxn modelId="{25980C33-C0E4-4CA1-A96D-4328A3BDE7CD}" type="presOf" srcId="{4DF92193-943C-44B9-8578-29AB0C40CF3A}" destId="{A9E56D09-F62A-48EB-9200-4A5C6CACBC9B}" srcOrd="0" destOrd="0" presId="urn:microsoft.com/office/officeart/2008/layout/LinedList"/>
    <dgm:cxn modelId="{ABCD443C-1D96-46D6-AB97-C05B3383E950}" type="presOf" srcId="{8FFAE00C-B059-4B70-B265-D7D29531A6CF}" destId="{3886D436-867C-4E76-AD79-3FEEADBB48C6}" srcOrd="0" destOrd="0" presId="urn:microsoft.com/office/officeart/2008/layout/LinedList"/>
    <dgm:cxn modelId="{2F68104A-619A-43ED-950E-A78269B68ED2}" type="presOf" srcId="{7AE38942-ABC8-4BE7-AC76-2EF29BDD5978}" destId="{DFDC21E5-6B9D-4CF6-AF68-9A811B072E23}" srcOrd="0" destOrd="0" presId="urn:microsoft.com/office/officeart/2008/layout/LinedList"/>
    <dgm:cxn modelId="{E5AD4382-468A-4A3C-8E8A-1E50AB0B487A}" type="presOf" srcId="{B3700DC2-BC83-4EFB-A82D-BF4D1EC09475}" destId="{BBB50C45-8807-4AA2-8ABF-BA66CEA9A31B}" srcOrd="0" destOrd="0" presId="urn:microsoft.com/office/officeart/2008/layout/LinedList"/>
    <dgm:cxn modelId="{FD2984C2-4AB9-465D-9750-99C51F7F8174}" srcId="{78A9D09E-8A1E-4309-AEE9-A8391C90D2A8}" destId="{B3700DC2-BC83-4EFB-A82D-BF4D1EC09475}" srcOrd="1" destOrd="0" parTransId="{33A608FF-3096-4F9D-8617-9DD071A82DED}" sibTransId="{1BADA762-9F0C-4AAD-BFE2-5F54E4975BEE}"/>
    <dgm:cxn modelId="{F8221163-8D42-4987-ADB8-E5962A94F58B}" type="presOf" srcId="{6850AB7A-A538-4C96-93C0-503668E033E1}" destId="{969EB365-3562-466F-9264-3A2CF5B59C34}" srcOrd="0" destOrd="0" presId="urn:microsoft.com/office/officeart/2008/layout/LinedList"/>
    <dgm:cxn modelId="{9E9088A3-5F02-4EC1-92F8-3544FBCC260A}" type="presOf" srcId="{8755E4C9-99B9-4ED8-A944-1A45853574C9}" destId="{D6795A44-90EC-40F2-B53C-40AB1F2E8462}" srcOrd="0" destOrd="0" presId="urn:microsoft.com/office/officeart/2008/layout/LinedList"/>
    <dgm:cxn modelId="{4C4C347F-EA4C-4B76-A3E6-B9BED48E5A97}" srcId="{78A9D09E-8A1E-4309-AEE9-A8391C90D2A8}" destId="{8755E4C9-99B9-4ED8-A944-1A45853574C9}" srcOrd="3" destOrd="0" parTransId="{57CAE88A-1E32-4B4E-B259-95F6A33A5AFA}" sibTransId="{1397F8AE-F6B3-4A6E-AC2A-C3B8BC35FF8F}"/>
    <dgm:cxn modelId="{4481E568-210D-4F90-9568-D732107B4011}" type="presParOf" srcId="{3886D436-867C-4E76-AD79-3FEEADBB48C6}" destId="{859A1A20-5BE5-41F3-9378-762421507E46}" srcOrd="0" destOrd="0" presId="urn:microsoft.com/office/officeart/2008/layout/LinedList"/>
    <dgm:cxn modelId="{43AE96C4-413F-48BF-BE81-DA91567D323C}" type="presParOf" srcId="{3886D436-867C-4E76-AD79-3FEEADBB48C6}" destId="{0C4D93FA-A11A-4038-818A-35F2965A534E}" srcOrd="1" destOrd="0" presId="urn:microsoft.com/office/officeart/2008/layout/LinedList"/>
    <dgm:cxn modelId="{B4F480A5-5501-491D-B6B6-4A015F081DCF}" type="presParOf" srcId="{0C4D93FA-A11A-4038-818A-35F2965A534E}" destId="{958B40F9-988B-42AC-BB0D-54BD1E8D66C0}" srcOrd="0" destOrd="0" presId="urn:microsoft.com/office/officeart/2008/layout/LinedList"/>
    <dgm:cxn modelId="{2B5FFB50-D9E4-4662-9BDE-DA3ACBFEEB27}" type="presParOf" srcId="{0C4D93FA-A11A-4038-818A-35F2965A534E}" destId="{6A76B01A-157C-492C-8A22-CF616E81B2AF}" srcOrd="1" destOrd="0" presId="urn:microsoft.com/office/officeart/2008/layout/LinedList"/>
    <dgm:cxn modelId="{F5B409FB-AD71-4C10-B1B4-F16EEBD54D20}" type="presParOf" srcId="{6A76B01A-157C-492C-8A22-CF616E81B2AF}" destId="{51265A30-D9FD-4080-B273-29CE5C8D5145}" srcOrd="0" destOrd="0" presId="urn:microsoft.com/office/officeart/2008/layout/LinedList"/>
    <dgm:cxn modelId="{9C50178E-EFBA-4AA7-9001-133550C80B9A}" type="presParOf" srcId="{6A76B01A-157C-492C-8A22-CF616E81B2AF}" destId="{E4CB6E85-3623-4736-9E50-058730E160EB}" srcOrd="1" destOrd="0" presId="urn:microsoft.com/office/officeart/2008/layout/LinedList"/>
    <dgm:cxn modelId="{28E70F9D-2603-4673-BA36-86B13A75D841}" type="presParOf" srcId="{E4CB6E85-3623-4736-9E50-058730E160EB}" destId="{D1F85112-B228-4B69-906D-E148CD4796AB}" srcOrd="0" destOrd="0" presId="urn:microsoft.com/office/officeart/2008/layout/LinedList"/>
    <dgm:cxn modelId="{5FAD7EDD-252C-43A8-80DC-E8F5044BA320}" type="presParOf" srcId="{E4CB6E85-3623-4736-9E50-058730E160EB}" destId="{6E2A6A2F-FDA2-4D7B-A532-3924879F7BCC}" srcOrd="1" destOrd="0" presId="urn:microsoft.com/office/officeart/2008/layout/LinedList"/>
    <dgm:cxn modelId="{F2349C79-E984-4028-B653-50044C48794E}" type="presParOf" srcId="{E4CB6E85-3623-4736-9E50-058730E160EB}" destId="{3D3F7C37-EE56-42BF-9A00-625AE3B4173E}" srcOrd="2" destOrd="0" presId="urn:microsoft.com/office/officeart/2008/layout/LinedList"/>
    <dgm:cxn modelId="{E183C104-E022-4151-BE9D-FC907C583417}" type="presParOf" srcId="{6A76B01A-157C-492C-8A22-CF616E81B2AF}" destId="{55B6AAF4-4C7E-4464-B272-2907F00F5851}" srcOrd="2" destOrd="0" presId="urn:microsoft.com/office/officeart/2008/layout/LinedList"/>
    <dgm:cxn modelId="{D65F07A2-B116-401F-AABA-8F99967D3F35}" type="presParOf" srcId="{6A76B01A-157C-492C-8A22-CF616E81B2AF}" destId="{4D3DF80C-F93A-4E85-8AD9-D559247125A2}" srcOrd="3" destOrd="0" presId="urn:microsoft.com/office/officeart/2008/layout/LinedList"/>
    <dgm:cxn modelId="{A3D506A7-ED74-4013-ADA9-8AD3B9EB7265}" type="presParOf" srcId="{6A76B01A-157C-492C-8A22-CF616E81B2AF}" destId="{37DFB845-120D-421C-B6AB-38D4EDC68B10}" srcOrd="4" destOrd="0" presId="urn:microsoft.com/office/officeart/2008/layout/LinedList"/>
    <dgm:cxn modelId="{0AA43E52-2F0A-47E1-8649-2BAE4EA3A7DA}" type="presParOf" srcId="{37DFB845-120D-421C-B6AB-38D4EDC68B10}" destId="{76B38A5B-BF01-443F-B3DA-65D5F5B88408}" srcOrd="0" destOrd="0" presId="urn:microsoft.com/office/officeart/2008/layout/LinedList"/>
    <dgm:cxn modelId="{5828C966-9D3E-4101-B131-F4F015E21373}" type="presParOf" srcId="{37DFB845-120D-421C-B6AB-38D4EDC68B10}" destId="{BBB50C45-8807-4AA2-8ABF-BA66CEA9A31B}" srcOrd="1" destOrd="0" presId="urn:microsoft.com/office/officeart/2008/layout/LinedList"/>
    <dgm:cxn modelId="{8844F787-37E8-430C-BD7B-03840188B924}" type="presParOf" srcId="{37DFB845-120D-421C-B6AB-38D4EDC68B10}" destId="{4CCE7C9E-6F0D-4C39-AB57-639EDACC38E3}" srcOrd="2" destOrd="0" presId="urn:microsoft.com/office/officeart/2008/layout/LinedList"/>
    <dgm:cxn modelId="{236C5D0E-0B3A-4D82-B5EE-8BB5CD6A82EB}" type="presParOf" srcId="{6A76B01A-157C-492C-8A22-CF616E81B2AF}" destId="{5BF6B048-716D-4563-8C0F-A42789D61CA0}" srcOrd="5" destOrd="0" presId="urn:microsoft.com/office/officeart/2008/layout/LinedList"/>
    <dgm:cxn modelId="{832BE342-188C-4B48-8017-82A179194E7A}" type="presParOf" srcId="{6A76B01A-157C-492C-8A22-CF616E81B2AF}" destId="{3DFD2CEB-E3EB-46B9-A4EE-662ED351EB1E}" srcOrd="6" destOrd="0" presId="urn:microsoft.com/office/officeart/2008/layout/LinedList"/>
    <dgm:cxn modelId="{8D1637E3-A25C-44D8-8DE3-6FE4CABD33EC}" type="presParOf" srcId="{6A76B01A-157C-492C-8A22-CF616E81B2AF}" destId="{FEDCE940-9F21-45F8-AFC5-9BA0613EA0A8}" srcOrd="7" destOrd="0" presId="urn:microsoft.com/office/officeart/2008/layout/LinedList"/>
    <dgm:cxn modelId="{0265FCEE-479C-46AD-8E7B-60142DABCB7B}" type="presParOf" srcId="{FEDCE940-9F21-45F8-AFC5-9BA0613EA0A8}" destId="{223B5743-E1C0-4325-BEA5-589FE501D1B1}" srcOrd="0" destOrd="0" presId="urn:microsoft.com/office/officeart/2008/layout/LinedList"/>
    <dgm:cxn modelId="{A28B970A-4E72-4159-9725-78BAFC91C96B}" type="presParOf" srcId="{FEDCE940-9F21-45F8-AFC5-9BA0613EA0A8}" destId="{4AB96F54-8F8D-4253-B1E9-900D6A1F6561}" srcOrd="1" destOrd="0" presId="urn:microsoft.com/office/officeart/2008/layout/LinedList"/>
    <dgm:cxn modelId="{558E4FE2-6AF2-4AF2-9EAC-673981B93CD3}" type="presParOf" srcId="{FEDCE940-9F21-45F8-AFC5-9BA0613EA0A8}" destId="{37034B88-C004-45D0-933F-2E6A55A09354}" srcOrd="2" destOrd="0" presId="urn:microsoft.com/office/officeart/2008/layout/LinedList"/>
    <dgm:cxn modelId="{40B07000-EAFA-4BC8-9591-1A1BCA3B0F3F}" type="presParOf" srcId="{6A76B01A-157C-492C-8A22-CF616E81B2AF}" destId="{FD7CD255-B594-4C63-BBC8-528738AF4C11}" srcOrd="8" destOrd="0" presId="urn:microsoft.com/office/officeart/2008/layout/LinedList"/>
    <dgm:cxn modelId="{349E1AAB-CF68-4266-9135-35771AA9E141}" type="presParOf" srcId="{6A76B01A-157C-492C-8A22-CF616E81B2AF}" destId="{0D99F7F0-8357-46BD-AC4C-57A8B358174A}" srcOrd="9" destOrd="0" presId="urn:microsoft.com/office/officeart/2008/layout/LinedList"/>
    <dgm:cxn modelId="{AC88B8FA-9C11-4BC7-A96F-3E81A70FE5C7}" type="presParOf" srcId="{6A76B01A-157C-492C-8A22-CF616E81B2AF}" destId="{71C78EF2-3529-4757-9525-0DCBE3241F1A}" srcOrd="10" destOrd="0" presId="urn:microsoft.com/office/officeart/2008/layout/LinedList"/>
    <dgm:cxn modelId="{73F8743E-A78D-48D0-89B8-D85A2E0F77E1}" type="presParOf" srcId="{71C78EF2-3529-4757-9525-0DCBE3241F1A}" destId="{B5847977-6712-4DD0-92F1-D0AA22E7CD6D}" srcOrd="0" destOrd="0" presId="urn:microsoft.com/office/officeart/2008/layout/LinedList"/>
    <dgm:cxn modelId="{F41895C1-59AB-4467-8F50-0DDF01CBF426}" type="presParOf" srcId="{71C78EF2-3529-4757-9525-0DCBE3241F1A}" destId="{D6795A44-90EC-40F2-B53C-40AB1F2E8462}" srcOrd="1" destOrd="0" presId="urn:microsoft.com/office/officeart/2008/layout/LinedList"/>
    <dgm:cxn modelId="{381A97BB-5DB6-4C47-BF87-ABB1D0AED881}" type="presParOf" srcId="{71C78EF2-3529-4757-9525-0DCBE3241F1A}" destId="{D2CDE175-F88E-4A10-8D0C-1C6CDA534419}" srcOrd="2" destOrd="0" presId="urn:microsoft.com/office/officeart/2008/layout/LinedList"/>
    <dgm:cxn modelId="{964872DC-041C-4BE1-A13A-476F5CC3C6B0}" type="presParOf" srcId="{6A76B01A-157C-492C-8A22-CF616E81B2AF}" destId="{25CE74B4-F4EC-4E6D-A9A2-1647E53CB4E4}" srcOrd="11" destOrd="0" presId="urn:microsoft.com/office/officeart/2008/layout/LinedList"/>
    <dgm:cxn modelId="{55EF2B05-50C2-40F6-9352-6F54E323D691}" type="presParOf" srcId="{6A76B01A-157C-492C-8A22-CF616E81B2AF}" destId="{BE922ED3-C168-45F1-9CB5-1144C6EF2F78}" srcOrd="12" destOrd="0" presId="urn:microsoft.com/office/officeart/2008/layout/LinedList"/>
    <dgm:cxn modelId="{6D5224A3-2D54-4276-82FF-C4A7F56D2A89}" type="presParOf" srcId="{6A76B01A-157C-492C-8A22-CF616E81B2AF}" destId="{FCEBAD59-2ADE-479D-8C23-20BE8BA3470B}" srcOrd="13" destOrd="0" presId="urn:microsoft.com/office/officeart/2008/layout/LinedList"/>
    <dgm:cxn modelId="{A4FBDC0D-3E62-4CDC-A710-9DDF841265DE}" type="presParOf" srcId="{FCEBAD59-2ADE-479D-8C23-20BE8BA3470B}" destId="{0C4052B6-E182-44F9-B200-8173B3F5EF62}" srcOrd="0" destOrd="0" presId="urn:microsoft.com/office/officeart/2008/layout/LinedList"/>
    <dgm:cxn modelId="{5BB9B125-8D63-4656-9933-E2D4B863EE88}" type="presParOf" srcId="{FCEBAD59-2ADE-479D-8C23-20BE8BA3470B}" destId="{DFDC21E5-6B9D-4CF6-AF68-9A811B072E23}" srcOrd="1" destOrd="0" presId="urn:microsoft.com/office/officeart/2008/layout/LinedList"/>
    <dgm:cxn modelId="{F8CC07EF-34B7-460E-AB89-DB57140A8F1F}" type="presParOf" srcId="{FCEBAD59-2ADE-479D-8C23-20BE8BA3470B}" destId="{5B6E6734-A2CB-47D9-B461-A25E7616AA09}" srcOrd="2" destOrd="0" presId="urn:microsoft.com/office/officeart/2008/layout/LinedList"/>
    <dgm:cxn modelId="{2AD381FD-DD00-4CA9-86CC-C1A651C35481}" type="presParOf" srcId="{6A76B01A-157C-492C-8A22-CF616E81B2AF}" destId="{CE058537-E528-4CEB-8092-0F017B2693E4}" srcOrd="14" destOrd="0" presId="urn:microsoft.com/office/officeart/2008/layout/LinedList"/>
    <dgm:cxn modelId="{A08F27AE-9D87-4977-A262-83773A1A0CFE}" type="presParOf" srcId="{6A76B01A-157C-492C-8A22-CF616E81B2AF}" destId="{EFC3DD95-7FD6-4BDB-A1D1-C336456F157B}" srcOrd="15" destOrd="0" presId="urn:microsoft.com/office/officeart/2008/layout/LinedList"/>
    <dgm:cxn modelId="{0BE57121-A77C-4EA1-A6CE-0175308A4F99}" type="presParOf" srcId="{6A76B01A-157C-492C-8A22-CF616E81B2AF}" destId="{B0D1AB98-FE25-4C98-9461-AFC1AF7E2933}" srcOrd="16" destOrd="0" presId="urn:microsoft.com/office/officeart/2008/layout/LinedList"/>
    <dgm:cxn modelId="{7C621317-B7D2-4B77-BA27-AAFB71D54872}" type="presParOf" srcId="{B0D1AB98-FE25-4C98-9461-AFC1AF7E2933}" destId="{2BFA240A-AF83-42A1-B49D-61E5AEF94195}" srcOrd="0" destOrd="0" presId="urn:microsoft.com/office/officeart/2008/layout/LinedList"/>
    <dgm:cxn modelId="{1F90C7B8-3799-467C-86FC-356F708C9265}" type="presParOf" srcId="{B0D1AB98-FE25-4C98-9461-AFC1AF7E2933}" destId="{A9E56D09-F62A-48EB-9200-4A5C6CACBC9B}" srcOrd="1" destOrd="0" presId="urn:microsoft.com/office/officeart/2008/layout/LinedList"/>
    <dgm:cxn modelId="{1D15BD22-046C-4A97-990B-54DF2582D304}" type="presParOf" srcId="{B0D1AB98-FE25-4C98-9461-AFC1AF7E2933}" destId="{206F1519-94F0-4AD6-9064-80A0BAB889DF}" srcOrd="2" destOrd="0" presId="urn:microsoft.com/office/officeart/2008/layout/LinedList"/>
    <dgm:cxn modelId="{E721923A-934C-48D3-B1D3-DE7AF8E6715F}" type="presParOf" srcId="{6A76B01A-157C-492C-8A22-CF616E81B2AF}" destId="{3F91370A-8509-4081-94E9-C78C028E7CA6}" srcOrd="17" destOrd="0" presId="urn:microsoft.com/office/officeart/2008/layout/LinedList"/>
    <dgm:cxn modelId="{662A9D71-8ED5-4D43-A9AF-E9095726DAE8}" type="presParOf" srcId="{6A76B01A-157C-492C-8A22-CF616E81B2AF}" destId="{1D9AE835-23D4-49EA-AF39-E8783D6B0FC3}" srcOrd="18" destOrd="0" presId="urn:microsoft.com/office/officeart/2008/layout/LinedList"/>
    <dgm:cxn modelId="{C4E2D293-C70B-4E42-8E62-87CC4574C6D6}" type="presParOf" srcId="{6A76B01A-157C-492C-8A22-CF616E81B2AF}" destId="{7A68E34A-3394-4981-A7D1-57FAAD8922FC}" srcOrd="19" destOrd="0" presId="urn:microsoft.com/office/officeart/2008/layout/LinedList"/>
    <dgm:cxn modelId="{045E35C8-8ECE-4BBA-B9E0-957827542BDC}" type="presParOf" srcId="{7A68E34A-3394-4981-A7D1-57FAAD8922FC}" destId="{A4972EB6-7CC4-4887-8B10-C6C853E4BC03}" srcOrd="0" destOrd="0" presId="urn:microsoft.com/office/officeart/2008/layout/LinedList"/>
    <dgm:cxn modelId="{50544B43-3B81-40B0-9B5C-A528368EA69E}" type="presParOf" srcId="{7A68E34A-3394-4981-A7D1-57FAAD8922FC}" destId="{969EB365-3562-466F-9264-3A2CF5B59C34}" srcOrd="1" destOrd="0" presId="urn:microsoft.com/office/officeart/2008/layout/LinedList"/>
    <dgm:cxn modelId="{41428DC7-021B-4D07-B024-EF678D529FBC}" type="presParOf" srcId="{7A68E34A-3394-4981-A7D1-57FAAD8922FC}" destId="{B1F5DF30-672C-43B5-B422-97C18F82D82C}" srcOrd="2" destOrd="0" presId="urn:microsoft.com/office/officeart/2008/layout/LinedList"/>
    <dgm:cxn modelId="{0F11E7C5-7799-4494-B734-02AE698B436B}" type="presParOf" srcId="{6A76B01A-157C-492C-8A22-CF616E81B2AF}" destId="{0795DE5F-2D40-4C78-A028-9C392BFB4E73}" srcOrd="20" destOrd="0" presId="urn:microsoft.com/office/officeart/2008/layout/LinedList"/>
    <dgm:cxn modelId="{6D684707-11B8-4886-B6B2-D13E1A3BE274}" type="presParOf" srcId="{6A76B01A-157C-492C-8A22-CF616E81B2AF}" destId="{098DCEC5-65D1-40BD-BA6E-C8411E44A544}" srcOrd="2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88DF53-68C4-47EA-885B-9DE143680071}" type="doc">
      <dgm:prSet loTypeId="urn:microsoft.com/office/officeart/2008/layout/VerticalCurvedLis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C4A3CD3-2F87-4625-AAFC-73F082B7464B}">
      <dgm:prSet phldrT="[Текст]"/>
      <dgm:spPr/>
      <dgm:t>
        <a:bodyPr/>
        <a:lstStyle/>
        <a:p>
          <a:r>
            <a:rPr lang="uk-UA" dirty="0" smtClean="0"/>
            <a:t>Поточний </a:t>
          </a:r>
          <a:endParaRPr lang="ru-RU" dirty="0"/>
        </a:p>
      </dgm:t>
    </dgm:pt>
    <dgm:pt modelId="{50E6E2F3-993A-42FB-930C-CBB6277654D6}" type="parTrans" cxnId="{DCF32FB9-7E04-481B-BAFF-DA902EE22A26}">
      <dgm:prSet/>
      <dgm:spPr/>
      <dgm:t>
        <a:bodyPr/>
        <a:lstStyle/>
        <a:p>
          <a:endParaRPr lang="ru-RU"/>
        </a:p>
      </dgm:t>
    </dgm:pt>
    <dgm:pt modelId="{3F23505B-05CA-47E9-85C8-279256C83D59}" type="sibTrans" cxnId="{DCF32FB9-7E04-481B-BAFF-DA902EE22A26}">
      <dgm:prSet/>
      <dgm:spPr/>
      <dgm:t>
        <a:bodyPr/>
        <a:lstStyle/>
        <a:p>
          <a:endParaRPr lang="ru-RU"/>
        </a:p>
      </dgm:t>
    </dgm:pt>
    <dgm:pt modelId="{8C25D0C2-DEC0-4D50-AFC7-4851940D4E4A}">
      <dgm:prSet phldrT="[Текст]"/>
      <dgm:spPr/>
      <dgm:t>
        <a:bodyPr/>
        <a:lstStyle/>
        <a:p>
          <a:r>
            <a:rPr lang="uk-UA" dirty="0" smtClean="0"/>
            <a:t>Періодичний </a:t>
          </a:r>
          <a:endParaRPr lang="ru-RU" dirty="0"/>
        </a:p>
      </dgm:t>
    </dgm:pt>
    <dgm:pt modelId="{53BDE8D7-E573-41B0-BDAD-F4B71B9D2E36}" type="parTrans" cxnId="{154117B7-78C9-4EF5-BC64-31D9299FA516}">
      <dgm:prSet/>
      <dgm:spPr/>
      <dgm:t>
        <a:bodyPr/>
        <a:lstStyle/>
        <a:p>
          <a:endParaRPr lang="ru-RU"/>
        </a:p>
      </dgm:t>
    </dgm:pt>
    <dgm:pt modelId="{9E88AEF1-5A70-4CAB-B0A8-F46F233F9DE9}" type="sibTrans" cxnId="{154117B7-78C9-4EF5-BC64-31D9299FA516}">
      <dgm:prSet/>
      <dgm:spPr/>
      <dgm:t>
        <a:bodyPr/>
        <a:lstStyle/>
        <a:p>
          <a:endParaRPr lang="ru-RU"/>
        </a:p>
      </dgm:t>
    </dgm:pt>
    <dgm:pt modelId="{093AE5B4-5F68-4F7D-AF35-98AF4E9FE58E}">
      <dgm:prSet phldrT="[Текст]"/>
      <dgm:spPr/>
      <dgm:t>
        <a:bodyPr/>
        <a:lstStyle/>
        <a:p>
          <a:r>
            <a:rPr lang="uk-UA" dirty="0" smtClean="0"/>
            <a:t>Підсумковий </a:t>
          </a:r>
          <a:endParaRPr lang="ru-RU" dirty="0"/>
        </a:p>
      </dgm:t>
    </dgm:pt>
    <dgm:pt modelId="{2E246316-40C9-477C-A97D-39417B42CE03}" type="parTrans" cxnId="{6092F994-B645-4467-B9FC-A2BE86C7E5DF}">
      <dgm:prSet/>
      <dgm:spPr/>
      <dgm:t>
        <a:bodyPr/>
        <a:lstStyle/>
        <a:p>
          <a:endParaRPr lang="ru-RU"/>
        </a:p>
      </dgm:t>
    </dgm:pt>
    <dgm:pt modelId="{FC779AA6-CA07-4E41-8C07-60CF56A31901}" type="sibTrans" cxnId="{6092F994-B645-4467-B9FC-A2BE86C7E5DF}">
      <dgm:prSet/>
      <dgm:spPr/>
      <dgm:t>
        <a:bodyPr/>
        <a:lstStyle/>
        <a:p>
          <a:endParaRPr lang="ru-RU"/>
        </a:p>
      </dgm:t>
    </dgm:pt>
    <dgm:pt modelId="{5B6439D8-06D5-4205-9834-2CF717EBE421}">
      <dgm:prSet phldrT="[Текст]"/>
      <dgm:spPr/>
      <dgm:t>
        <a:bodyPr/>
        <a:lstStyle/>
        <a:p>
          <a:r>
            <a:rPr lang="uk-UA" dirty="0" smtClean="0"/>
            <a:t>Попередній </a:t>
          </a:r>
          <a:endParaRPr lang="ru-RU" dirty="0"/>
        </a:p>
      </dgm:t>
    </dgm:pt>
    <dgm:pt modelId="{B63D330A-34D4-4241-B829-6F6514D19220}" type="parTrans" cxnId="{28D204DD-25A1-474A-82D7-1BB83E35F3FC}">
      <dgm:prSet/>
      <dgm:spPr/>
      <dgm:t>
        <a:bodyPr/>
        <a:lstStyle/>
        <a:p>
          <a:endParaRPr lang="ru-RU"/>
        </a:p>
      </dgm:t>
    </dgm:pt>
    <dgm:pt modelId="{AABA4AF2-2070-491A-AF0B-B28AA63E846C}" type="sibTrans" cxnId="{28D204DD-25A1-474A-82D7-1BB83E35F3FC}">
      <dgm:prSet/>
      <dgm:spPr/>
      <dgm:t>
        <a:bodyPr/>
        <a:lstStyle/>
        <a:p>
          <a:endParaRPr lang="ru-RU"/>
        </a:p>
      </dgm:t>
    </dgm:pt>
    <dgm:pt modelId="{5416E9B9-75D5-4831-85F5-ADDF9CC5B57C}">
      <dgm:prSet phldrT="[Текст]"/>
      <dgm:spPr/>
      <dgm:t>
        <a:bodyPr/>
        <a:lstStyle/>
        <a:p>
          <a:r>
            <a:rPr lang="uk-UA" dirty="0" smtClean="0"/>
            <a:t>Відстрочений </a:t>
          </a:r>
          <a:endParaRPr lang="ru-RU" dirty="0"/>
        </a:p>
      </dgm:t>
    </dgm:pt>
    <dgm:pt modelId="{B54E014D-1861-4AF8-B31F-896A633A0432}" type="parTrans" cxnId="{3B80D560-3E76-4075-B826-2BA9DED0251B}">
      <dgm:prSet/>
      <dgm:spPr/>
      <dgm:t>
        <a:bodyPr/>
        <a:lstStyle/>
        <a:p>
          <a:endParaRPr lang="ru-RU"/>
        </a:p>
      </dgm:t>
    </dgm:pt>
    <dgm:pt modelId="{4813493E-9A9E-47E0-A848-05CAC80C6F70}" type="sibTrans" cxnId="{3B80D560-3E76-4075-B826-2BA9DED0251B}">
      <dgm:prSet/>
      <dgm:spPr/>
      <dgm:t>
        <a:bodyPr/>
        <a:lstStyle/>
        <a:p>
          <a:endParaRPr lang="ru-RU"/>
        </a:p>
      </dgm:t>
    </dgm:pt>
    <dgm:pt modelId="{F69A8A4C-1209-4744-8996-716FAE4ED2B9}" type="pres">
      <dgm:prSet presAssocID="{8C88DF53-68C4-47EA-885B-9DE14368007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F2B4E9F-9877-4487-A0B1-60893A9A4D4F}" type="pres">
      <dgm:prSet presAssocID="{8C88DF53-68C4-47EA-885B-9DE143680071}" presName="Name1" presStyleCnt="0"/>
      <dgm:spPr/>
    </dgm:pt>
    <dgm:pt modelId="{C8C656AE-A704-4EAA-8B08-0FB449A41CB9}" type="pres">
      <dgm:prSet presAssocID="{8C88DF53-68C4-47EA-885B-9DE143680071}" presName="cycle" presStyleCnt="0"/>
      <dgm:spPr/>
    </dgm:pt>
    <dgm:pt modelId="{5370FA09-A36A-476F-9A65-9A0AC3C84CD2}" type="pres">
      <dgm:prSet presAssocID="{8C88DF53-68C4-47EA-885B-9DE143680071}" presName="srcNode" presStyleLbl="node1" presStyleIdx="0" presStyleCnt="5"/>
      <dgm:spPr/>
    </dgm:pt>
    <dgm:pt modelId="{5DBF29B6-9CCF-4727-B7A4-3E7717ABC164}" type="pres">
      <dgm:prSet presAssocID="{8C88DF53-68C4-47EA-885B-9DE143680071}" presName="conn" presStyleLbl="parChTrans1D2" presStyleIdx="0" presStyleCnt="1"/>
      <dgm:spPr/>
      <dgm:t>
        <a:bodyPr/>
        <a:lstStyle/>
        <a:p>
          <a:endParaRPr lang="ru-RU"/>
        </a:p>
      </dgm:t>
    </dgm:pt>
    <dgm:pt modelId="{677E405F-6572-4353-A68A-9F0C7F6DC1F6}" type="pres">
      <dgm:prSet presAssocID="{8C88DF53-68C4-47EA-885B-9DE143680071}" presName="extraNode" presStyleLbl="node1" presStyleIdx="0" presStyleCnt="5"/>
      <dgm:spPr/>
    </dgm:pt>
    <dgm:pt modelId="{1F4CEA03-A84D-4099-80DE-E159118152F1}" type="pres">
      <dgm:prSet presAssocID="{8C88DF53-68C4-47EA-885B-9DE143680071}" presName="dstNode" presStyleLbl="node1" presStyleIdx="0" presStyleCnt="5"/>
      <dgm:spPr/>
    </dgm:pt>
    <dgm:pt modelId="{BB16F250-14D4-4358-9ED2-B8987B88BE46}" type="pres">
      <dgm:prSet presAssocID="{0C4A3CD3-2F87-4625-AAFC-73F082B7464B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63B0B7-F69E-40AC-BEBF-BD51DEEBFE86}" type="pres">
      <dgm:prSet presAssocID="{0C4A3CD3-2F87-4625-AAFC-73F082B7464B}" presName="accent_1" presStyleCnt="0"/>
      <dgm:spPr/>
    </dgm:pt>
    <dgm:pt modelId="{33D0D07F-0AF7-467F-A2E0-8EEBCF13B25B}" type="pres">
      <dgm:prSet presAssocID="{0C4A3CD3-2F87-4625-AAFC-73F082B7464B}" presName="accentRepeatNode" presStyleLbl="solidFgAcc1" presStyleIdx="0" presStyleCnt="5"/>
      <dgm:spPr/>
    </dgm:pt>
    <dgm:pt modelId="{6E6AF35D-8666-4155-9772-677C3F8D083C}" type="pres">
      <dgm:prSet presAssocID="{8C25D0C2-DEC0-4D50-AFC7-4851940D4E4A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E05BEE-59EC-4DF9-9CC0-8945449D470A}" type="pres">
      <dgm:prSet presAssocID="{8C25D0C2-DEC0-4D50-AFC7-4851940D4E4A}" presName="accent_2" presStyleCnt="0"/>
      <dgm:spPr/>
    </dgm:pt>
    <dgm:pt modelId="{995EFF4B-3BFE-4CC6-A755-7467E01AAD42}" type="pres">
      <dgm:prSet presAssocID="{8C25D0C2-DEC0-4D50-AFC7-4851940D4E4A}" presName="accentRepeatNode" presStyleLbl="solidFgAcc1" presStyleIdx="1" presStyleCnt="5"/>
      <dgm:spPr/>
    </dgm:pt>
    <dgm:pt modelId="{C55C203C-4EEC-4E4E-9AC8-E022F8065103}" type="pres">
      <dgm:prSet presAssocID="{093AE5B4-5F68-4F7D-AF35-98AF4E9FE58E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B26A65-7BC1-450B-82FC-2514100AAA44}" type="pres">
      <dgm:prSet presAssocID="{093AE5B4-5F68-4F7D-AF35-98AF4E9FE58E}" presName="accent_3" presStyleCnt="0"/>
      <dgm:spPr/>
    </dgm:pt>
    <dgm:pt modelId="{F2D08905-ACD1-4BE9-ABB1-B69606C6E980}" type="pres">
      <dgm:prSet presAssocID="{093AE5B4-5F68-4F7D-AF35-98AF4E9FE58E}" presName="accentRepeatNode" presStyleLbl="solidFgAcc1" presStyleIdx="2" presStyleCnt="5"/>
      <dgm:spPr/>
    </dgm:pt>
    <dgm:pt modelId="{740BBE18-DEFF-4935-AAB6-F18ECC627096}" type="pres">
      <dgm:prSet presAssocID="{5B6439D8-06D5-4205-9834-2CF717EBE421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496EA-E3C8-4DDD-BB44-D87B86E43CCF}" type="pres">
      <dgm:prSet presAssocID="{5B6439D8-06D5-4205-9834-2CF717EBE421}" presName="accent_4" presStyleCnt="0"/>
      <dgm:spPr/>
    </dgm:pt>
    <dgm:pt modelId="{440723AB-F0BA-4C5A-815C-25B70E55A58F}" type="pres">
      <dgm:prSet presAssocID="{5B6439D8-06D5-4205-9834-2CF717EBE421}" presName="accentRepeatNode" presStyleLbl="solidFgAcc1" presStyleIdx="3" presStyleCnt="5"/>
      <dgm:spPr/>
    </dgm:pt>
    <dgm:pt modelId="{C56B506F-FC2B-40B6-B86E-12BC5AB9BDA6}" type="pres">
      <dgm:prSet presAssocID="{5416E9B9-75D5-4831-85F5-ADDF9CC5B57C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6ECA6A-2BE0-472D-9633-363863AF82FB}" type="pres">
      <dgm:prSet presAssocID="{5416E9B9-75D5-4831-85F5-ADDF9CC5B57C}" presName="accent_5" presStyleCnt="0"/>
      <dgm:spPr/>
    </dgm:pt>
    <dgm:pt modelId="{0BC93AEC-D263-4FBD-8DFF-6502BF4A9B3B}" type="pres">
      <dgm:prSet presAssocID="{5416E9B9-75D5-4831-85F5-ADDF9CC5B57C}" presName="accentRepeatNode" presStyleLbl="solidFgAcc1" presStyleIdx="4" presStyleCnt="5"/>
      <dgm:spPr/>
    </dgm:pt>
  </dgm:ptLst>
  <dgm:cxnLst>
    <dgm:cxn modelId="{154117B7-78C9-4EF5-BC64-31D9299FA516}" srcId="{8C88DF53-68C4-47EA-885B-9DE143680071}" destId="{8C25D0C2-DEC0-4D50-AFC7-4851940D4E4A}" srcOrd="1" destOrd="0" parTransId="{53BDE8D7-E573-41B0-BDAD-F4B71B9D2E36}" sibTransId="{9E88AEF1-5A70-4CAB-B0A8-F46F233F9DE9}"/>
    <dgm:cxn modelId="{AFEFA81B-4578-4E53-A625-33D1BAD86F54}" type="presOf" srcId="{5B6439D8-06D5-4205-9834-2CF717EBE421}" destId="{740BBE18-DEFF-4935-AAB6-F18ECC627096}" srcOrd="0" destOrd="0" presId="urn:microsoft.com/office/officeart/2008/layout/VerticalCurvedList"/>
    <dgm:cxn modelId="{6092F994-B645-4467-B9FC-A2BE86C7E5DF}" srcId="{8C88DF53-68C4-47EA-885B-9DE143680071}" destId="{093AE5B4-5F68-4F7D-AF35-98AF4E9FE58E}" srcOrd="2" destOrd="0" parTransId="{2E246316-40C9-477C-A97D-39417B42CE03}" sibTransId="{FC779AA6-CA07-4E41-8C07-60CF56A31901}"/>
    <dgm:cxn modelId="{28D204DD-25A1-474A-82D7-1BB83E35F3FC}" srcId="{8C88DF53-68C4-47EA-885B-9DE143680071}" destId="{5B6439D8-06D5-4205-9834-2CF717EBE421}" srcOrd="3" destOrd="0" parTransId="{B63D330A-34D4-4241-B829-6F6514D19220}" sibTransId="{AABA4AF2-2070-491A-AF0B-B28AA63E846C}"/>
    <dgm:cxn modelId="{421FA922-1D51-4E75-A5B3-507F23C944B1}" type="presOf" srcId="{0C4A3CD3-2F87-4625-AAFC-73F082B7464B}" destId="{BB16F250-14D4-4358-9ED2-B8987B88BE46}" srcOrd="0" destOrd="0" presId="urn:microsoft.com/office/officeart/2008/layout/VerticalCurvedList"/>
    <dgm:cxn modelId="{0BD6A17A-F2E9-4CCF-9A35-1600682CC0E4}" type="presOf" srcId="{093AE5B4-5F68-4F7D-AF35-98AF4E9FE58E}" destId="{C55C203C-4EEC-4E4E-9AC8-E022F8065103}" srcOrd="0" destOrd="0" presId="urn:microsoft.com/office/officeart/2008/layout/VerticalCurvedList"/>
    <dgm:cxn modelId="{F46EB585-8907-47BC-B7CB-1168F949898A}" type="presOf" srcId="{8C25D0C2-DEC0-4D50-AFC7-4851940D4E4A}" destId="{6E6AF35D-8666-4155-9772-677C3F8D083C}" srcOrd="0" destOrd="0" presId="urn:microsoft.com/office/officeart/2008/layout/VerticalCurvedList"/>
    <dgm:cxn modelId="{3B80D560-3E76-4075-B826-2BA9DED0251B}" srcId="{8C88DF53-68C4-47EA-885B-9DE143680071}" destId="{5416E9B9-75D5-4831-85F5-ADDF9CC5B57C}" srcOrd="4" destOrd="0" parTransId="{B54E014D-1861-4AF8-B31F-896A633A0432}" sibTransId="{4813493E-9A9E-47E0-A848-05CAC80C6F70}"/>
    <dgm:cxn modelId="{F0BD6365-891D-4994-9359-C97099B6BB06}" type="presOf" srcId="{5416E9B9-75D5-4831-85F5-ADDF9CC5B57C}" destId="{C56B506F-FC2B-40B6-B86E-12BC5AB9BDA6}" srcOrd="0" destOrd="0" presId="urn:microsoft.com/office/officeart/2008/layout/VerticalCurvedList"/>
    <dgm:cxn modelId="{DCF32FB9-7E04-481B-BAFF-DA902EE22A26}" srcId="{8C88DF53-68C4-47EA-885B-9DE143680071}" destId="{0C4A3CD3-2F87-4625-AAFC-73F082B7464B}" srcOrd="0" destOrd="0" parTransId="{50E6E2F3-993A-42FB-930C-CBB6277654D6}" sibTransId="{3F23505B-05CA-47E9-85C8-279256C83D59}"/>
    <dgm:cxn modelId="{7B8BCF4A-A528-4456-9087-123F364B050F}" type="presOf" srcId="{8C88DF53-68C4-47EA-885B-9DE143680071}" destId="{F69A8A4C-1209-4744-8996-716FAE4ED2B9}" srcOrd="0" destOrd="0" presId="urn:microsoft.com/office/officeart/2008/layout/VerticalCurvedList"/>
    <dgm:cxn modelId="{A2B845FA-780F-43BA-B2E6-CB2E05D69609}" type="presOf" srcId="{3F23505B-05CA-47E9-85C8-279256C83D59}" destId="{5DBF29B6-9CCF-4727-B7A4-3E7717ABC164}" srcOrd="0" destOrd="0" presId="urn:microsoft.com/office/officeart/2008/layout/VerticalCurvedList"/>
    <dgm:cxn modelId="{C857F5F5-D3DC-4F82-B8DB-2C2F066D8CAC}" type="presParOf" srcId="{F69A8A4C-1209-4744-8996-716FAE4ED2B9}" destId="{3F2B4E9F-9877-4487-A0B1-60893A9A4D4F}" srcOrd="0" destOrd="0" presId="urn:microsoft.com/office/officeart/2008/layout/VerticalCurvedList"/>
    <dgm:cxn modelId="{DB469C28-77B7-46AF-A9EA-760AF5425854}" type="presParOf" srcId="{3F2B4E9F-9877-4487-A0B1-60893A9A4D4F}" destId="{C8C656AE-A704-4EAA-8B08-0FB449A41CB9}" srcOrd="0" destOrd="0" presId="urn:microsoft.com/office/officeart/2008/layout/VerticalCurvedList"/>
    <dgm:cxn modelId="{3AAB062B-97F9-4C05-B11B-A9398A6B535F}" type="presParOf" srcId="{C8C656AE-A704-4EAA-8B08-0FB449A41CB9}" destId="{5370FA09-A36A-476F-9A65-9A0AC3C84CD2}" srcOrd="0" destOrd="0" presId="urn:microsoft.com/office/officeart/2008/layout/VerticalCurvedList"/>
    <dgm:cxn modelId="{021E79BF-5CA1-490F-92A2-9C70BC299AAF}" type="presParOf" srcId="{C8C656AE-A704-4EAA-8B08-0FB449A41CB9}" destId="{5DBF29B6-9CCF-4727-B7A4-3E7717ABC164}" srcOrd="1" destOrd="0" presId="urn:microsoft.com/office/officeart/2008/layout/VerticalCurvedList"/>
    <dgm:cxn modelId="{DAAD80BC-850C-4B31-945A-E60EDD5C7063}" type="presParOf" srcId="{C8C656AE-A704-4EAA-8B08-0FB449A41CB9}" destId="{677E405F-6572-4353-A68A-9F0C7F6DC1F6}" srcOrd="2" destOrd="0" presId="urn:microsoft.com/office/officeart/2008/layout/VerticalCurvedList"/>
    <dgm:cxn modelId="{DE988741-A9AD-4088-B459-EEB1F40273B3}" type="presParOf" srcId="{C8C656AE-A704-4EAA-8B08-0FB449A41CB9}" destId="{1F4CEA03-A84D-4099-80DE-E159118152F1}" srcOrd="3" destOrd="0" presId="urn:microsoft.com/office/officeart/2008/layout/VerticalCurvedList"/>
    <dgm:cxn modelId="{C160738E-38E8-4291-89BC-FFBF2E14185C}" type="presParOf" srcId="{3F2B4E9F-9877-4487-A0B1-60893A9A4D4F}" destId="{BB16F250-14D4-4358-9ED2-B8987B88BE46}" srcOrd="1" destOrd="0" presId="urn:microsoft.com/office/officeart/2008/layout/VerticalCurvedList"/>
    <dgm:cxn modelId="{B989A166-2BB3-4A87-B0CC-8044AA7B4B08}" type="presParOf" srcId="{3F2B4E9F-9877-4487-A0B1-60893A9A4D4F}" destId="{B963B0B7-F69E-40AC-BEBF-BD51DEEBFE86}" srcOrd="2" destOrd="0" presId="urn:microsoft.com/office/officeart/2008/layout/VerticalCurvedList"/>
    <dgm:cxn modelId="{C8F33432-DDC7-4360-B739-0E5F49DBFEDB}" type="presParOf" srcId="{B963B0B7-F69E-40AC-BEBF-BD51DEEBFE86}" destId="{33D0D07F-0AF7-467F-A2E0-8EEBCF13B25B}" srcOrd="0" destOrd="0" presId="urn:microsoft.com/office/officeart/2008/layout/VerticalCurvedList"/>
    <dgm:cxn modelId="{C1EC5D96-ACF5-41A8-AFBA-33D560768F4B}" type="presParOf" srcId="{3F2B4E9F-9877-4487-A0B1-60893A9A4D4F}" destId="{6E6AF35D-8666-4155-9772-677C3F8D083C}" srcOrd="3" destOrd="0" presId="urn:microsoft.com/office/officeart/2008/layout/VerticalCurvedList"/>
    <dgm:cxn modelId="{8B1092E2-0B7A-4041-95A8-E2D81AD9D753}" type="presParOf" srcId="{3F2B4E9F-9877-4487-A0B1-60893A9A4D4F}" destId="{DBE05BEE-59EC-4DF9-9CC0-8945449D470A}" srcOrd="4" destOrd="0" presId="urn:microsoft.com/office/officeart/2008/layout/VerticalCurvedList"/>
    <dgm:cxn modelId="{35DC142D-599F-4EB8-89F2-DA38FD09F7CF}" type="presParOf" srcId="{DBE05BEE-59EC-4DF9-9CC0-8945449D470A}" destId="{995EFF4B-3BFE-4CC6-A755-7467E01AAD42}" srcOrd="0" destOrd="0" presId="urn:microsoft.com/office/officeart/2008/layout/VerticalCurvedList"/>
    <dgm:cxn modelId="{9FB231D1-029D-4E2F-8D5B-34D18C152D03}" type="presParOf" srcId="{3F2B4E9F-9877-4487-A0B1-60893A9A4D4F}" destId="{C55C203C-4EEC-4E4E-9AC8-E022F8065103}" srcOrd="5" destOrd="0" presId="urn:microsoft.com/office/officeart/2008/layout/VerticalCurvedList"/>
    <dgm:cxn modelId="{271A1EBE-4018-49FA-BC9E-044684DEE7AC}" type="presParOf" srcId="{3F2B4E9F-9877-4487-A0B1-60893A9A4D4F}" destId="{9EB26A65-7BC1-450B-82FC-2514100AAA44}" srcOrd="6" destOrd="0" presId="urn:microsoft.com/office/officeart/2008/layout/VerticalCurvedList"/>
    <dgm:cxn modelId="{710AD7FF-AEA4-407C-994A-49CFEC99D6EE}" type="presParOf" srcId="{9EB26A65-7BC1-450B-82FC-2514100AAA44}" destId="{F2D08905-ACD1-4BE9-ABB1-B69606C6E980}" srcOrd="0" destOrd="0" presId="urn:microsoft.com/office/officeart/2008/layout/VerticalCurvedList"/>
    <dgm:cxn modelId="{5BFF1DB9-E17E-40B9-8B69-E78190178A74}" type="presParOf" srcId="{3F2B4E9F-9877-4487-A0B1-60893A9A4D4F}" destId="{740BBE18-DEFF-4935-AAB6-F18ECC627096}" srcOrd="7" destOrd="0" presId="urn:microsoft.com/office/officeart/2008/layout/VerticalCurvedList"/>
    <dgm:cxn modelId="{B878CB21-72C3-4F6A-BC7D-F6BB05EA4560}" type="presParOf" srcId="{3F2B4E9F-9877-4487-A0B1-60893A9A4D4F}" destId="{6B4496EA-E3C8-4DDD-BB44-D87B86E43CCF}" srcOrd="8" destOrd="0" presId="urn:microsoft.com/office/officeart/2008/layout/VerticalCurvedList"/>
    <dgm:cxn modelId="{361D1DCB-D8E6-49D1-A28C-06DCE6BDBDCF}" type="presParOf" srcId="{6B4496EA-E3C8-4DDD-BB44-D87B86E43CCF}" destId="{440723AB-F0BA-4C5A-815C-25B70E55A58F}" srcOrd="0" destOrd="0" presId="urn:microsoft.com/office/officeart/2008/layout/VerticalCurvedList"/>
    <dgm:cxn modelId="{734601DC-F9F1-4AF5-B8EE-B28CEC62AC99}" type="presParOf" srcId="{3F2B4E9F-9877-4487-A0B1-60893A9A4D4F}" destId="{C56B506F-FC2B-40B6-B86E-12BC5AB9BDA6}" srcOrd="9" destOrd="0" presId="urn:microsoft.com/office/officeart/2008/layout/VerticalCurvedList"/>
    <dgm:cxn modelId="{362F2E60-B85C-4EA6-A88E-56A6DF9DDD35}" type="presParOf" srcId="{3F2B4E9F-9877-4487-A0B1-60893A9A4D4F}" destId="{E16ECA6A-2BE0-472D-9633-363863AF82FB}" srcOrd="10" destOrd="0" presId="urn:microsoft.com/office/officeart/2008/layout/VerticalCurvedList"/>
    <dgm:cxn modelId="{DED91E08-8FEF-4124-8AA5-969A715922E2}" type="presParOf" srcId="{E16ECA6A-2BE0-472D-9633-363863AF82FB}" destId="{0BC93AEC-D263-4FBD-8DFF-6502BF4A9B3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FD3EB8-E1E6-46D0-9DC4-368890546C67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6F4A535-6CBB-4B1B-BFEC-D3908548EA7D}">
      <dgm:prSet phldrT="[Текст]" custT="1"/>
      <dgm:spPr/>
      <dgm:t>
        <a:bodyPr/>
        <a:lstStyle/>
        <a:p>
          <a:r>
            <a:rPr lang="uk-UA" sz="5400" dirty="0" smtClean="0"/>
            <a:t>Форми контролю</a:t>
          </a:r>
          <a:endParaRPr lang="ru-RU" sz="5400" dirty="0"/>
        </a:p>
      </dgm:t>
    </dgm:pt>
    <dgm:pt modelId="{E2820426-8CBB-4465-A731-32244ECD6D33}" type="parTrans" cxnId="{59199DB4-2460-4D80-A417-3DAC67B87F27}">
      <dgm:prSet/>
      <dgm:spPr/>
      <dgm:t>
        <a:bodyPr/>
        <a:lstStyle/>
        <a:p>
          <a:endParaRPr lang="ru-RU"/>
        </a:p>
      </dgm:t>
    </dgm:pt>
    <dgm:pt modelId="{ADDC1190-F676-42FC-B102-06A995511C82}" type="sibTrans" cxnId="{59199DB4-2460-4D80-A417-3DAC67B87F27}">
      <dgm:prSet/>
      <dgm:spPr/>
      <dgm:t>
        <a:bodyPr/>
        <a:lstStyle/>
        <a:p>
          <a:endParaRPr lang="ru-RU"/>
        </a:p>
      </dgm:t>
    </dgm:pt>
    <dgm:pt modelId="{DF069D63-5338-4412-A83C-FA3EDD90304B}">
      <dgm:prSet phldrT="[Текст]"/>
      <dgm:spPr/>
      <dgm:t>
        <a:bodyPr/>
        <a:lstStyle/>
        <a:p>
          <a:r>
            <a:rPr lang="uk-UA" dirty="0" smtClean="0"/>
            <a:t> Індивідуальні</a:t>
          </a:r>
          <a:endParaRPr lang="ru-RU" dirty="0"/>
        </a:p>
      </dgm:t>
    </dgm:pt>
    <dgm:pt modelId="{5989ACBD-A35C-4467-82C3-1FB78FD0A1B7}" type="parTrans" cxnId="{200290B1-C89B-4A2D-BE49-8029AE34C161}">
      <dgm:prSet/>
      <dgm:spPr/>
      <dgm:t>
        <a:bodyPr/>
        <a:lstStyle/>
        <a:p>
          <a:endParaRPr lang="ru-RU"/>
        </a:p>
      </dgm:t>
    </dgm:pt>
    <dgm:pt modelId="{73769341-107B-46BF-8557-0F68556AE215}" type="sibTrans" cxnId="{200290B1-C89B-4A2D-BE49-8029AE34C161}">
      <dgm:prSet/>
      <dgm:spPr/>
      <dgm:t>
        <a:bodyPr/>
        <a:lstStyle/>
        <a:p>
          <a:endParaRPr lang="ru-RU"/>
        </a:p>
      </dgm:t>
    </dgm:pt>
    <dgm:pt modelId="{F39C2891-87BA-44F5-888E-7B697877DD25}">
      <dgm:prSet phldrT="[Текст]"/>
      <dgm:spPr/>
      <dgm:t>
        <a:bodyPr/>
        <a:lstStyle/>
        <a:p>
          <a:r>
            <a:rPr lang="uk-UA" dirty="0" smtClean="0"/>
            <a:t> Групові </a:t>
          </a:r>
          <a:endParaRPr lang="ru-RU" dirty="0"/>
        </a:p>
      </dgm:t>
    </dgm:pt>
    <dgm:pt modelId="{7D00642D-84C2-4EC1-ACF1-0A39F98EAAF3}" type="parTrans" cxnId="{900706FA-B808-489A-891B-08A6877ECAF6}">
      <dgm:prSet/>
      <dgm:spPr/>
      <dgm:t>
        <a:bodyPr/>
        <a:lstStyle/>
        <a:p>
          <a:endParaRPr lang="ru-RU"/>
        </a:p>
      </dgm:t>
    </dgm:pt>
    <dgm:pt modelId="{3AE5829B-F6E1-4818-87C5-6D0BABE17A74}" type="sibTrans" cxnId="{900706FA-B808-489A-891B-08A6877ECAF6}">
      <dgm:prSet/>
      <dgm:spPr/>
      <dgm:t>
        <a:bodyPr/>
        <a:lstStyle/>
        <a:p>
          <a:endParaRPr lang="ru-RU"/>
        </a:p>
      </dgm:t>
    </dgm:pt>
    <dgm:pt modelId="{F79D7A52-1E2C-48AC-B200-D1479CF601AC}">
      <dgm:prSet phldrT="[Текст]"/>
      <dgm:spPr/>
      <dgm:t>
        <a:bodyPr/>
        <a:lstStyle/>
        <a:p>
          <a:r>
            <a:rPr lang="uk-UA" dirty="0" smtClean="0"/>
            <a:t> Фронтальні </a:t>
          </a:r>
          <a:endParaRPr lang="ru-RU" dirty="0"/>
        </a:p>
      </dgm:t>
    </dgm:pt>
    <dgm:pt modelId="{DC6E3DCB-1201-49FB-B3AE-AEF9DC9510A0}" type="parTrans" cxnId="{A0DBE1A1-C161-487A-AFDC-92ADA32C3AE6}">
      <dgm:prSet/>
      <dgm:spPr/>
      <dgm:t>
        <a:bodyPr/>
        <a:lstStyle/>
        <a:p>
          <a:endParaRPr lang="ru-RU"/>
        </a:p>
      </dgm:t>
    </dgm:pt>
    <dgm:pt modelId="{79E08115-2A67-4102-A037-E1A71BD63D7C}" type="sibTrans" cxnId="{A0DBE1A1-C161-487A-AFDC-92ADA32C3AE6}">
      <dgm:prSet/>
      <dgm:spPr/>
      <dgm:t>
        <a:bodyPr/>
        <a:lstStyle/>
        <a:p>
          <a:endParaRPr lang="ru-RU"/>
        </a:p>
      </dgm:t>
    </dgm:pt>
    <dgm:pt modelId="{71713B2B-E208-466E-B7EE-00B1ACF019B3}">
      <dgm:prSet phldrT="[Текст]"/>
      <dgm:spPr/>
      <dgm:t>
        <a:bodyPr/>
        <a:lstStyle/>
        <a:p>
          <a:r>
            <a:rPr lang="uk-UA" dirty="0" smtClean="0"/>
            <a:t> Заліки </a:t>
          </a:r>
          <a:endParaRPr lang="ru-RU" dirty="0"/>
        </a:p>
      </dgm:t>
    </dgm:pt>
    <dgm:pt modelId="{F19994EA-E8C0-4FFF-94FA-36C29E772FCA}" type="parTrans" cxnId="{623A8615-D108-4BC7-8443-154EFB75AD50}">
      <dgm:prSet/>
      <dgm:spPr/>
      <dgm:t>
        <a:bodyPr/>
        <a:lstStyle/>
        <a:p>
          <a:endParaRPr lang="ru-RU"/>
        </a:p>
      </dgm:t>
    </dgm:pt>
    <dgm:pt modelId="{15FE448F-8FD5-4407-A3DF-54528C212E12}" type="sibTrans" cxnId="{623A8615-D108-4BC7-8443-154EFB75AD50}">
      <dgm:prSet/>
      <dgm:spPr/>
      <dgm:t>
        <a:bodyPr/>
        <a:lstStyle/>
        <a:p>
          <a:endParaRPr lang="ru-RU"/>
        </a:p>
      </dgm:t>
    </dgm:pt>
    <dgm:pt modelId="{7E1FAAB0-B131-4E90-B9F5-4DC3B1B55C3F}">
      <dgm:prSet phldrT="[Текст]"/>
      <dgm:spPr/>
      <dgm:t>
        <a:bodyPr/>
        <a:lstStyle/>
        <a:p>
          <a:r>
            <a:rPr lang="uk-UA" dirty="0" smtClean="0"/>
            <a:t> Іспити </a:t>
          </a:r>
          <a:endParaRPr lang="ru-RU" dirty="0"/>
        </a:p>
      </dgm:t>
    </dgm:pt>
    <dgm:pt modelId="{F88915BB-CA5A-4A25-A538-7F93AF850FC1}" type="parTrans" cxnId="{5F2EA75C-FC47-4715-A550-D8A5134A5A8C}">
      <dgm:prSet/>
      <dgm:spPr/>
      <dgm:t>
        <a:bodyPr/>
        <a:lstStyle/>
        <a:p>
          <a:endParaRPr lang="ru-RU"/>
        </a:p>
      </dgm:t>
    </dgm:pt>
    <dgm:pt modelId="{1F0A409F-D42A-4BCD-985B-8C686BCC473E}" type="sibTrans" cxnId="{5F2EA75C-FC47-4715-A550-D8A5134A5A8C}">
      <dgm:prSet/>
      <dgm:spPr/>
      <dgm:t>
        <a:bodyPr/>
        <a:lstStyle/>
        <a:p>
          <a:endParaRPr lang="ru-RU"/>
        </a:p>
      </dgm:t>
    </dgm:pt>
    <dgm:pt modelId="{5540AFDF-BE13-4EE6-B4F3-F61849C0607E}" type="pres">
      <dgm:prSet presAssocID="{B4FD3EB8-E1E6-46D0-9DC4-368890546C6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C89ECD-7441-4DA5-A99A-A8F056FA47F4}" type="pres">
      <dgm:prSet presAssocID="{46F4A535-6CBB-4B1B-BFEC-D3908548EA7D}" presName="parentLin" presStyleCnt="0"/>
      <dgm:spPr/>
    </dgm:pt>
    <dgm:pt modelId="{D7223CC8-AAF8-48F2-BBC0-9CB32BE7A29B}" type="pres">
      <dgm:prSet presAssocID="{46F4A535-6CBB-4B1B-BFEC-D3908548EA7D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7D1F33F0-B1B6-4877-AC72-C81CF84BE32A}" type="pres">
      <dgm:prSet presAssocID="{46F4A535-6CBB-4B1B-BFEC-D3908548EA7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0732CE-BD84-4BF4-985E-8B38E040DB39}" type="pres">
      <dgm:prSet presAssocID="{46F4A535-6CBB-4B1B-BFEC-D3908548EA7D}" presName="negativeSpace" presStyleCnt="0"/>
      <dgm:spPr/>
    </dgm:pt>
    <dgm:pt modelId="{A06571B4-D699-4C77-AE43-0E26B1FD9591}" type="pres">
      <dgm:prSet presAssocID="{46F4A535-6CBB-4B1B-BFEC-D3908548EA7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D64762-0B95-430E-AD06-7B2B641B4341}" type="presOf" srcId="{46F4A535-6CBB-4B1B-BFEC-D3908548EA7D}" destId="{7D1F33F0-B1B6-4877-AC72-C81CF84BE32A}" srcOrd="1" destOrd="0" presId="urn:microsoft.com/office/officeart/2005/8/layout/list1"/>
    <dgm:cxn modelId="{8AB817D8-CA12-4C3B-A8C5-363AED61F842}" type="presOf" srcId="{F79D7A52-1E2C-48AC-B200-D1479CF601AC}" destId="{A06571B4-D699-4C77-AE43-0E26B1FD9591}" srcOrd="0" destOrd="2" presId="urn:microsoft.com/office/officeart/2005/8/layout/list1"/>
    <dgm:cxn modelId="{900706FA-B808-489A-891B-08A6877ECAF6}" srcId="{46F4A535-6CBB-4B1B-BFEC-D3908548EA7D}" destId="{F39C2891-87BA-44F5-888E-7B697877DD25}" srcOrd="1" destOrd="0" parTransId="{7D00642D-84C2-4EC1-ACF1-0A39F98EAAF3}" sibTransId="{3AE5829B-F6E1-4818-87C5-6D0BABE17A74}"/>
    <dgm:cxn modelId="{623A8615-D108-4BC7-8443-154EFB75AD50}" srcId="{46F4A535-6CBB-4B1B-BFEC-D3908548EA7D}" destId="{71713B2B-E208-466E-B7EE-00B1ACF019B3}" srcOrd="3" destOrd="0" parTransId="{F19994EA-E8C0-4FFF-94FA-36C29E772FCA}" sibTransId="{15FE448F-8FD5-4407-A3DF-54528C212E12}"/>
    <dgm:cxn modelId="{C1239557-51BA-4E4D-8BC8-32743ECAE803}" type="presOf" srcId="{DF069D63-5338-4412-A83C-FA3EDD90304B}" destId="{A06571B4-D699-4C77-AE43-0E26B1FD9591}" srcOrd="0" destOrd="0" presId="urn:microsoft.com/office/officeart/2005/8/layout/list1"/>
    <dgm:cxn modelId="{1F705654-6873-4CA3-A8A7-C7277CB13D74}" type="presOf" srcId="{B4FD3EB8-E1E6-46D0-9DC4-368890546C67}" destId="{5540AFDF-BE13-4EE6-B4F3-F61849C0607E}" srcOrd="0" destOrd="0" presId="urn:microsoft.com/office/officeart/2005/8/layout/list1"/>
    <dgm:cxn modelId="{3B1B7038-8BC4-42F4-B40E-C5515B129D18}" type="presOf" srcId="{7E1FAAB0-B131-4E90-B9F5-4DC3B1B55C3F}" destId="{A06571B4-D699-4C77-AE43-0E26B1FD9591}" srcOrd="0" destOrd="4" presId="urn:microsoft.com/office/officeart/2005/8/layout/list1"/>
    <dgm:cxn modelId="{FDF7F0A7-4005-4A17-98F5-7323CD1EDA9F}" type="presOf" srcId="{F39C2891-87BA-44F5-888E-7B697877DD25}" destId="{A06571B4-D699-4C77-AE43-0E26B1FD9591}" srcOrd="0" destOrd="1" presId="urn:microsoft.com/office/officeart/2005/8/layout/list1"/>
    <dgm:cxn modelId="{59199DB4-2460-4D80-A417-3DAC67B87F27}" srcId="{B4FD3EB8-E1E6-46D0-9DC4-368890546C67}" destId="{46F4A535-6CBB-4B1B-BFEC-D3908548EA7D}" srcOrd="0" destOrd="0" parTransId="{E2820426-8CBB-4465-A731-32244ECD6D33}" sibTransId="{ADDC1190-F676-42FC-B102-06A995511C82}"/>
    <dgm:cxn modelId="{200290B1-C89B-4A2D-BE49-8029AE34C161}" srcId="{46F4A535-6CBB-4B1B-BFEC-D3908548EA7D}" destId="{DF069D63-5338-4412-A83C-FA3EDD90304B}" srcOrd="0" destOrd="0" parTransId="{5989ACBD-A35C-4467-82C3-1FB78FD0A1B7}" sibTransId="{73769341-107B-46BF-8557-0F68556AE215}"/>
    <dgm:cxn modelId="{B16B0931-107B-4470-8260-EAEA452B738F}" type="presOf" srcId="{71713B2B-E208-466E-B7EE-00B1ACF019B3}" destId="{A06571B4-D699-4C77-AE43-0E26B1FD9591}" srcOrd="0" destOrd="3" presId="urn:microsoft.com/office/officeart/2005/8/layout/list1"/>
    <dgm:cxn modelId="{2D0054AD-5DD7-46BF-B2F7-15D5B32F19C3}" type="presOf" srcId="{46F4A535-6CBB-4B1B-BFEC-D3908548EA7D}" destId="{D7223CC8-AAF8-48F2-BBC0-9CB32BE7A29B}" srcOrd="0" destOrd="0" presId="urn:microsoft.com/office/officeart/2005/8/layout/list1"/>
    <dgm:cxn modelId="{A0DBE1A1-C161-487A-AFDC-92ADA32C3AE6}" srcId="{46F4A535-6CBB-4B1B-BFEC-D3908548EA7D}" destId="{F79D7A52-1E2C-48AC-B200-D1479CF601AC}" srcOrd="2" destOrd="0" parTransId="{DC6E3DCB-1201-49FB-B3AE-AEF9DC9510A0}" sibTransId="{79E08115-2A67-4102-A037-E1A71BD63D7C}"/>
    <dgm:cxn modelId="{5F2EA75C-FC47-4715-A550-D8A5134A5A8C}" srcId="{46F4A535-6CBB-4B1B-BFEC-D3908548EA7D}" destId="{7E1FAAB0-B131-4E90-B9F5-4DC3B1B55C3F}" srcOrd="4" destOrd="0" parTransId="{F88915BB-CA5A-4A25-A538-7F93AF850FC1}" sibTransId="{1F0A409F-D42A-4BCD-985B-8C686BCC473E}"/>
    <dgm:cxn modelId="{A98506F5-C9C1-41E1-A574-9B42C8FC99C3}" type="presParOf" srcId="{5540AFDF-BE13-4EE6-B4F3-F61849C0607E}" destId="{4CC89ECD-7441-4DA5-A99A-A8F056FA47F4}" srcOrd="0" destOrd="0" presId="urn:microsoft.com/office/officeart/2005/8/layout/list1"/>
    <dgm:cxn modelId="{42799157-90AC-4889-9808-4846E5CF8B05}" type="presParOf" srcId="{4CC89ECD-7441-4DA5-A99A-A8F056FA47F4}" destId="{D7223CC8-AAF8-48F2-BBC0-9CB32BE7A29B}" srcOrd="0" destOrd="0" presId="urn:microsoft.com/office/officeart/2005/8/layout/list1"/>
    <dgm:cxn modelId="{9570BAC4-09DD-4C7B-84D2-242A99F4BB17}" type="presParOf" srcId="{4CC89ECD-7441-4DA5-A99A-A8F056FA47F4}" destId="{7D1F33F0-B1B6-4877-AC72-C81CF84BE32A}" srcOrd="1" destOrd="0" presId="urn:microsoft.com/office/officeart/2005/8/layout/list1"/>
    <dgm:cxn modelId="{B24B1C78-1A56-41CB-997B-889E9BEAC115}" type="presParOf" srcId="{5540AFDF-BE13-4EE6-B4F3-F61849C0607E}" destId="{080732CE-BD84-4BF4-985E-8B38E040DB39}" srcOrd="1" destOrd="0" presId="urn:microsoft.com/office/officeart/2005/8/layout/list1"/>
    <dgm:cxn modelId="{5749992B-EB19-4CDC-BEC9-89E56C45E6CF}" type="presParOf" srcId="{5540AFDF-BE13-4EE6-B4F3-F61849C0607E}" destId="{A06571B4-D699-4C77-AE43-0E26B1FD959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FD3EB8-E1E6-46D0-9DC4-368890546C67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6F4A535-6CBB-4B1B-BFEC-D3908548EA7D}">
      <dgm:prSet phldrT="[Текст]" custT="1"/>
      <dgm:spPr/>
      <dgm:t>
        <a:bodyPr/>
        <a:lstStyle/>
        <a:p>
          <a:r>
            <a:rPr lang="uk-UA" sz="5400" dirty="0" smtClean="0"/>
            <a:t>Методи контролю</a:t>
          </a:r>
          <a:endParaRPr lang="ru-RU" sz="5400" dirty="0"/>
        </a:p>
      </dgm:t>
    </dgm:pt>
    <dgm:pt modelId="{E2820426-8CBB-4465-A731-32244ECD6D33}" type="parTrans" cxnId="{59199DB4-2460-4D80-A417-3DAC67B87F27}">
      <dgm:prSet/>
      <dgm:spPr/>
      <dgm:t>
        <a:bodyPr/>
        <a:lstStyle/>
        <a:p>
          <a:endParaRPr lang="ru-RU"/>
        </a:p>
      </dgm:t>
    </dgm:pt>
    <dgm:pt modelId="{ADDC1190-F676-42FC-B102-06A995511C82}" type="sibTrans" cxnId="{59199DB4-2460-4D80-A417-3DAC67B87F27}">
      <dgm:prSet/>
      <dgm:spPr/>
      <dgm:t>
        <a:bodyPr/>
        <a:lstStyle/>
        <a:p>
          <a:endParaRPr lang="ru-RU"/>
        </a:p>
      </dgm:t>
    </dgm:pt>
    <dgm:pt modelId="{DF069D63-5338-4412-A83C-FA3EDD90304B}">
      <dgm:prSet phldrT="[Текст]"/>
      <dgm:spPr/>
      <dgm:t>
        <a:bodyPr/>
        <a:lstStyle/>
        <a:p>
          <a:r>
            <a:rPr lang="uk-UA" dirty="0" smtClean="0"/>
            <a:t> Спостереження </a:t>
          </a:r>
          <a:endParaRPr lang="ru-RU" dirty="0"/>
        </a:p>
      </dgm:t>
    </dgm:pt>
    <dgm:pt modelId="{5989ACBD-A35C-4467-82C3-1FB78FD0A1B7}" type="parTrans" cxnId="{200290B1-C89B-4A2D-BE49-8029AE34C161}">
      <dgm:prSet/>
      <dgm:spPr/>
      <dgm:t>
        <a:bodyPr/>
        <a:lstStyle/>
        <a:p>
          <a:endParaRPr lang="ru-RU"/>
        </a:p>
      </dgm:t>
    </dgm:pt>
    <dgm:pt modelId="{73769341-107B-46BF-8557-0F68556AE215}" type="sibTrans" cxnId="{200290B1-C89B-4A2D-BE49-8029AE34C161}">
      <dgm:prSet/>
      <dgm:spPr/>
      <dgm:t>
        <a:bodyPr/>
        <a:lstStyle/>
        <a:p>
          <a:endParaRPr lang="ru-RU"/>
        </a:p>
      </dgm:t>
    </dgm:pt>
    <dgm:pt modelId="{E2F799F9-1F7B-4980-9ABD-A00F7E9D7756}">
      <dgm:prSet phldrT="[Текст]"/>
      <dgm:spPr/>
      <dgm:t>
        <a:bodyPr/>
        <a:lstStyle/>
        <a:p>
          <a:r>
            <a:rPr lang="uk-UA" dirty="0" smtClean="0"/>
            <a:t> Усні </a:t>
          </a:r>
          <a:endParaRPr lang="ru-RU" dirty="0"/>
        </a:p>
      </dgm:t>
    </dgm:pt>
    <dgm:pt modelId="{DD6D18AA-F468-4329-826A-9FA5B15EF78D}" type="parTrans" cxnId="{E4748A58-DC93-4C1A-938F-5CF05567782D}">
      <dgm:prSet/>
      <dgm:spPr/>
      <dgm:t>
        <a:bodyPr/>
        <a:lstStyle/>
        <a:p>
          <a:endParaRPr lang="ru-RU"/>
        </a:p>
      </dgm:t>
    </dgm:pt>
    <dgm:pt modelId="{145AB1AC-C086-46D1-B8BD-A7D6A502C110}" type="sibTrans" cxnId="{E4748A58-DC93-4C1A-938F-5CF05567782D}">
      <dgm:prSet/>
      <dgm:spPr/>
      <dgm:t>
        <a:bodyPr/>
        <a:lstStyle/>
        <a:p>
          <a:endParaRPr lang="ru-RU"/>
        </a:p>
      </dgm:t>
    </dgm:pt>
    <dgm:pt modelId="{0D19CF15-AFA6-42A8-98FC-BBFD07581EEA}">
      <dgm:prSet phldrT="[Текст]"/>
      <dgm:spPr/>
      <dgm:t>
        <a:bodyPr/>
        <a:lstStyle/>
        <a:p>
          <a:r>
            <a:rPr lang="uk-UA" dirty="0" smtClean="0"/>
            <a:t> Письмові</a:t>
          </a:r>
          <a:endParaRPr lang="ru-RU" dirty="0"/>
        </a:p>
      </dgm:t>
    </dgm:pt>
    <dgm:pt modelId="{22D947CF-64BB-4737-8343-523F0E848998}" type="parTrans" cxnId="{B5BFAF98-A213-4755-ABDE-ED55CA5BB3DA}">
      <dgm:prSet/>
      <dgm:spPr/>
      <dgm:t>
        <a:bodyPr/>
        <a:lstStyle/>
        <a:p>
          <a:endParaRPr lang="ru-RU"/>
        </a:p>
      </dgm:t>
    </dgm:pt>
    <dgm:pt modelId="{10907749-3C73-458D-A679-248D75B8C220}" type="sibTrans" cxnId="{B5BFAF98-A213-4755-ABDE-ED55CA5BB3DA}">
      <dgm:prSet/>
      <dgm:spPr/>
      <dgm:t>
        <a:bodyPr/>
        <a:lstStyle/>
        <a:p>
          <a:endParaRPr lang="ru-RU"/>
        </a:p>
      </dgm:t>
    </dgm:pt>
    <dgm:pt modelId="{950473BA-A6CB-45F5-9391-53350A4DDAD4}">
      <dgm:prSet phldrT="[Текст]"/>
      <dgm:spPr/>
      <dgm:t>
        <a:bodyPr/>
        <a:lstStyle/>
        <a:p>
          <a:r>
            <a:rPr lang="uk-UA" dirty="0" smtClean="0"/>
            <a:t> Програмовані</a:t>
          </a:r>
          <a:endParaRPr lang="ru-RU" dirty="0"/>
        </a:p>
      </dgm:t>
    </dgm:pt>
    <dgm:pt modelId="{36C8B76A-47B8-4FF1-96EC-FF6DBC6C78A4}" type="parTrans" cxnId="{DB379815-9222-4780-AA02-3865B549DE3C}">
      <dgm:prSet/>
      <dgm:spPr/>
      <dgm:t>
        <a:bodyPr/>
        <a:lstStyle/>
        <a:p>
          <a:endParaRPr lang="ru-RU"/>
        </a:p>
      </dgm:t>
    </dgm:pt>
    <dgm:pt modelId="{4CD5439F-8089-433F-BE9D-E38161DF8348}" type="sibTrans" cxnId="{DB379815-9222-4780-AA02-3865B549DE3C}">
      <dgm:prSet/>
      <dgm:spPr/>
      <dgm:t>
        <a:bodyPr/>
        <a:lstStyle/>
        <a:p>
          <a:endParaRPr lang="ru-RU"/>
        </a:p>
      </dgm:t>
    </dgm:pt>
    <dgm:pt modelId="{05DDCE46-185B-460D-8F56-1333B0AEA5A0}">
      <dgm:prSet phldrT="[Текст]"/>
      <dgm:spPr/>
      <dgm:t>
        <a:bodyPr/>
        <a:lstStyle/>
        <a:p>
          <a:r>
            <a:rPr lang="uk-UA" dirty="0" smtClean="0"/>
            <a:t> Практичні </a:t>
          </a:r>
          <a:endParaRPr lang="ru-RU" dirty="0"/>
        </a:p>
      </dgm:t>
    </dgm:pt>
    <dgm:pt modelId="{9856FDDA-EB07-456B-864E-867A4808F4D5}" type="parTrans" cxnId="{7347A013-0650-4A36-8264-4875EF267F43}">
      <dgm:prSet/>
      <dgm:spPr/>
      <dgm:t>
        <a:bodyPr/>
        <a:lstStyle/>
        <a:p>
          <a:endParaRPr lang="ru-RU"/>
        </a:p>
      </dgm:t>
    </dgm:pt>
    <dgm:pt modelId="{446635B2-FA92-4C77-AF7E-26C0C44138A3}" type="sibTrans" cxnId="{7347A013-0650-4A36-8264-4875EF267F43}">
      <dgm:prSet/>
      <dgm:spPr/>
      <dgm:t>
        <a:bodyPr/>
        <a:lstStyle/>
        <a:p>
          <a:endParaRPr lang="ru-RU"/>
        </a:p>
      </dgm:t>
    </dgm:pt>
    <dgm:pt modelId="{5540AFDF-BE13-4EE6-B4F3-F61849C0607E}" type="pres">
      <dgm:prSet presAssocID="{B4FD3EB8-E1E6-46D0-9DC4-368890546C6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C89ECD-7441-4DA5-A99A-A8F056FA47F4}" type="pres">
      <dgm:prSet presAssocID="{46F4A535-6CBB-4B1B-BFEC-D3908548EA7D}" presName="parentLin" presStyleCnt="0"/>
      <dgm:spPr/>
    </dgm:pt>
    <dgm:pt modelId="{D7223CC8-AAF8-48F2-BBC0-9CB32BE7A29B}" type="pres">
      <dgm:prSet presAssocID="{46F4A535-6CBB-4B1B-BFEC-D3908548EA7D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7D1F33F0-B1B6-4877-AC72-C81CF84BE32A}" type="pres">
      <dgm:prSet presAssocID="{46F4A535-6CBB-4B1B-BFEC-D3908548EA7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0732CE-BD84-4BF4-985E-8B38E040DB39}" type="pres">
      <dgm:prSet presAssocID="{46F4A535-6CBB-4B1B-BFEC-D3908548EA7D}" presName="negativeSpace" presStyleCnt="0"/>
      <dgm:spPr/>
    </dgm:pt>
    <dgm:pt modelId="{A06571B4-D699-4C77-AE43-0E26B1FD9591}" type="pres">
      <dgm:prSet presAssocID="{46F4A535-6CBB-4B1B-BFEC-D3908548EA7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8BF92F-9578-4449-A8DC-0FD00030ED07}" type="presOf" srcId="{E2F799F9-1F7B-4980-9ABD-A00F7E9D7756}" destId="{A06571B4-D699-4C77-AE43-0E26B1FD9591}" srcOrd="0" destOrd="1" presId="urn:microsoft.com/office/officeart/2005/8/layout/list1"/>
    <dgm:cxn modelId="{E4748A58-DC93-4C1A-938F-5CF05567782D}" srcId="{46F4A535-6CBB-4B1B-BFEC-D3908548EA7D}" destId="{E2F799F9-1F7B-4980-9ABD-A00F7E9D7756}" srcOrd="1" destOrd="0" parTransId="{DD6D18AA-F468-4329-826A-9FA5B15EF78D}" sibTransId="{145AB1AC-C086-46D1-B8BD-A7D6A502C110}"/>
    <dgm:cxn modelId="{9BCDF535-C778-48ED-9C96-9CCD17C5ABC8}" type="presOf" srcId="{05DDCE46-185B-460D-8F56-1333B0AEA5A0}" destId="{A06571B4-D699-4C77-AE43-0E26B1FD9591}" srcOrd="0" destOrd="4" presId="urn:microsoft.com/office/officeart/2005/8/layout/list1"/>
    <dgm:cxn modelId="{7347A013-0650-4A36-8264-4875EF267F43}" srcId="{46F4A535-6CBB-4B1B-BFEC-D3908548EA7D}" destId="{05DDCE46-185B-460D-8F56-1333B0AEA5A0}" srcOrd="4" destOrd="0" parTransId="{9856FDDA-EB07-456B-864E-867A4808F4D5}" sibTransId="{446635B2-FA92-4C77-AF7E-26C0C44138A3}"/>
    <dgm:cxn modelId="{77C3EC34-FE11-47D0-AE0F-65179364941E}" type="presOf" srcId="{950473BA-A6CB-45F5-9391-53350A4DDAD4}" destId="{A06571B4-D699-4C77-AE43-0E26B1FD9591}" srcOrd="0" destOrd="3" presId="urn:microsoft.com/office/officeart/2005/8/layout/list1"/>
    <dgm:cxn modelId="{0ED64762-0B95-430E-AD06-7B2B641B4341}" type="presOf" srcId="{46F4A535-6CBB-4B1B-BFEC-D3908548EA7D}" destId="{7D1F33F0-B1B6-4877-AC72-C81CF84BE32A}" srcOrd="1" destOrd="0" presId="urn:microsoft.com/office/officeart/2005/8/layout/list1"/>
    <dgm:cxn modelId="{C1239557-51BA-4E4D-8BC8-32743ECAE803}" type="presOf" srcId="{DF069D63-5338-4412-A83C-FA3EDD90304B}" destId="{A06571B4-D699-4C77-AE43-0E26B1FD9591}" srcOrd="0" destOrd="0" presId="urn:microsoft.com/office/officeart/2005/8/layout/list1"/>
    <dgm:cxn modelId="{EC902C2C-EE6F-48DA-9909-AF720C1FD56E}" type="presOf" srcId="{0D19CF15-AFA6-42A8-98FC-BBFD07581EEA}" destId="{A06571B4-D699-4C77-AE43-0E26B1FD9591}" srcOrd="0" destOrd="2" presId="urn:microsoft.com/office/officeart/2005/8/layout/list1"/>
    <dgm:cxn modelId="{B5BFAF98-A213-4755-ABDE-ED55CA5BB3DA}" srcId="{46F4A535-6CBB-4B1B-BFEC-D3908548EA7D}" destId="{0D19CF15-AFA6-42A8-98FC-BBFD07581EEA}" srcOrd="2" destOrd="0" parTransId="{22D947CF-64BB-4737-8343-523F0E848998}" sibTransId="{10907749-3C73-458D-A679-248D75B8C220}"/>
    <dgm:cxn modelId="{1F705654-6873-4CA3-A8A7-C7277CB13D74}" type="presOf" srcId="{B4FD3EB8-E1E6-46D0-9DC4-368890546C67}" destId="{5540AFDF-BE13-4EE6-B4F3-F61849C0607E}" srcOrd="0" destOrd="0" presId="urn:microsoft.com/office/officeart/2005/8/layout/list1"/>
    <dgm:cxn modelId="{59199DB4-2460-4D80-A417-3DAC67B87F27}" srcId="{B4FD3EB8-E1E6-46D0-9DC4-368890546C67}" destId="{46F4A535-6CBB-4B1B-BFEC-D3908548EA7D}" srcOrd="0" destOrd="0" parTransId="{E2820426-8CBB-4465-A731-32244ECD6D33}" sibTransId="{ADDC1190-F676-42FC-B102-06A995511C82}"/>
    <dgm:cxn modelId="{200290B1-C89B-4A2D-BE49-8029AE34C161}" srcId="{46F4A535-6CBB-4B1B-BFEC-D3908548EA7D}" destId="{DF069D63-5338-4412-A83C-FA3EDD90304B}" srcOrd="0" destOrd="0" parTransId="{5989ACBD-A35C-4467-82C3-1FB78FD0A1B7}" sibTransId="{73769341-107B-46BF-8557-0F68556AE215}"/>
    <dgm:cxn modelId="{2D0054AD-5DD7-46BF-B2F7-15D5B32F19C3}" type="presOf" srcId="{46F4A535-6CBB-4B1B-BFEC-D3908548EA7D}" destId="{D7223CC8-AAF8-48F2-BBC0-9CB32BE7A29B}" srcOrd="0" destOrd="0" presId="urn:microsoft.com/office/officeart/2005/8/layout/list1"/>
    <dgm:cxn modelId="{DB379815-9222-4780-AA02-3865B549DE3C}" srcId="{46F4A535-6CBB-4B1B-BFEC-D3908548EA7D}" destId="{950473BA-A6CB-45F5-9391-53350A4DDAD4}" srcOrd="3" destOrd="0" parTransId="{36C8B76A-47B8-4FF1-96EC-FF6DBC6C78A4}" sibTransId="{4CD5439F-8089-433F-BE9D-E38161DF8348}"/>
    <dgm:cxn modelId="{A98506F5-C9C1-41E1-A574-9B42C8FC99C3}" type="presParOf" srcId="{5540AFDF-BE13-4EE6-B4F3-F61849C0607E}" destId="{4CC89ECD-7441-4DA5-A99A-A8F056FA47F4}" srcOrd="0" destOrd="0" presId="urn:microsoft.com/office/officeart/2005/8/layout/list1"/>
    <dgm:cxn modelId="{42799157-90AC-4889-9808-4846E5CF8B05}" type="presParOf" srcId="{4CC89ECD-7441-4DA5-A99A-A8F056FA47F4}" destId="{D7223CC8-AAF8-48F2-BBC0-9CB32BE7A29B}" srcOrd="0" destOrd="0" presId="urn:microsoft.com/office/officeart/2005/8/layout/list1"/>
    <dgm:cxn modelId="{9570BAC4-09DD-4C7B-84D2-242A99F4BB17}" type="presParOf" srcId="{4CC89ECD-7441-4DA5-A99A-A8F056FA47F4}" destId="{7D1F33F0-B1B6-4877-AC72-C81CF84BE32A}" srcOrd="1" destOrd="0" presId="urn:microsoft.com/office/officeart/2005/8/layout/list1"/>
    <dgm:cxn modelId="{B24B1C78-1A56-41CB-997B-889E9BEAC115}" type="presParOf" srcId="{5540AFDF-BE13-4EE6-B4F3-F61849C0607E}" destId="{080732CE-BD84-4BF4-985E-8B38E040DB39}" srcOrd="1" destOrd="0" presId="urn:microsoft.com/office/officeart/2005/8/layout/list1"/>
    <dgm:cxn modelId="{5749992B-EB19-4CDC-BEC9-89E56C45E6CF}" type="presParOf" srcId="{5540AFDF-BE13-4EE6-B4F3-F61849C0607E}" destId="{A06571B4-D699-4C77-AE43-0E26B1FD959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E79ABF9-EF86-4066-B065-556BFB1A0051}" type="doc">
      <dgm:prSet loTypeId="urn:microsoft.com/office/officeart/2008/layout/HexagonCluster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0E7B80-2BD7-4CF3-AEC3-1199B1A183EC}">
      <dgm:prSet phldrT="[Текст]"/>
      <dgm:spPr/>
      <dgm:t>
        <a:bodyPr/>
        <a:lstStyle/>
        <a:p>
          <a:r>
            <a:rPr lang="uk-UA" dirty="0" smtClean="0"/>
            <a:t>Навички </a:t>
          </a:r>
          <a:endParaRPr lang="ru-RU" dirty="0"/>
        </a:p>
      </dgm:t>
    </dgm:pt>
    <dgm:pt modelId="{74277F88-5C54-49E7-8A22-4233B457D83C}" type="parTrans" cxnId="{85054ACF-A9F9-42AC-A52D-88C20BDF63C6}">
      <dgm:prSet/>
      <dgm:spPr/>
      <dgm:t>
        <a:bodyPr/>
        <a:lstStyle/>
        <a:p>
          <a:endParaRPr lang="ru-RU"/>
        </a:p>
      </dgm:t>
    </dgm:pt>
    <dgm:pt modelId="{578291A4-BDD6-4EE7-AF54-96FFB2E65035}" type="sibTrans" cxnId="{85054ACF-A9F9-42AC-A52D-88C20BDF63C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  <dgm:t>
        <a:bodyPr/>
        <a:lstStyle/>
        <a:p>
          <a:endParaRPr lang="ru-RU"/>
        </a:p>
      </dgm:t>
    </dgm:pt>
    <dgm:pt modelId="{5ADCDBF8-D9B1-4BB1-8C1F-CEBA57503599}">
      <dgm:prSet phldrT="[Текст]"/>
      <dgm:spPr/>
      <dgm:t>
        <a:bodyPr/>
        <a:lstStyle/>
        <a:p>
          <a:r>
            <a:rPr lang="uk-UA" dirty="0" smtClean="0"/>
            <a:t>Уміння </a:t>
          </a:r>
          <a:endParaRPr lang="ru-RU" dirty="0"/>
        </a:p>
      </dgm:t>
    </dgm:pt>
    <dgm:pt modelId="{5A0B7D9A-304F-4932-96B3-50A46E93EC96}" type="parTrans" cxnId="{706FB272-89A8-4AFE-A34D-FA0D6507CE82}">
      <dgm:prSet/>
      <dgm:spPr/>
      <dgm:t>
        <a:bodyPr/>
        <a:lstStyle/>
        <a:p>
          <a:endParaRPr lang="ru-RU"/>
        </a:p>
      </dgm:t>
    </dgm:pt>
    <dgm:pt modelId="{03AC4017-E18D-4B7E-B144-8FC60DAADD1E}" type="sibTrans" cxnId="{706FB272-89A8-4AFE-A34D-FA0D6507CE82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ru-RU"/>
        </a:p>
      </dgm:t>
    </dgm:pt>
    <dgm:pt modelId="{7199956E-9F85-472F-B238-1D1DB0DBE2DA}">
      <dgm:prSet phldrT="[Текст]"/>
      <dgm:spPr/>
      <dgm:t>
        <a:bodyPr/>
        <a:lstStyle/>
        <a:p>
          <a:r>
            <a:rPr lang="uk-UA" dirty="0" smtClean="0"/>
            <a:t>Знання </a:t>
          </a:r>
          <a:endParaRPr lang="ru-RU" dirty="0"/>
        </a:p>
      </dgm:t>
    </dgm:pt>
    <dgm:pt modelId="{7956AD30-00C9-4A28-B0DA-EE2B3BAE78B9}" type="parTrans" cxnId="{CCDF8AF8-E100-464D-BBE7-6D199408E894}">
      <dgm:prSet/>
      <dgm:spPr/>
      <dgm:t>
        <a:bodyPr/>
        <a:lstStyle/>
        <a:p>
          <a:endParaRPr lang="ru-RU"/>
        </a:p>
      </dgm:t>
    </dgm:pt>
    <dgm:pt modelId="{C2E5D459-4A87-4A8C-8D98-DF6C5F4C791C}" type="sibTrans" cxnId="{CCDF8AF8-E100-464D-BBE7-6D199408E894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ru-RU"/>
        </a:p>
      </dgm:t>
    </dgm:pt>
    <dgm:pt modelId="{F60BC181-F3BC-4957-BCCE-49A981F893AD}" type="pres">
      <dgm:prSet presAssocID="{0E79ABF9-EF86-4066-B065-556BFB1A0051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ru-RU"/>
        </a:p>
      </dgm:t>
    </dgm:pt>
    <dgm:pt modelId="{DC64E484-5AE3-43B3-84F7-BAFB0EB58A85}" type="pres">
      <dgm:prSet presAssocID="{EB0E7B80-2BD7-4CF3-AEC3-1199B1A183EC}" presName="text1" presStyleCnt="0"/>
      <dgm:spPr/>
    </dgm:pt>
    <dgm:pt modelId="{4D35FBA0-8922-4AFD-9CAC-9981965692AA}" type="pres">
      <dgm:prSet presAssocID="{EB0E7B80-2BD7-4CF3-AEC3-1199B1A183EC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85D04C-555E-4CB2-8944-7DC03E058133}" type="pres">
      <dgm:prSet presAssocID="{EB0E7B80-2BD7-4CF3-AEC3-1199B1A183EC}" presName="textaccent1" presStyleCnt="0"/>
      <dgm:spPr/>
    </dgm:pt>
    <dgm:pt modelId="{60B2D783-BCA1-4A98-BEF9-7CAFFC3506EA}" type="pres">
      <dgm:prSet presAssocID="{EB0E7B80-2BD7-4CF3-AEC3-1199B1A183EC}" presName="accentRepeatNode" presStyleLbl="solidAlignAcc1" presStyleIdx="0" presStyleCnt="6"/>
      <dgm:spPr/>
    </dgm:pt>
    <dgm:pt modelId="{23205FAE-30EF-4BF5-AC93-4E44EC1579F2}" type="pres">
      <dgm:prSet presAssocID="{578291A4-BDD6-4EE7-AF54-96FFB2E65035}" presName="image1" presStyleCnt="0"/>
      <dgm:spPr/>
    </dgm:pt>
    <dgm:pt modelId="{5D903CD4-1D57-4D06-B9BC-73005DF07C74}" type="pres">
      <dgm:prSet presAssocID="{578291A4-BDD6-4EE7-AF54-96FFB2E65035}" presName="imageRepeatNode" presStyleLbl="alignAcc1" presStyleIdx="0" presStyleCnt="3"/>
      <dgm:spPr/>
      <dgm:t>
        <a:bodyPr/>
        <a:lstStyle/>
        <a:p>
          <a:endParaRPr lang="ru-RU"/>
        </a:p>
      </dgm:t>
    </dgm:pt>
    <dgm:pt modelId="{4C309331-D485-4662-A181-10B151857ED8}" type="pres">
      <dgm:prSet presAssocID="{578291A4-BDD6-4EE7-AF54-96FFB2E65035}" presName="imageaccent1" presStyleCnt="0"/>
      <dgm:spPr/>
    </dgm:pt>
    <dgm:pt modelId="{B73BEFBC-930C-48A2-B87B-3EDD32B2A305}" type="pres">
      <dgm:prSet presAssocID="{578291A4-BDD6-4EE7-AF54-96FFB2E65035}" presName="accentRepeatNode" presStyleLbl="solidAlignAcc1" presStyleIdx="1" presStyleCnt="6"/>
      <dgm:spPr/>
    </dgm:pt>
    <dgm:pt modelId="{64924AE1-B40A-4FB6-8897-C47DDEEA4C17}" type="pres">
      <dgm:prSet presAssocID="{5ADCDBF8-D9B1-4BB1-8C1F-CEBA57503599}" presName="text2" presStyleCnt="0"/>
      <dgm:spPr/>
    </dgm:pt>
    <dgm:pt modelId="{BE20579C-5D5E-49C6-B262-99EA6D98738A}" type="pres">
      <dgm:prSet presAssocID="{5ADCDBF8-D9B1-4BB1-8C1F-CEBA57503599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F33777-6209-4BA2-B6DE-DAF390C3A5CD}" type="pres">
      <dgm:prSet presAssocID="{5ADCDBF8-D9B1-4BB1-8C1F-CEBA57503599}" presName="textaccent2" presStyleCnt="0"/>
      <dgm:spPr/>
    </dgm:pt>
    <dgm:pt modelId="{7C2383F0-EA3D-4D03-BB42-5E73688DA2E1}" type="pres">
      <dgm:prSet presAssocID="{5ADCDBF8-D9B1-4BB1-8C1F-CEBA57503599}" presName="accentRepeatNode" presStyleLbl="solidAlignAcc1" presStyleIdx="2" presStyleCnt="6"/>
      <dgm:spPr/>
    </dgm:pt>
    <dgm:pt modelId="{4E522929-2FBE-429B-AC43-DB3B88420647}" type="pres">
      <dgm:prSet presAssocID="{03AC4017-E18D-4B7E-B144-8FC60DAADD1E}" presName="image2" presStyleCnt="0"/>
      <dgm:spPr/>
    </dgm:pt>
    <dgm:pt modelId="{167AE12B-D88D-4B29-BA57-ADF4E095459B}" type="pres">
      <dgm:prSet presAssocID="{03AC4017-E18D-4B7E-B144-8FC60DAADD1E}" presName="imageRepeatNode" presStyleLbl="alignAcc1" presStyleIdx="1" presStyleCnt="3"/>
      <dgm:spPr/>
      <dgm:t>
        <a:bodyPr/>
        <a:lstStyle/>
        <a:p>
          <a:endParaRPr lang="ru-RU"/>
        </a:p>
      </dgm:t>
    </dgm:pt>
    <dgm:pt modelId="{63B5E1EC-0AD8-4BB6-9E78-93798C0B8012}" type="pres">
      <dgm:prSet presAssocID="{03AC4017-E18D-4B7E-B144-8FC60DAADD1E}" presName="imageaccent2" presStyleCnt="0"/>
      <dgm:spPr/>
    </dgm:pt>
    <dgm:pt modelId="{EBBC00EA-FE01-45AF-BBE1-5B96A7F37BB5}" type="pres">
      <dgm:prSet presAssocID="{03AC4017-E18D-4B7E-B144-8FC60DAADD1E}" presName="accentRepeatNode" presStyleLbl="solidAlignAcc1" presStyleIdx="3" presStyleCnt="6"/>
      <dgm:spPr/>
    </dgm:pt>
    <dgm:pt modelId="{967FAEF7-6016-4DFF-B5BF-126010DD60F1}" type="pres">
      <dgm:prSet presAssocID="{7199956E-9F85-472F-B238-1D1DB0DBE2DA}" presName="text3" presStyleCnt="0"/>
      <dgm:spPr/>
    </dgm:pt>
    <dgm:pt modelId="{68586E15-68E0-4AE2-BA3F-0351D1F17858}" type="pres">
      <dgm:prSet presAssocID="{7199956E-9F85-472F-B238-1D1DB0DBE2DA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3C2430-DCE8-44F2-927C-B576193BFA67}" type="pres">
      <dgm:prSet presAssocID="{7199956E-9F85-472F-B238-1D1DB0DBE2DA}" presName="textaccent3" presStyleCnt="0"/>
      <dgm:spPr/>
    </dgm:pt>
    <dgm:pt modelId="{22C9AE45-0AB8-425E-9A80-C0839F3223BC}" type="pres">
      <dgm:prSet presAssocID="{7199956E-9F85-472F-B238-1D1DB0DBE2DA}" presName="accentRepeatNode" presStyleLbl="solidAlignAcc1" presStyleIdx="4" presStyleCnt="6"/>
      <dgm:spPr/>
    </dgm:pt>
    <dgm:pt modelId="{FA0BAFDB-77D0-4833-9255-F928974D8EFC}" type="pres">
      <dgm:prSet presAssocID="{C2E5D459-4A87-4A8C-8D98-DF6C5F4C791C}" presName="image3" presStyleCnt="0"/>
      <dgm:spPr/>
    </dgm:pt>
    <dgm:pt modelId="{282D71FF-F9CF-4493-9AA4-52228F1B49DC}" type="pres">
      <dgm:prSet presAssocID="{C2E5D459-4A87-4A8C-8D98-DF6C5F4C791C}" presName="imageRepeatNode" presStyleLbl="alignAcc1" presStyleIdx="2" presStyleCnt="3"/>
      <dgm:spPr/>
      <dgm:t>
        <a:bodyPr/>
        <a:lstStyle/>
        <a:p>
          <a:endParaRPr lang="ru-RU"/>
        </a:p>
      </dgm:t>
    </dgm:pt>
    <dgm:pt modelId="{ECB1A597-2DFE-4F15-8706-B4F769E855E0}" type="pres">
      <dgm:prSet presAssocID="{C2E5D459-4A87-4A8C-8D98-DF6C5F4C791C}" presName="imageaccent3" presStyleCnt="0"/>
      <dgm:spPr/>
    </dgm:pt>
    <dgm:pt modelId="{690BA2D7-F7E6-4DD6-88F9-A8A5BC1A846C}" type="pres">
      <dgm:prSet presAssocID="{C2E5D459-4A87-4A8C-8D98-DF6C5F4C791C}" presName="accentRepeatNode" presStyleLbl="solidAlignAcc1" presStyleIdx="5" presStyleCnt="6"/>
      <dgm:spPr/>
    </dgm:pt>
  </dgm:ptLst>
  <dgm:cxnLst>
    <dgm:cxn modelId="{85054ACF-A9F9-42AC-A52D-88C20BDF63C6}" srcId="{0E79ABF9-EF86-4066-B065-556BFB1A0051}" destId="{EB0E7B80-2BD7-4CF3-AEC3-1199B1A183EC}" srcOrd="0" destOrd="0" parTransId="{74277F88-5C54-49E7-8A22-4233B457D83C}" sibTransId="{578291A4-BDD6-4EE7-AF54-96FFB2E65035}"/>
    <dgm:cxn modelId="{2A3BE686-D523-4933-B102-81313C8A3256}" type="presOf" srcId="{7199956E-9F85-472F-B238-1D1DB0DBE2DA}" destId="{68586E15-68E0-4AE2-BA3F-0351D1F17858}" srcOrd="0" destOrd="0" presId="urn:microsoft.com/office/officeart/2008/layout/HexagonCluster"/>
    <dgm:cxn modelId="{CCDF8AF8-E100-464D-BBE7-6D199408E894}" srcId="{0E79ABF9-EF86-4066-B065-556BFB1A0051}" destId="{7199956E-9F85-472F-B238-1D1DB0DBE2DA}" srcOrd="2" destOrd="0" parTransId="{7956AD30-00C9-4A28-B0DA-EE2B3BAE78B9}" sibTransId="{C2E5D459-4A87-4A8C-8D98-DF6C5F4C791C}"/>
    <dgm:cxn modelId="{5CEAD467-39BF-43AD-A956-9B8C7A6447DA}" type="presOf" srcId="{C2E5D459-4A87-4A8C-8D98-DF6C5F4C791C}" destId="{282D71FF-F9CF-4493-9AA4-52228F1B49DC}" srcOrd="0" destOrd="0" presId="urn:microsoft.com/office/officeart/2008/layout/HexagonCluster"/>
    <dgm:cxn modelId="{1B7CEF79-40BE-4F57-BBCD-D0A18A80CD70}" type="presOf" srcId="{03AC4017-E18D-4B7E-B144-8FC60DAADD1E}" destId="{167AE12B-D88D-4B29-BA57-ADF4E095459B}" srcOrd="0" destOrd="0" presId="urn:microsoft.com/office/officeart/2008/layout/HexagonCluster"/>
    <dgm:cxn modelId="{76A3B616-817B-48F2-B00C-B692698CC3FC}" type="presOf" srcId="{0E79ABF9-EF86-4066-B065-556BFB1A0051}" destId="{F60BC181-F3BC-4957-BCCE-49A981F893AD}" srcOrd="0" destOrd="0" presId="urn:microsoft.com/office/officeart/2008/layout/HexagonCluster"/>
    <dgm:cxn modelId="{AF60A605-E0CD-4946-B345-DD2763E7F3DF}" type="presOf" srcId="{EB0E7B80-2BD7-4CF3-AEC3-1199B1A183EC}" destId="{4D35FBA0-8922-4AFD-9CAC-9981965692AA}" srcOrd="0" destOrd="0" presId="urn:microsoft.com/office/officeart/2008/layout/HexagonCluster"/>
    <dgm:cxn modelId="{38511A27-F158-4CE6-8EE0-F2C19B96253D}" type="presOf" srcId="{5ADCDBF8-D9B1-4BB1-8C1F-CEBA57503599}" destId="{BE20579C-5D5E-49C6-B262-99EA6D98738A}" srcOrd="0" destOrd="0" presId="urn:microsoft.com/office/officeart/2008/layout/HexagonCluster"/>
    <dgm:cxn modelId="{706FB272-89A8-4AFE-A34D-FA0D6507CE82}" srcId="{0E79ABF9-EF86-4066-B065-556BFB1A0051}" destId="{5ADCDBF8-D9B1-4BB1-8C1F-CEBA57503599}" srcOrd="1" destOrd="0" parTransId="{5A0B7D9A-304F-4932-96B3-50A46E93EC96}" sibTransId="{03AC4017-E18D-4B7E-B144-8FC60DAADD1E}"/>
    <dgm:cxn modelId="{8B7C7299-46BF-45E2-981D-7B4AB49E0B26}" type="presOf" srcId="{578291A4-BDD6-4EE7-AF54-96FFB2E65035}" destId="{5D903CD4-1D57-4D06-B9BC-73005DF07C74}" srcOrd="0" destOrd="0" presId="urn:microsoft.com/office/officeart/2008/layout/HexagonCluster"/>
    <dgm:cxn modelId="{1EBECCB6-2FEB-4E1F-B041-DD218015982B}" type="presParOf" srcId="{F60BC181-F3BC-4957-BCCE-49A981F893AD}" destId="{DC64E484-5AE3-43B3-84F7-BAFB0EB58A85}" srcOrd="0" destOrd="0" presId="urn:microsoft.com/office/officeart/2008/layout/HexagonCluster"/>
    <dgm:cxn modelId="{79B11EF2-6AEC-4FDD-AEE4-006C9CC2F171}" type="presParOf" srcId="{DC64E484-5AE3-43B3-84F7-BAFB0EB58A85}" destId="{4D35FBA0-8922-4AFD-9CAC-9981965692AA}" srcOrd="0" destOrd="0" presId="urn:microsoft.com/office/officeart/2008/layout/HexagonCluster"/>
    <dgm:cxn modelId="{656AB49C-93DF-4232-AC26-D81AE3D5E062}" type="presParOf" srcId="{F60BC181-F3BC-4957-BCCE-49A981F893AD}" destId="{8685D04C-555E-4CB2-8944-7DC03E058133}" srcOrd="1" destOrd="0" presId="urn:microsoft.com/office/officeart/2008/layout/HexagonCluster"/>
    <dgm:cxn modelId="{59E55B03-4FE9-45A4-ADB3-EF7467D90BD6}" type="presParOf" srcId="{8685D04C-555E-4CB2-8944-7DC03E058133}" destId="{60B2D783-BCA1-4A98-BEF9-7CAFFC3506EA}" srcOrd="0" destOrd="0" presId="urn:microsoft.com/office/officeart/2008/layout/HexagonCluster"/>
    <dgm:cxn modelId="{0D1FE82B-7353-4C0B-A5CC-F1E652FE19FE}" type="presParOf" srcId="{F60BC181-F3BC-4957-BCCE-49A981F893AD}" destId="{23205FAE-30EF-4BF5-AC93-4E44EC1579F2}" srcOrd="2" destOrd="0" presId="urn:microsoft.com/office/officeart/2008/layout/HexagonCluster"/>
    <dgm:cxn modelId="{FC4C9E50-C146-45BC-95F7-EA1DF0954CE9}" type="presParOf" srcId="{23205FAE-30EF-4BF5-AC93-4E44EC1579F2}" destId="{5D903CD4-1D57-4D06-B9BC-73005DF07C74}" srcOrd="0" destOrd="0" presId="urn:microsoft.com/office/officeart/2008/layout/HexagonCluster"/>
    <dgm:cxn modelId="{1FD64BF0-276C-4F97-BE81-17D47D057928}" type="presParOf" srcId="{F60BC181-F3BC-4957-BCCE-49A981F893AD}" destId="{4C309331-D485-4662-A181-10B151857ED8}" srcOrd="3" destOrd="0" presId="urn:microsoft.com/office/officeart/2008/layout/HexagonCluster"/>
    <dgm:cxn modelId="{C81A361E-5063-43A8-B607-6361F56162D9}" type="presParOf" srcId="{4C309331-D485-4662-A181-10B151857ED8}" destId="{B73BEFBC-930C-48A2-B87B-3EDD32B2A305}" srcOrd="0" destOrd="0" presId="urn:microsoft.com/office/officeart/2008/layout/HexagonCluster"/>
    <dgm:cxn modelId="{0751D0F8-C487-4A6D-AFCC-0F85F4197386}" type="presParOf" srcId="{F60BC181-F3BC-4957-BCCE-49A981F893AD}" destId="{64924AE1-B40A-4FB6-8897-C47DDEEA4C17}" srcOrd="4" destOrd="0" presId="urn:microsoft.com/office/officeart/2008/layout/HexagonCluster"/>
    <dgm:cxn modelId="{1920D783-93D9-4F52-B4C4-ACF652D54F99}" type="presParOf" srcId="{64924AE1-B40A-4FB6-8897-C47DDEEA4C17}" destId="{BE20579C-5D5E-49C6-B262-99EA6D98738A}" srcOrd="0" destOrd="0" presId="urn:microsoft.com/office/officeart/2008/layout/HexagonCluster"/>
    <dgm:cxn modelId="{A885D901-1433-4AEC-B080-E9E27ADD0769}" type="presParOf" srcId="{F60BC181-F3BC-4957-BCCE-49A981F893AD}" destId="{DFF33777-6209-4BA2-B6DE-DAF390C3A5CD}" srcOrd="5" destOrd="0" presId="urn:microsoft.com/office/officeart/2008/layout/HexagonCluster"/>
    <dgm:cxn modelId="{9A28FAFF-90EA-4E15-8CE5-0B1D0F403A19}" type="presParOf" srcId="{DFF33777-6209-4BA2-B6DE-DAF390C3A5CD}" destId="{7C2383F0-EA3D-4D03-BB42-5E73688DA2E1}" srcOrd="0" destOrd="0" presId="urn:microsoft.com/office/officeart/2008/layout/HexagonCluster"/>
    <dgm:cxn modelId="{25C18B1A-2CA1-4923-B3C6-602F17556341}" type="presParOf" srcId="{F60BC181-F3BC-4957-BCCE-49A981F893AD}" destId="{4E522929-2FBE-429B-AC43-DB3B88420647}" srcOrd="6" destOrd="0" presId="urn:microsoft.com/office/officeart/2008/layout/HexagonCluster"/>
    <dgm:cxn modelId="{DEC365DD-4E13-4566-AD55-97A7768C4B40}" type="presParOf" srcId="{4E522929-2FBE-429B-AC43-DB3B88420647}" destId="{167AE12B-D88D-4B29-BA57-ADF4E095459B}" srcOrd="0" destOrd="0" presId="urn:microsoft.com/office/officeart/2008/layout/HexagonCluster"/>
    <dgm:cxn modelId="{553167D1-CC9B-4816-BBC9-6F514FFEFCD4}" type="presParOf" srcId="{F60BC181-F3BC-4957-BCCE-49A981F893AD}" destId="{63B5E1EC-0AD8-4BB6-9E78-93798C0B8012}" srcOrd="7" destOrd="0" presId="urn:microsoft.com/office/officeart/2008/layout/HexagonCluster"/>
    <dgm:cxn modelId="{BC085125-38A5-4BBB-AB64-32157AE54967}" type="presParOf" srcId="{63B5E1EC-0AD8-4BB6-9E78-93798C0B8012}" destId="{EBBC00EA-FE01-45AF-BBE1-5B96A7F37BB5}" srcOrd="0" destOrd="0" presId="urn:microsoft.com/office/officeart/2008/layout/HexagonCluster"/>
    <dgm:cxn modelId="{00A8B3CE-43BC-4A21-BC43-3274281FE950}" type="presParOf" srcId="{F60BC181-F3BC-4957-BCCE-49A981F893AD}" destId="{967FAEF7-6016-4DFF-B5BF-126010DD60F1}" srcOrd="8" destOrd="0" presId="urn:microsoft.com/office/officeart/2008/layout/HexagonCluster"/>
    <dgm:cxn modelId="{AD88C600-5155-4A38-AC13-1194C7137206}" type="presParOf" srcId="{967FAEF7-6016-4DFF-B5BF-126010DD60F1}" destId="{68586E15-68E0-4AE2-BA3F-0351D1F17858}" srcOrd="0" destOrd="0" presId="urn:microsoft.com/office/officeart/2008/layout/HexagonCluster"/>
    <dgm:cxn modelId="{071783D9-97FE-4B4C-A4D4-5DF4492F6F65}" type="presParOf" srcId="{F60BC181-F3BC-4957-BCCE-49A981F893AD}" destId="{563C2430-DCE8-44F2-927C-B576193BFA67}" srcOrd="9" destOrd="0" presId="urn:microsoft.com/office/officeart/2008/layout/HexagonCluster"/>
    <dgm:cxn modelId="{2065CAB2-B416-4458-A636-E4C5FDB412D9}" type="presParOf" srcId="{563C2430-DCE8-44F2-927C-B576193BFA67}" destId="{22C9AE45-0AB8-425E-9A80-C0839F3223BC}" srcOrd="0" destOrd="0" presId="urn:microsoft.com/office/officeart/2008/layout/HexagonCluster"/>
    <dgm:cxn modelId="{FA7D9BAC-B6CF-40D8-ABCB-ED84E7E31111}" type="presParOf" srcId="{F60BC181-F3BC-4957-BCCE-49A981F893AD}" destId="{FA0BAFDB-77D0-4833-9255-F928974D8EFC}" srcOrd="10" destOrd="0" presId="urn:microsoft.com/office/officeart/2008/layout/HexagonCluster"/>
    <dgm:cxn modelId="{389598AA-7AF3-4715-9469-AE27686E8BA7}" type="presParOf" srcId="{FA0BAFDB-77D0-4833-9255-F928974D8EFC}" destId="{282D71FF-F9CF-4493-9AA4-52228F1B49DC}" srcOrd="0" destOrd="0" presId="urn:microsoft.com/office/officeart/2008/layout/HexagonCluster"/>
    <dgm:cxn modelId="{ECBFB46F-E9D1-4BA3-98EC-92C0F69BCD42}" type="presParOf" srcId="{F60BC181-F3BC-4957-BCCE-49A981F893AD}" destId="{ECB1A597-2DFE-4F15-8706-B4F769E855E0}" srcOrd="11" destOrd="0" presId="urn:microsoft.com/office/officeart/2008/layout/HexagonCluster"/>
    <dgm:cxn modelId="{0A5839E7-2547-420D-95C3-637F18956B0B}" type="presParOf" srcId="{ECB1A597-2DFE-4F15-8706-B4F769E855E0}" destId="{690BA2D7-F7E6-4DD6-88F9-A8A5BC1A846C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52E0D72-0859-49F3-B459-8B6FFFB06BA0}" type="doc">
      <dgm:prSet loTypeId="urn:microsoft.com/office/officeart/2008/layout/AscendingPictureAccentProcess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EFB186B-284D-49FF-95D7-75750908FFB7}">
      <dgm:prSet phldrT="[Текст]"/>
      <dgm:spPr/>
      <dgm:t>
        <a:bodyPr/>
        <a:lstStyle/>
        <a:p>
          <a:r>
            <a:rPr lang="uk-UA" dirty="0" smtClean="0"/>
            <a:t>І - початковий </a:t>
          </a:r>
          <a:endParaRPr lang="ru-RU" dirty="0"/>
        </a:p>
      </dgm:t>
    </dgm:pt>
    <dgm:pt modelId="{B35B39CA-F99F-4029-B75F-DF7C4A0314BD}" type="parTrans" cxnId="{7409FC7B-7BB2-4DEF-8EAC-409A1712FD07}">
      <dgm:prSet/>
      <dgm:spPr/>
      <dgm:t>
        <a:bodyPr/>
        <a:lstStyle/>
        <a:p>
          <a:endParaRPr lang="ru-RU"/>
        </a:p>
      </dgm:t>
    </dgm:pt>
    <dgm:pt modelId="{C9A11B3C-CC34-490E-865A-5045127770A1}" type="sibTrans" cxnId="{7409FC7B-7BB2-4DEF-8EAC-409A1712FD07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D36C5BD-9CA9-4B28-A864-BAFB4CAB86A9}">
      <dgm:prSet phldrT="[Текст]"/>
      <dgm:spPr/>
      <dgm:t>
        <a:bodyPr/>
        <a:lstStyle/>
        <a:p>
          <a:r>
            <a:rPr lang="uk-UA" dirty="0" smtClean="0"/>
            <a:t>ІІ – середній </a:t>
          </a:r>
          <a:endParaRPr lang="ru-RU" dirty="0"/>
        </a:p>
      </dgm:t>
    </dgm:pt>
    <dgm:pt modelId="{B77AE02D-92F1-485E-A74C-1E439C311F88}" type="parTrans" cxnId="{F29E95FA-BEB9-49EF-B71B-0A225106A1E0}">
      <dgm:prSet/>
      <dgm:spPr/>
      <dgm:t>
        <a:bodyPr/>
        <a:lstStyle/>
        <a:p>
          <a:endParaRPr lang="ru-RU"/>
        </a:p>
      </dgm:t>
    </dgm:pt>
    <dgm:pt modelId="{9D34A62F-3572-4C15-A5F3-51129DE57BC7}" type="sibTrans" cxnId="{F29E95FA-BEB9-49EF-B71B-0A225106A1E0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54C441B-7D74-4FFE-B4A9-4B81D4DC3F81}">
      <dgm:prSet phldrT="[Текст]"/>
      <dgm:spPr/>
      <dgm:t>
        <a:bodyPr/>
        <a:lstStyle/>
        <a:p>
          <a:r>
            <a:rPr lang="en-US" dirty="0" smtClean="0"/>
            <a:t>IV</a:t>
          </a:r>
          <a:r>
            <a:rPr lang="uk-UA" dirty="0" smtClean="0"/>
            <a:t> – високий </a:t>
          </a:r>
          <a:endParaRPr lang="ru-RU" dirty="0"/>
        </a:p>
      </dgm:t>
    </dgm:pt>
    <dgm:pt modelId="{AACB5C54-78F9-4243-987C-4F24B4D13F6F}" type="parTrans" cxnId="{5E9BCD81-FB78-4534-9B34-6B1993470A24}">
      <dgm:prSet/>
      <dgm:spPr/>
      <dgm:t>
        <a:bodyPr/>
        <a:lstStyle/>
        <a:p>
          <a:endParaRPr lang="ru-RU"/>
        </a:p>
      </dgm:t>
    </dgm:pt>
    <dgm:pt modelId="{43E28E08-0257-455C-BED1-11C7752916AF}" type="sibTrans" cxnId="{5E9BCD81-FB78-4534-9B34-6B1993470A24}">
      <dgm:prSet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514CD51-8547-4DF7-8704-0D8D90CD86F4}">
      <dgm:prSet phldrT="[Текст]"/>
      <dgm:spPr/>
      <dgm:t>
        <a:bodyPr/>
        <a:lstStyle/>
        <a:p>
          <a:r>
            <a:rPr lang="uk-UA" dirty="0" smtClean="0"/>
            <a:t>ІІІ – достатній </a:t>
          </a:r>
          <a:endParaRPr lang="ru-RU" dirty="0"/>
        </a:p>
      </dgm:t>
    </dgm:pt>
    <dgm:pt modelId="{2078BFFE-B2F5-4518-9AC5-4BDD433F8322}" type="parTrans" cxnId="{9F4E1446-8069-42BA-9DFF-6150A023FE78}">
      <dgm:prSet/>
      <dgm:spPr/>
      <dgm:t>
        <a:bodyPr/>
        <a:lstStyle/>
        <a:p>
          <a:endParaRPr lang="ru-RU"/>
        </a:p>
      </dgm:t>
    </dgm:pt>
    <dgm:pt modelId="{595392C8-DCCE-4F1B-A0D4-93CE1BE3FE77}" type="sibTrans" cxnId="{9F4E1446-8069-42BA-9DFF-6150A023FE78}">
      <dgm:prSet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1C3F908-B91B-4D8E-8809-9DD7FF9524B1}" type="pres">
      <dgm:prSet presAssocID="{F52E0D72-0859-49F3-B459-8B6FFFB06BA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EC9093B-3C3C-4698-AE41-DAC26067193E}" type="pres">
      <dgm:prSet presAssocID="{F52E0D72-0859-49F3-B459-8B6FFFB06BA0}" presName="dot1" presStyleLbl="alignNode1" presStyleIdx="0" presStyleCnt="13"/>
      <dgm:spPr/>
    </dgm:pt>
    <dgm:pt modelId="{086B1B50-04AE-4B68-AB28-B34C90A2AEDF}" type="pres">
      <dgm:prSet presAssocID="{F52E0D72-0859-49F3-B459-8B6FFFB06BA0}" presName="dot2" presStyleLbl="alignNode1" presStyleIdx="1" presStyleCnt="13"/>
      <dgm:spPr/>
    </dgm:pt>
    <dgm:pt modelId="{AE7B4D3D-B7D9-4D11-8EEF-053B58F10B7E}" type="pres">
      <dgm:prSet presAssocID="{F52E0D72-0859-49F3-B459-8B6FFFB06BA0}" presName="dot3" presStyleLbl="alignNode1" presStyleIdx="2" presStyleCnt="13"/>
      <dgm:spPr/>
    </dgm:pt>
    <dgm:pt modelId="{48D16671-3046-4691-9947-91A3F5A61EA0}" type="pres">
      <dgm:prSet presAssocID="{F52E0D72-0859-49F3-B459-8B6FFFB06BA0}" presName="dot4" presStyleLbl="alignNode1" presStyleIdx="3" presStyleCnt="13"/>
      <dgm:spPr/>
    </dgm:pt>
    <dgm:pt modelId="{64545E04-7331-41BE-B8D8-F0543BEBDA41}" type="pres">
      <dgm:prSet presAssocID="{F52E0D72-0859-49F3-B459-8B6FFFB06BA0}" presName="dot5" presStyleLbl="alignNode1" presStyleIdx="4" presStyleCnt="13"/>
      <dgm:spPr/>
    </dgm:pt>
    <dgm:pt modelId="{E58A8D43-6C73-4E81-A57C-B98E5F1627F8}" type="pres">
      <dgm:prSet presAssocID="{F52E0D72-0859-49F3-B459-8B6FFFB06BA0}" presName="dot6" presStyleLbl="alignNode1" presStyleIdx="5" presStyleCnt="13"/>
      <dgm:spPr/>
    </dgm:pt>
    <dgm:pt modelId="{A838975E-B846-41F7-A83D-63F3B1E1E748}" type="pres">
      <dgm:prSet presAssocID="{F52E0D72-0859-49F3-B459-8B6FFFB06BA0}" presName="dotArrow1" presStyleLbl="alignNode1" presStyleIdx="6" presStyleCnt="13"/>
      <dgm:spPr/>
    </dgm:pt>
    <dgm:pt modelId="{0FF39FB7-1B59-44C1-9FB9-353CBC319A57}" type="pres">
      <dgm:prSet presAssocID="{F52E0D72-0859-49F3-B459-8B6FFFB06BA0}" presName="dotArrow2" presStyleLbl="alignNode1" presStyleIdx="7" presStyleCnt="13"/>
      <dgm:spPr/>
    </dgm:pt>
    <dgm:pt modelId="{03B2B34E-B189-45C4-9183-D7EC1F3D295B}" type="pres">
      <dgm:prSet presAssocID="{F52E0D72-0859-49F3-B459-8B6FFFB06BA0}" presName="dotArrow3" presStyleLbl="alignNode1" presStyleIdx="8" presStyleCnt="13"/>
      <dgm:spPr/>
    </dgm:pt>
    <dgm:pt modelId="{C4788462-DA7A-4DEE-B937-A6BAC9350E87}" type="pres">
      <dgm:prSet presAssocID="{F52E0D72-0859-49F3-B459-8B6FFFB06BA0}" presName="dotArrow4" presStyleLbl="alignNode1" presStyleIdx="9" presStyleCnt="13"/>
      <dgm:spPr/>
    </dgm:pt>
    <dgm:pt modelId="{E0B138D7-C42A-400F-94FA-3995CB0A0520}" type="pres">
      <dgm:prSet presAssocID="{F52E0D72-0859-49F3-B459-8B6FFFB06BA0}" presName="dotArrow5" presStyleLbl="alignNode1" presStyleIdx="10" presStyleCnt="13"/>
      <dgm:spPr/>
    </dgm:pt>
    <dgm:pt modelId="{DE0E301A-C6AB-4E51-BB22-06D3E17F8B8C}" type="pres">
      <dgm:prSet presAssocID="{F52E0D72-0859-49F3-B459-8B6FFFB06BA0}" presName="dotArrow6" presStyleLbl="alignNode1" presStyleIdx="11" presStyleCnt="13"/>
      <dgm:spPr/>
    </dgm:pt>
    <dgm:pt modelId="{19CF59AA-0105-49BA-8B7E-8168EE3CF7CD}" type="pres">
      <dgm:prSet presAssocID="{F52E0D72-0859-49F3-B459-8B6FFFB06BA0}" presName="dotArrow7" presStyleLbl="alignNode1" presStyleIdx="12" presStyleCnt="13"/>
      <dgm:spPr/>
    </dgm:pt>
    <dgm:pt modelId="{1A99F67B-4D8F-4064-AF5A-33CC17219A29}" type="pres">
      <dgm:prSet presAssocID="{DEFB186B-284D-49FF-95D7-75750908FFB7}" presName="parTx1" presStyleLbl="node1" presStyleIdx="0" presStyleCnt="4"/>
      <dgm:spPr/>
      <dgm:t>
        <a:bodyPr/>
        <a:lstStyle/>
        <a:p>
          <a:endParaRPr lang="ru-RU"/>
        </a:p>
      </dgm:t>
    </dgm:pt>
    <dgm:pt modelId="{2F23A9BB-15C1-4F4F-8014-C47DAFE4FC87}" type="pres">
      <dgm:prSet presAssocID="{C9A11B3C-CC34-490E-865A-5045127770A1}" presName="picture1" presStyleCnt="0"/>
      <dgm:spPr/>
    </dgm:pt>
    <dgm:pt modelId="{F0F5F0D8-8563-4DBE-9A33-9830897953E6}" type="pres">
      <dgm:prSet presAssocID="{C9A11B3C-CC34-490E-865A-5045127770A1}" presName="imageRepeatNode" presStyleLbl="fgImgPlace1" presStyleIdx="0" presStyleCnt="4"/>
      <dgm:spPr/>
      <dgm:t>
        <a:bodyPr/>
        <a:lstStyle/>
        <a:p>
          <a:endParaRPr lang="ru-RU"/>
        </a:p>
      </dgm:t>
    </dgm:pt>
    <dgm:pt modelId="{7D2B0422-FFFB-4FEF-B15A-CE5E9CF3F4B3}" type="pres">
      <dgm:prSet presAssocID="{0D36C5BD-9CA9-4B28-A864-BAFB4CAB86A9}" presName="parTx2" presStyleLbl="node1" presStyleIdx="1" presStyleCnt="4"/>
      <dgm:spPr/>
      <dgm:t>
        <a:bodyPr/>
        <a:lstStyle/>
        <a:p>
          <a:endParaRPr lang="ru-RU"/>
        </a:p>
      </dgm:t>
    </dgm:pt>
    <dgm:pt modelId="{6C3E1349-3C93-4F70-BBF1-1EC98D0DC80C}" type="pres">
      <dgm:prSet presAssocID="{9D34A62F-3572-4C15-A5F3-51129DE57BC7}" presName="picture2" presStyleCnt="0"/>
      <dgm:spPr/>
    </dgm:pt>
    <dgm:pt modelId="{681C28F0-857B-4735-BDF7-050F905E4A00}" type="pres">
      <dgm:prSet presAssocID="{9D34A62F-3572-4C15-A5F3-51129DE57BC7}" presName="imageRepeatNode" presStyleLbl="fgImgPlace1" presStyleIdx="1" presStyleCnt="4"/>
      <dgm:spPr/>
      <dgm:t>
        <a:bodyPr/>
        <a:lstStyle/>
        <a:p>
          <a:endParaRPr lang="ru-RU"/>
        </a:p>
      </dgm:t>
    </dgm:pt>
    <dgm:pt modelId="{0FCEEE82-FEFC-4135-9C04-812E7099509B}" type="pres">
      <dgm:prSet presAssocID="{2514CD51-8547-4DF7-8704-0D8D90CD86F4}" presName="parTx3" presStyleLbl="node1" presStyleIdx="2" presStyleCnt="4"/>
      <dgm:spPr/>
      <dgm:t>
        <a:bodyPr/>
        <a:lstStyle/>
        <a:p>
          <a:endParaRPr lang="ru-RU"/>
        </a:p>
      </dgm:t>
    </dgm:pt>
    <dgm:pt modelId="{3810BECE-65A2-419E-BF55-2F9F82895BD3}" type="pres">
      <dgm:prSet presAssocID="{595392C8-DCCE-4F1B-A0D4-93CE1BE3FE77}" presName="picture3" presStyleCnt="0"/>
      <dgm:spPr/>
    </dgm:pt>
    <dgm:pt modelId="{20C1AF0E-C363-48AF-B314-C3976E04AC06}" type="pres">
      <dgm:prSet presAssocID="{595392C8-DCCE-4F1B-A0D4-93CE1BE3FE77}" presName="imageRepeatNode" presStyleLbl="fgImgPlace1" presStyleIdx="2" presStyleCnt="4"/>
      <dgm:spPr/>
      <dgm:t>
        <a:bodyPr/>
        <a:lstStyle/>
        <a:p>
          <a:endParaRPr lang="ru-RU"/>
        </a:p>
      </dgm:t>
    </dgm:pt>
    <dgm:pt modelId="{490B10BC-66AA-4131-A68D-45C8E880886F}" type="pres">
      <dgm:prSet presAssocID="{E54C441B-7D74-4FFE-B4A9-4B81D4DC3F81}" presName="parTx4" presStyleLbl="node1" presStyleIdx="3" presStyleCnt="4" custLinFactNeighborY="16076"/>
      <dgm:spPr/>
      <dgm:t>
        <a:bodyPr/>
        <a:lstStyle/>
        <a:p>
          <a:endParaRPr lang="ru-RU"/>
        </a:p>
      </dgm:t>
    </dgm:pt>
    <dgm:pt modelId="{98E26D14-BC64-449C-B8AA-F180694C9BFB}" type="pres">
      <dgm:prSet presAssocID="{43E28E08-0257-455C-BED1-11C7752916AF}" presName="picture4" presStyleCnt="0"/>
      <dgm:spPr/>
    </dgm:pt>
    <dgm:pt modelId="{3C0061B3-9A48-453E-BE5E-841008B30B05}" type="pres">
      <dgm:prSet presAssocID="{43E28E08-0257-455C-BED1-11C7752916AF}" presName="imageRepeatNode" presStyleLbl="fgImgPlace1" presStyleIdx="3" presStyleCnt="4" custLinFactNeighborX="1700" custLinFactNeighborY="5786"/>
      <dgm:spPr/>
      <dgm:t>
        <a:bodyPr/>
        <a:lstStyle/>
        <a:p>
          <a:endParaRPr lang="ru-RU"/>
        </a:p>
      </dgm:t>
    </dgm:pt>
  </dgm:ptLst>
  <dgm:cxnLst>
    <dgm:cxn modelId="{0AEF8045-96C0-49C8-82C9-8FAA84A6F79F}" type="presOf" srcId="{43E28E08-0257-455C-BED1-11C7752916AF}" destId="{3C0061B3-9A48-453E-BE5E-841008B30B05}" srcOrd="0" destOrd="0" presId="urn:microsoft.com/office/officeart/2008/layout/AscendingPictureAccentProcess"/>
    <dgm:cxn modelId="{C56BCEBA-BAB3-4C9F-9618-AA8C884601AA}" type="presOf" srcId="{595392C8-DCCE-4F1B-A0D4-93CE1BE3FE77}" destId="{20C1AF0E-C363-48AF-B314-C3976E04AC06}" srcOrd="0" destOrd="0" presId="urn:microsoft.com/office/officeart/2008/layout/AscendingPictureAccentProcess"/>
    <dgm:cxn modelId="{3D4BE2FF-AB88-4C86-88EC-EE1D7C037A0D}" type="presOf" srcId="{0D36C5BD-9CA9-4B28-A864-BAFB4CAB86A9}" destId="{7D2B0422-FFFB-4FEF-B15A-CE5E9CF3F4B3}" srcOrd="0" destOrd="0" presId="urn:microsoft.com/office/officeart/2008/layout/AscendingPictureAccentProcess"/>
    <dgm:cxn modelId="{EC08D12C-957A-49A3-B8EE-CCDDE2417061}" type="presOf" srcId="{F52E0D72-0859-49F3-B459-8B6FFFB06BA0}" destId="{A1C3F908-B91B-4D8E-8809-9DD7FF9524B1}" srcOrd="0" destOrd="0" presId="urn:microsoft.com/office/officeart/2008/layout/AscendingPictureAccentProcess"/>
    <dgm:cxn modelId="{9A15490C-6BD6-4310-A622-033624CBD7F9}" type="presOf" srcId="{2514CD51-8547-4DF7-8704-0D8D90CD86F4}" destId="{0FCEEE82-FEFC-4135-9C04-812E7099509B}" srcOrd="0" destOrd="0" presId="urn:microsoft.com/office/officeart/2008/layout/AscendingPictureAccentProcess"/>
    <dgm:cxn modelId="{9F4E1446-8069-42BA-9DFF-6150A023FE78}" srcId="{F52E0D72-0859-49F3-B459-8B6FFFB06BA0}" destId="{2514CD51-8547-4DF7-8704-0D8D90CD86F4}" srcOrd="2" destOrd="0" parTransId="{2078BFFE-B2F5-4518-9AC5-4BDD433F8322}" sibTransId="{595392C8-DCCE-4F1B-A0D4-93CE1BE3FE77}"/>
    <dgm:cxn modelId="{5E9BCD81-FB78-4534-9B34-6B1993470A24}" srcId="{F52E0D72-0859-49F3-B459-8B6FFFB06BA0}" destId="{E54C441B-7D74-4FFE-B4A9-4B81D4DC3F81}" srcOrd="3" destOrd="0" parTransId="{AACB5C54-78F9-4243-987C-4F24B4D13F6F}" sibTransId="{43E28E08-0257-455C-BED1-11C7752916AF}"/>
    <dgm:cxn modelId="{7409FC7B-7BB2-4DEF-8EAC-409A1712FD07}" srcId="{F52E0D72-0859-49F3-B459-8B6FFFB06BA0}" destId="{DEFB186B-284D-49FF-95D7-75750908FFB7}" srcOrd="0" destOrd="0" parTransId="{B35B39CA-F99F-4029-B75F-DF7C4A0314BD}" sibTransId="{C9A11B3C-CC34-490E-865A-5045127770A1}"/>
    <dgm:cxn modelId="{F29E95FA-BEB9-49EF-B71B-0A225106A1E0}" srcId="{F52E0D72-0859-49F3-B459-8B6FFFB06BA0}" destId="{0D36C5BD-9CA9-4B28-A864-BAFB4CAB86A9}" srcOrd="1" destOrd="0" parTransId="{B77AE02D-92F1-485E-A74C-1E439C311F88}" sibTransId="{9D34A62F-3572-4C15-A5F3-51129DE57BC7}"/>
    <dgm:cxn modelId="{A1D4D955-88E4-4A43-B577-C6A3046D809B}" type="presOf" srcId="{E54C441B-7D74-4FFE-B4A9-4B81D4DC3F81}" destId="{490B10BC-66AA-4131-A68D-45C8E880886F}" srcOrd="0" destOrd="0" presId="urn:microsoft.com/office/officeart/2008/layout/AscendingPictureAccentProcess"/>
    <dgm:cxn modelId="{AB1EA036-1832-4813-80C3-801EF6AE3B87}" type="presOf" srcId="{C9A11B3C-CC34-490E-865A-5045127770A1}" destId="{F0F5F0D8-8563-4DBE-9A33-9830897953E6}" srcOrd="0" destOrd="0" presId="urn:microsoft.com/office/officeart/2008/layout/AscendingPictureAccentProcess"/>
    <dgm:cxn modelId="{C1B75950-88EA-4711-BBE7-BB815157DF7C}" type="presOf" srcId="{DEFB186B-284D-49FF-95D7-75750908FFB7}" destId="{1A99F67B-4D8F-4064-AF5A-33CC17219A29}" srcOrd="0" destOrd="0" presId="urn:microsoft.com/office/officeart/2008/layout/AscendingPictureAccentProcess"/>
    <dgm:cxn modelId="{D93FD086-55A4-40CA-92A1-C80B3B4F7A25}" type="presOf" srcId="{9D34A62F-3572-4C15-A5F3-51129DE57BC7}" destId="{681C28F0-857B-4735-BDF7-050F905E4A00}" srcOrd="0" destOrd="0" presId="urn:microsoft.com/office/officeart/2008/layout/AscendingPictureAccentProcess"/>
    <dgm:cxn modelId="{7F1B4777-6EB2-4030-8070-8DAED17BB88A}" type="presParOf" srcId="{A1C3F908-B91B-4D8E-8809-9DD7FF9524B1}" destId="{1EC9093B-3C3C-4698-AE41-DAC26067193E}" srcOrd="0" destOrd="0" presId="urn:microsoft.com/office/officeart/2008/layout/AscendingPictureAccentProcess"/>
    <dgm:cxn modelId="{C45BF84B-2E90-4B8B-8FC0-E00171AF364C}" type="presParOf" srcId="{A1C3F908-B91B-4D8E-8809-9DD7FF9524B1}" destId="{086B1B50-04AE-4B68-AB28-B34C90A2AEDF}" srcOrd="1" destOrd="0" presId="urn:microsoft.com/office/officeart/2008/layout/AscendingPictureAccentProcess"/>
    <dgm:cxn modelId="{A3540BE7-F0ED-43BD-9827-A011E56C41E5}" type="presParOf" srcId="{A1C3F908-B91B-4D8E-8809-9DD7FF9524B1}" destId="{AE7B4D3D-B7D9-4D11-8EEF-053B58F10B7E}" srcOrd="2" destOrd="0" presId="urn:microsoft.com/office/officeart/2008/layout/AscendingPictureAccentProcess"/>
    <dgm:cxn modelId="{D445B061-1DB0-4963-A1D8-C52CF6E636BA}" type="presParOf" srcId="{A1C3F908-B91B-4D8E-8809-9DD7FF9524B1}" destId="{48D16671-3046-4691-9947-91A3F5A61EA0}" srcOrd="3" destOrd="0" presId="urn:microsoft.com/office/officeart/2008/layout/AscendingPictureAccentProcess"/>
    <dgm:cxn modelId="{1B68CC1C-6964-4C37-805E-A9957591C49F}" type="presParOf" srcId="{A1C3F908-B91B-4D8E-8809-9DD7FF9524B1}" destId="{64545E04-7331-41BE-B8D8-F0543BEBDA41}" srcOrd="4" destOrd="0" presId="urn:microsoft.com/office/officeart/2008/layout/AscendingPictureAccentProcess"/>
    <dgm:cxn modelId="{16456891-9ACE-4DE6-A63D-D54CB6A04206}" type="presParOf" srcId="{A1C3F908-B91B-4D8E-8809-9DD7FF9524B1}" destId="{E58A8D43-6C73-4E81-A57C-B98E5F1627F8}" srcOrd="5" destOrd="0" presId="urn:microsoft.com/office/officeart/2008/layout/AscendingPictureAccentProcess"/>
    <dgm:cxn modelId="{0E5F89E6-FACA-4611-AF68-25796B3B11C3}" type="presParOf" srcId="{A1C3F908-B91B-4D8E-8809-9DD7FF9524B1}" destId="{A838975E-B846-41F7-A83D-63F3B1E1E748}" srcOrd="6" destOrd="0" presId="urn:microsoft.com/office/officeart/2008/layout/AscendingPictureAccentProcess"/>
    <dgm:cxn modelId="{3D04F60C-5F23-4B3B-A797-4D81A6BD3421}" type="presParOf" srcId="{A1C3F908-B91B-4D8E-8809-9DD7FF9524B1}" destId="{0FF39FB7-1B59-44C1-9FB9-353CBC319A57}" srcOrd="7" destOrd="0" presId="urn:microsoft.com/office/officeart/2008/layout/AscendingPictureAccentProcess"/>
    <dgm:cxn modelId="{FC7C57E7-747B-4597-8FAF-C1070DB9927B}" type="presParOf" srcId="{A1C3F908-B91B-4D8E-8809-9DD7FF9524B1}" destId="{03B2B34E-B189-45C4-9183-D7EC1F3D295B}" srcOrd="8" destOrd="0" presId="urn:microsoft.com/office/officeart/2008/layout/AscendingPictureAccentProcess"/>
    <dgm:cxn modelId="{709F8949-839B-47CE-8570-297A155DB3B6}" type="presParOf" srcId="{A1C3F908-B91B-4D8E-8809-9DD7FF9524B1}" destId="{C4788462-DA7A-4DEE-B937-A6BAC9350E87}" srcOrd="9" destOrd="0" presId="urn:microsoft.com/office/officeart/2008/layout/AscendingPictureAccentProcess"/>
    <dgm:cxn modelId="{51C065AA-951F-4512-81E8-F5732241F884}" type="presParOf" srcId="{A1C3F908-B91B-4D8E-8809-9DD7FF9524B1}" destId="{E0B138D7-C42A-400F-94FA-3995CB0A0520}" srcOrd="10" destOrd="0" presId="urn:microsoft.com/office/officeart/2008/layout/AscendingPictureAccentProcess"/>
    <dgm:cxn modelId="{E95C7C24-5FB0-4534-8401-91E9620041D4}" type="presParOf" srcId="{A1C3F908-B91B-4D8E-8809-9DD7FF9524B1}" destId="{DE0E301A-C6AB-4E51-BB22-06D3E17F8B8C}" srcOrd="11" destOrd="0" presId="urn:microsoft.com/office/officeart/2008/layout/AscendingPictureAccentProcess"/>
    <dgm:cxn modelId="{90B09EFA-7005-48AA-98AE-C098828534F4}" type="presParOf" srcId="{A1C3F908-B91B-4D8E-8809-9DD7FF9524B1}" destId="{19CF59AA-0105-49BA-8B7E-8168EE3CF7CD}" srcOrd="12" destOrd="0" presId="urn:microsoft.com/office/officeart/2008/layout/AscendingPictureAccentProcess"/>
    <dgm:cxn modelId="{9712FB80-9840-4B43-9DCE-C9FBE3A89DAC}" type="presParOf" srcId="{A1C3F908-B91B-4D8E-8809-9DD7FF9524B1}" destId="{1A99F67B-4D8F-4064-AF5A-33CC17219A29}" srcOrd="13" destOrd="0" presId="urn:microsoft.com/office/officeart/2008/layout/AscendingPictureAccentProcess"/>
    <dgm:cxn modelId="{18D7E448-88B8-42D2-9A4D-6FE3FFBE8197}" type="presParOf" srcId="{A1C3F908-B91B-4D8E-8809-9DD7FF9524B1}" destId="{2F23A9BB-15C1-4F4F-8014-C47DAFE4FC87}" srcOrd="14" destOrd="0" presId="urn:microsoft.com/office/officeart/2008/layout/AscendingPictureAccentProcess"/>
    <dgm:cxn modelId="{EC374B9A-F83E-4222-BA76-0273510119B8}" type="presParOf" srcId="{2F23A9BB-15C1-4F4F-8014-C47DAFE4FC87}" destId="{F0F5F0D8-8563-4DBE-9A33-9830897953E6}" srcOrd="0" destOrd="0" presId="urn:microsoft.com/office/officeart/2008/layout/AscendingPictureAccentProcess"/>
    <dgm:cxn modelId="{CBC63CC8-844E-4BD4-9D3F-CC3251FDD541}" type="presParOf" srcId="{A1C3F908-B91B-4D8E-8809-9DD7FF9524B1}" destId="{7D2B0422-FFFB-4FEF-B15A-CE5E9CF3F4B3}" srcOrd="15" destOrd="0" presId="urn:microsoft.com/office/officeart/2008/layout/AscendingPictureAccentProcess"/>
    <dgm:cxn modelId="{101513FE-5CDF-4D82-A5B2-8B0D5560D62D}" type="presParOf" srcId="{A1C3F908-B91B-4D8E-8809-9DD7FF9524B1}" destId="{6C3E1349-3C93-4F70-BBF1-1EC98D0DC80C}" srcOrd="16" destOrd="0" presId="urn:microsoft.com/office/officeart/2008/layout/AscendingPictureAccentProcess"/>
    <dgm:cxn modelId="{3D783B4A-D18F-4240-806F-6008207E0E34}" type="presParOf" srcId="{6C3E1349-3C93-4F70-BBF1-1EC98D0DC80C}" destId="{681C28F0-857B-4735-BDF7-050F905E4A00}" srcOrd="0" destOrd="0" presId="urn:microsoft.com/office/officeart/2008/layout/AscendingPictureAccentProcess"/>
    <dgm:cxn modelId="{82D532E2-43E1-4D27-8723-98941F243395}" type="presParOf" srcId="{A1C3F908-B91B-4D8E-8809-9DD7FF9524B1}" destId="{0FCEEE82-FEFC-4135-9C04-812E7099509B}" srcOrd="17" destOrd="0" presId="urn:microsoft.com/office/officeart/2008/layout/AscendingPictureAccentProcess"/>
    <dgm:cxn modelId="{8C1BBBAC-C601-47EF-AFC9-3209D197F88E}" type="presParOf" srcId="{A1C3F908-B91B-4D8E-8809-9DD7FF9524B1}" destId="{3810BECE-65A2-419E-BF55-2F9F82895BD3}" srcOrd="18" destOrd="0" presId="urn:microsoft.com/office/officeart/2008/layout/AscendingPictureAccentProcess"/>
    <dgm:cxn modelId="{20F54A86-C8E6-43EA-84D6-AAB5D7C49535}" type="presParOf" srcId="{3810BECE-65A2-419E-BF55-2F9F82895BD3}" destId="{20C1AF0E-C363-48AF-B314-C3976E04AC06}" srcOrd="0" destOrd="0" presId="urn:microsoft.com/office/officeart/2008/layout/AscendingPictureAccentProcess"/>
    <dgm:cxn modelId="{3E005E9D-9BD6-4D4F-B06A-59D0C06BE0ED}" type="presParOf" srcId="{A1C3F908-B91B-4D8E-8809-9DD7FF9524B1}" destId="{490B10BC-66AA-4131-A68D-45C8E880886F}" srcOrd="19" destOrd="0" presId="urn:microsoft.com/office/officeart/2008/layout/AscendingPictureAccentProcess"/>
    <dgm:cxn modelId="{ABB3FA83-BC58-4F27-8FF7-1DD65B16575F}" type="presParOf" srcId="{A1C3F908-B91B-4D8E-8809-9DD7FF9524B1}" destId="{98E26D14-BC64-449C-B8AA-F180694C9BFB}" srcOrd="20" destOrd="0" presId="urn:microsoft.com/office/officeart/2008/layout/AscendingPictureAccentProcess"/>
    <dgm:cxn modelId="{602C173E-8102-499A-B191-D2B16AA56900}" type="presParOf" srcId="{98E26D14-BC64-449C-B8AA-F180694C9BFB}" destId="{3C0061B3-9A48-453E-BE5E-841008B30B05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2C3017-9ED5-453C-885A-2C1810567929}">
      <dsp:nvSpPr>
        <dsp:cNvPr id="0" name=""/>
        <dsp:cNvSpPr/>
      </dsp:nvSpPr>
      <dsp:spPr>
        <a:xfrm>
          <a:off x="1433913" y="513"/>
          <a:ext cx="1868088" cy="140452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/>
            <a:t>Пере-</a:t>
          </a:r>
          <a:r>
            <a:rPr lang="uk-UA" sz="3200" kern="1200" dirty="0" err="1" smtClean="0"/>
            <a:t>вірка</a:t>
          </a:r>
          <a:r>
            <a:rPr lang="uk-UA" sz="3200" kern="1200" dirty="0" smtClean="0"/>
            <a:t> </a:t>
          </a:r>
          <a:endParaRPr lang="ru-RU" sz="3600" b="1" kern="1200" dirty="0"/>
        </a:p>
      </dsp:txBody>
      <dsp:txXfrm>
        <a:off x="1707488" y="206200"/>
        <a:ext cx="1320938" cy="993146"/>
      </dsp:txXfrm>
    </dsp:sp>
    <dsp:sp modelId="{388A868F-D32A-4455-90F5-DC0D8DCEADAB}">
      <dsp:nvSpPr>
        <dsp:cNvPr id="0" name=""/>
        <dsp:cNvSpPr/>
      </dsp:nvSpPr>
      <dsp:spPr>
        <a:xfrm>
          <a:off x="2055478" y="1492528"/>
          <a:ext cx="624959" cy="624959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2138316" y="1731512"/>
        <a:ext cx="459283" cy="146991"/>
      </dsp:txXfrm>
    </dsp:sp>
    <dsp:sp modelId="{AABE9B58-44F8-4669-A821-755F7673992F}">
      <dsp:nvSpPr>
        <dsp:cNvPr id="0" name=""/>
        <dsp:cNvSpPr/>
      </dsp:nvSpPr>
      <dsp:spPr>
        <a:xfrm>
          <a:off x="1406528" y="2204981"/>
          <a:ext cx="1922858" cy="140452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/>
            <a:t>Оцінка </a:t>
          </a:r>
          <a:endParaRPr lang="ru-RU" sz="3200" kern="1200" dirty="0"/>
        </a:p>
      </dsp:txBody>
      <dsp:txXfrm>
        <a:off x="1688124" y="2410668"/>
        <a:ext cx="1359666" cy="993146"/>
      </dsp:txXfrm>
    </dsp:sp>
    <dsp:sp modelId="{0359EE6A-7C24-4C42-8096-8007E348D5D5}">
      <dsp:nvSpPr>
        <dsp:cNvPr id="0" name=""/>
        <dsp:cNvSpPr/>
      </dsp:nvSpPr>
      <dsp:spPr>
        <a:xfrm>
          <a:off x="2055478" y="3696995"/>
          <a:ext cx="624959" cy="624959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2138316" y="3935979"/>
        <a:ext cx="459283" cy="146991"/>
      </dsp:txXfrm>
    </dsp:sp>
    <dsp:sp modelId="{E865206D-73C0-49D8-9F44-26199E0D0893}">
      <dsp:nvSpPr>
        <dsp:cNvPr id="0" name=""/>
        <dsp:cNvSpPr/>
      </dsp:nvSpPr>
      <dsp:spPr>
        <a:xfrm>
          <a:off x="1424383" y="4409449"/>
          <a:ext cx="1887150" cy="140452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/>
            <a:t>Облік </a:t>
          </a:r>
          <a:endParaRPr lang="ru-RU" sz="3200" kern="1200" dirty="0"/>
        </a:p>
      </dsp:txBody>
      <dsp:txXfrm>
        <a:off x="1700750" y="4615136"/>
        <a:ext cx="1334416" cy="993146"/>
      </dsp:txXfrm>
    </dsp:sp>
    <dsp:sp modelId="{6AE0DA51-E231-4EAA-B9D2-906C3B436050}">
      <dsp:nvSpPr>
        <dsp:cNvPr id="0" name=""/>
        <dsp:cNvSpPr/>
      </dsp:nvSpPr>
      <dsp:spPr>
        <a:xfrm>
          <a:off x="3491014" y="2706823"/>
          <a:ext cx="342649" cy="4008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3491014" y="2786990"/>
        <a:ext cx="239854" cy="240501"/>
      </dsp:txXfrm>
    </dsp:sp>
    <dsp:sp modelId="{84A0D617-EF08-479D-B3D0-9EFFE7A854C6}">
      <dsp:nvSpPr>
        <dsp:cNvPr id="0" name=""/>
        <dsp:cNvSpPr/>
      </dsp:nvSpPr>
      <dsp:spPr>
        <a:xfrm>
          <a:off x="3975896" y="1581153"/>
          <a:ext cx="2745574" cy="265217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b="1" kern="1200" dirty="0" smtClean="0"/>
            <a:t>Контроль</a:t>
          </a:r>
          <a:endParaRPr lang="ru-RU" sz="3400" kern="1200" dirty="0"/>
        </a:p>
      </dsp:txBody>
      <dsp:txXfrm>
        <a:off x="4377976" y="1969555"/>
        <a:ext cx="1941414" cy="18753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9A1A20-5BE5-41F3-9378-762421507E46}">
      <dsp:nvSpPr>
        <dsp:cNvPr id="0" name=""/>
        <dsp:cNvSpPr/>
      </dsp:nvSpPr>
      <dsp:spPr>
        <a:xfrm>
          <a:off x="0" y="2853"/>
          <a:ext cx="8128000" cy="0"/>
        </a:xfrm>
        <a:prstGeom prst="lin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alpha val="9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alpha val="9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58B40F9-988B-42AC-BB0D-54BD1E8D66C0}">
      <dsp:nvSpPr>
        <dsp:cNvPr id="0" name=""/>
        <dsp:cNvSpPr/>
      </dsp:nvSpPr>
      <dsp:spPr>
        <a:xfrm>
          <a:off x="0" y="2853"/>
          <a:ext cx="2988203" cy="58373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500" kern="1200" dirty="0" smtClean="0"/>
        </a:p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4400" kern="1200" dirty="0" smtClean="0"/>
        </a:p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800" kern="1200" dirty="0" smtClean="0"/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kern="1200" dirty="0" smtClean="0"/>
            <a:t>Функції контролю</a:t>
          </a:r>
          <a:endParaRPr lang="ru-RU" sz="4400" b="1" kern="1200" dirty="0"/>
        </a:p>
      </dsp:txBody>
      <dsp:txXfrm>
        <a:off x="0" y="2853"/>
        <a:ext cx="2988203" cy="5837352"/>
      </dsp:txXfrm>
    </dsp:sp>
    <dsp:sp modelId="{6E2A6A2F-FDA2-4D7B-A532-3924879F7BCC}">
      <dsp:nvSpPr>
        <dsp:cNvPr id="0" name=""/>
        <dsp:cNvSpPr/>
      </dsp:nvSpPr>
      <dsp:spPr>
        <a:xfrm>
          <a:off x="3084524" y="42258"/>
          <a:ext cx="5040828" cy="788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/>
            <a:t>освітня </a:t>
          </a:r>
          <a:endParaRPr lang="ru-RU" sz="4000" kern="1200" dirty="0"/>
        </a:p>
      </dsp:txBody>
      <dsp:txXfrm>
        <a:off x="3084524" y="42258"/>
        <a:ext cx="5040828" cy="788099"/>
      </dsp:txXfrm>
    </dsp:sp>
    <dsp:sp modelId="{55B6AAF4-4C7E-4464-B272-2907F00F5851}">
      <dsp:nvSpPr>
        <dsp:cNvPr id="0" name=""/>
        <dsp:cNvSpPr/>
      </dsp:nvSpPr>
      <dsp:spPr>
        <a:xfrm>
          <a:off x="2988203" y="830357"/>
          <a:ext cx="513714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B50C45-8807-4AA2-8ABF-BA66CEA9A31B}">
      <dsp:nvSpPr>
        <dsp:cNvPr id="0" name=""/>
        <dsp:cNvSpPr/>
      </dsp:nvSpPr>
      <dsp:spPr>
        <a:xfrm>
          <a:off x="3084524" y="869762"/>
          <a:ext cx="5040828" cy="788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/>
            <a:t> виховна </a:t>
          </a:r>
          <a:endParaRPr lang="ru-RU" sz="4000" kern="1200" dirty="0"/>
        </a:p>
      </dsp:txBody>
      <dsp:txXfrm>
        <a:off x="3084524" y="869762"/>
        <a:ext cx="5040828" cy="788099"/>
      </dsp:txXfrm>
    </dsp:sp>
    <dsp:sp modelId="{5BF6B048-716D-4563-8C0F-A42789D61CA0}">
      <dsp:nvSpPr>
        <dsp:cNvPr id="0" name=""/>
        <dsp:cNvSpPr/>
      </dsp:nvSpPr>
      <dsp:spPr>
        <a:xfrm>
          <a:off x="2988203" y="1657862"/>
          <a:ext cx="513714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B96F54-8F8D-4253-B1E9-900D6A1F6561}">
      <dsp:nvSpPr>
        <dsp:cNvPr id="0" name=""/>
        <dsp:cNvSpPr/>
      </dsp:nvSpPr>
      <dsp:spPr>
        <a:xfrm>
          <a:off x="3084524" y="1697267"/>
          <a:ext cx="5040828" cy="788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/>
            <a:t> розвиваюча </a:t>
          </a:r>
          <a:endParaRPr lang="ru-RU" sz="4000" kern="1200" dirty="0"/>
        </a:p>
      </dsp:txBody>
      <dsp:txXfrm>
        <a:off x="3084524" y="1697267"/>
        <a:ext cx="5040828" cy="788099"/>
      </dsp:txXfrm>
    </dsp:sp>
    <dsp:sp modelId="{FD7CD255-B594-4C63-BBC8-528738AF4C11}">
      <dsp:nvSpPr>
        <dsp:cNvPr id="0" name=""/>
        <dsp:cNvSpPr/>
      </dsp:nvSpPr>
      <dsp:spPr>
        <a:xfrm>
          <a:off x="2988203" y="2485366"/>
          <a:ext cx="513714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795A44-90EC-40F2-B53C-40AB1F2E8462}">
      <dsp:nvSpPr>
        <dsp:cNvPr id="0" name=""/>
        <dsp:cNvSpPr/>
      </dsp:nvSpPr>
      <dsp:spPr>
        <a:xfrm>
          <a:off x="3084524" y="2524771"/>
          <a:ext cx="5040828" cy="788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/>
            <a:t> діагностична</a:t>
          </a:r>
          <a:endParaRPr lang="ru-RU" sz="4000" kern="1200" dirty="0"/>
        </a:p>
      </dsp:txBody>
      <dsp:txXfrm>
        <a:off x="3084524" y="2524771"/>
        <a:ext cx="5040828" cy="788099"/>
      </dsp:txXfrm>
    </dsp:sp>
    <dsp:sp modelId="{25CE74B4-F4EC-4E6D-A9A2-1647E53CB4E4}">
      <dsp:nvSpPr>
        <dsp:cNvPr id="0" name=""/>
        <dsp:cNvSpPr/>
      </dsp:nvSpPr>
      <dsp:spPr>
        <a:xfrm>
          <a:off x="2988203" y="3312871"/>
          <a:ext cx="513714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DC21E5-6B9D-4CF6-AF68-9A811B072E23}">
      <dsp:nvSpPr>
        <dsp:cNvPr id="0" name=""/>
        <dsp:cNvSpPr/>
      </dsp:nvSpPr>
      <dsp:spPr>
        <a:xfrm>
          <a:off x="3084524" y="3352276"/>
          <a:ext cx="5040828" cy="788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/>
            <a:t> стимулююча</a:t>
          </a:r>
          <a:endParaRPr lang="ru-RU" sz="4000" kern="1200" dirty="0"/>
        </a:p>
      </dsp:txBody>
      <dsp:txXfrm>
        <a:off x="3084524" y="3352276"/>
        <a:ext cx="5040828" cy="788099"/>
      </dsp:txXfrm>
    </dsp:sp>
    <dsp:sp modelId="{CE058537-E528-4CEB-8092-0F017B2693E4}">
      <dsp:nvSpPr>
        <dsp:cNvPr id="0" name=""/>
        <dsp:cNvSpPr/>
      </dsp:nvSpPr>
      <dsp:spPr>
        <a:xfrm>
          <a:off x="2988203" y="4140376"/>
          <a:ext cx="513714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E56D09-F62A-48EB-9200-4A5C6CACBC9B}">
      <dsp:nvSpPr>
        <dsp:cNvPr id="0" name=""/>
        <dsp:cNvSpPr/>
      </dsp:nvSpPr>
      <dsp:spPr>
        <a:xfrm>
          <a:off x="3084524" y="4179781"/>
          <a:ext cx="5040828" cy="788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/>
            <a:t> оцінювальна</a:t>
          </a:r>
          <a:endParaRPr lang="ru-RU" sz="4000" kern="1200" dirty="0"/>
        </a:p>
      </dsp:txBody>
      <dsp:txXfrm>
        <a:off x="3084524" y="4179781"/>
        <a:ext cx="5040828" cy="788099"/>
      </dsp:txXfrm>
    </dsp:sp>
    <dsp:sp modelId="{3F91370A-8509-4081-94E9-C78C028E7CA6}">
      <dsp:nvSpPr>
        <dsp:cNvPr id="0" name=""/>
        <dsp:cNvSpPr/>
      </dsp:nvSpPr>
      <dsp:spPr>
        <a:xfrm>
          <a:off x="2988203" y="4967880"/>
          <a:ext cx="513714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9EB365-3562-466F-9264-3A2CF5B59C34}">
      <dsp:nvSpPr>
        <dsp:cNvPr id="0" name=""/>
        <dsp:cNvSpPr/>
      </dsp:nvSpPr>
      <dsp:spPr>
        <a:xfrm>
          <a:off x="3084524" y="5007285"/>
          <a:ext cx="5040828" cy="788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/>
            <a:t> управлінська </a:t>
          </a:r>
          <a:endParaRPr lang="ru-RU" sz="4000" kern="1200" dirty="0"/>
        </a:p>
      </dsp:txBody>
      <dsp:txXfrm>
        <a:off x="3084524" y="5007285"/>
        <a:ext cx="5040828" cy="788099"/>
      </dsp:txXfrm>
    </dsp:sp>
    <dsp:sp modelId="{0795DE5F-2D40-4C78-A028-9C392BFB4E73}">
      <dsp:nvSpPr>
        <dsp:cNvPr id="0" name=""/>
        <dsp:cNvSpPr/>
      </dsp:nvSpPr>
      <dsp:spPr>
        <a:xfrm>
          <a:off x="2988203" y="5795385"/>
          <a:ext cx="513714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BF29B6-9CCF-4727-B7A4-3E7717ABC164}">
      <dsp:nvSpPr>
        <dsp:cNvPr id="0" name=""/>
        <dsp:cNvSpPr/>
      </dsp:nvSpPr>
      <dsp:spPr>
        <a:xfrm>
          <a:off x="-6871751" y="-1050635"/>
          <a:ext cx="8178222" cy="8178222"/>
        </a:xfrm>
        <a:prstGeom prst="blockArc">
          <a:avLst>
            <a:gd name="adj1" fmla="val 18900000"/>
            <a:gd name="adj2" fmla="val 2700000"/>
            <a:gd name="adj3" fmla="val 264"/>
          </a:avLst>
        </a:pr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16F250-14D4-4358-9ED2-B8987B88BE46}">
      <dsp:nvSpPr>
        <dsp:cNvPr id="0" name=""/>
        <dsp:cNvSpPr/>
      </dsp:nvSpPr>
      <dsp:spPr>
        <a:xfrm>
          <a:off x="570547" y="379687"/>
          <a:ext cx="6330648" cy="75986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3140" tIns="99060" rIns="99060" bIns="9906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900" kern="1200" dirty="0" smtClean="0"/>
            <a:t>Поточний </a:t>
          </a:r>
          <a:endParaRPr lang="ru-RU" sz="3900" kern="1200" dirty="0"/>
        </a:p>
      </dsp:txBody>
      <dsp:txXfrm>
        <a:off x="570547" y="379687"/>
        <a:ext cx="6330648" cy="759861"/>
      </dsp:txXfrm>
    </dsp:sp>
    <dsp:sp modelId="{33D0D07F-0AF7-467F-A2E0-8EEBCF13B25B}">
      <dsp:nvSpPr>
        <dsp:cNvPr id="0" name=""/>
        <dsp:cNvSpPr/>
      </dsp:nvSpPr>
      <dsp:spPr>
        <a:xfrm>
          <a:off x="95633" y="284705"/>
          <a:ext cx="949827" cy="9498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E6AF35D-8666-4155-9772-677C3F8D083C}">
      <dsp:nvSpPr>
        <dsp:cNvPr id="0" name=""/>
        <dsp:cNvSpPr/>
      </dsp:nvSpPr>
      <dsp:spPr>
        <a:xfrm>
          <a:off x="1115041" y="1519116"/>
          <a:ext cx="5786154" cy="75986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3140" tIns="99060" rIns="99060" bIns="9906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900" kern="1200" dirty="0" smtClean="0"/>
            <a:t>Періодичний </a:t>
          </a:r>
          <a:endParaRPr lang="ru-RU" sz="3900" kern="1200" dirty="0"/>
        </a:p>
      </dsp:txBody>
      <dsp:txXfrm>
        <a:off x="1115041" y="1519116"/>
        <a:ext cx="5786154" cy="759861"/>
      </dsp:txXfrm>
    </dsp:sp>
    <dsp:sp modelId="{995EFF4B-3BFE-4CC6-A755-7467E01AAD42}">
      <dsp:nvSpPr>
        <dsp:cNvPr id="0" name=""/>
        <dsp:cNvSpPr/>
      </dsp:nvSpPr>
      <dsp:spPr>
        <a:xfrm>
          <a:off x="640128" y="1424133"/>
          <a:ext cx="949827" cy="9498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55C203C-4EEC-4E4E-9AC8-E022F8065103}">
      <dsp:nvSpPr>
        <dsp:cNvPr id="0" name=""/>
        <dsp:cNvSpPr/>
      </dsp:nvSpPr>
      <dsp:spPr>
        <a:xfrm>
          <a:off x="1282158" y="2658544"/>
          <a:ext cx="5619037" cy="75986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3140" tIns="99060" rIns="99060" bIns="9906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900" kern="1200" dirty="0" smtClean="0"/>
            <a:t>Підсумковий </a:t>
          </a:r>
          <a:endParaRPr lang="ru-RU" sz="3900" kern="1200" dirty="0"/>
        </a:p>
      </dsp:txBody>
      <dsp:txXfrm>
        <a:off x="1282158" y="2658544"/>
        <a:ext cx="5619037" cy="759861"/>
      </dsp:txXfrm>
    </dsp:sp>
    <dsp:sp modelId="{F2D08905-ACD1-4BE9-ABB1-B69606C6E980}">
      <dsp:nvSpPr>
        <dsp:cNvPr id="0" name=""/>
        <dsp:cNvSpPr/>
      </dsp:nvSpPr>
      <dsp:spPr>
        <a:xfrm>
          <a:off x="807244" y="2563561"/>
          <a:ext cx="949827" cy="9498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40BBE18-DEFF-4935-AAB6-F18ECC627096}">
      <dsp:nvSpPr>
        <dsp:cNvPr id="0" name=""/>
        <dsp:cNvSpPr/>
      </dsp:nvSpPr>
      <dsp:spPr>
        <a:xfrm>
          <a:off x="1115041" y="3797972"/>
          <a:ext cx="5786154" cy="75986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3140" tIns="99060" rIns="99060" bIns="9906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900" kern="1200" dirty="0" smtClean="0"/>
            <a:t>Попередній </a:t>
          </a:r>
          <a:endParaRPr lang="ru-RU" sz="3900" kern="1200" dirty="0"/>
        </a:p>
      </dsp:txBody>
      <dsp:txXfrm>
        <a:off x="1115041" y="3797972"/>
        <a:ext cx="5786154" cy="759861"/>
      </dsp:txXfrm>
    </dsp:sp>
    <dsp:sp modelId="{440723AB-F0BA-4C5A-815C-25B70E55A58F}">
      <dsp:nvSpPr>
        <dsp:cNvPr id="0" name=""/>
        <dsp:cNvSpPr/>
      </dsp:nvSpPr>
      <dsp:spPr>
        <a:xfrm>
          <a:off x="640128" y="3702990"/>
          <a:ext cx="949827" cy="9498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56B506F-FC2B-40B6-B86E-12BC5AB9BDA6}">
      <dsp:nvSpPr>
        <dsp:cNvPr id="0" name=""/>
        <dsp:cNvSpPr/>
      </dsp:nvSpPr>
      <dsp:spPr>
        <a:xfrm>
          <a:off x="570547" y="4937401"/>
          <a:ext cx="6330648" cy="75986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6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3140" tIns="99060" rIns="99060" bIns="9906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900" kern="1200" dirty="0" smtClean="0"/>
            <a:t>Відстрочений </a:t>
          </a:r>
          <a:endParaRPr lang="ru-RU" sz="3900" kern="1200" dirty="0"/>
        </a:p>
      </dsp:txBody>
      <dsp:txXfrm>
        <a:off x="570547" y="4937401"/>
        <a:ext cx="6330648" cy="759861"/>
      </dsp:txXfrm>
    </dsp:sp>
    <dsp:sp modelId="{0BC93AEC-D263-4FBD-8DFF-6502BF4A9B3B}">
      <dsp:nvSpPr>
        <dsp:cNvPr id="0" name=""/>
        <dsp:cNvSpPr/>
      </dsp:nvSpPr>
      <dsp:spPr>
        <a:xfrm>
          <a:off x="95633" y="4842418"/>
          <a:ext cx="949827" cy="9498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571B4-D699-4C77-AE43-0E26B1FD9591}">
      <dsp:nvSpPr>
        <dsp:cNvPr id="0" name=""/>
        <dsp:cNvSpPr/>
      </dsp:nvSpPr>
      <dsp:spPr>
        <a:xfrm>
          <a:off x="0" y="702988"/>
          <a:ext cx="8382000" cy="471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536" tIns="916432" rIns="650536" bIns="312928" numCol="1" spcCol="1270" anchor="t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400" kern="1200" dirty="0" smtClean="0"/>
            <a:t> Індивідуальні</a:t>
          </a:r>
          <a:endParaRPr lang="ru-RU" sz="4400" kern="1200" dirty="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400" kern="1200" dirty="0" smtClean="0"/>
            <a:t> Групові </a:t>
          </a:r>
          <a:endParaRPr lang="ru-RU" sz="4400" kern="1200" dirty="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400" kern="1200" dirty="0" smtClean="0"/>
            <a:t> Фронтальні </a:t>
          </a:r>
          <a:endParaRPr lang="ru-RU" sz="4400" kern="1200" dirty="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400" kern="1200" dirty="0" smtClean="0"/>
            <a:t> Заліки </a:t>
          </a:r>
          <a:endParaRPr lang="ru-RU" sz="4400" kern="1200" dirty="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400" kern="1200" dirty="0" smtClean="0"/>
            <a:t> Іспити </a:t>
          </a:r>
          <a:endParaRPr lang="ru-RU" sz="4400" kern="1200" dirty="0"/>
        </a:p>
      </dsp:txBody>
      <dsp:txXfrm>
        <a:off x="0" y="702988"/>
        <a:ext cx="8382000" cy="4712400"/>
      </dsp:txXfrm>
    </dsp:sp>
    <dsp:sp modelId="{7D1F33F0-B1B6-4877-AC72-C81CF84BE32A}">
      <dsp:nvSpPr>
        <dsp:cNvPr id="0" name=""/>
        <dsp:cNvSpPr/>
      </dsp:nvSpPr>
      <dsp:spPr>
        <a:xfrm>
          <a:off x="419100" y="53548"/>
          <a:ext cx="5867400" cy="1298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1774" tIns="0" rIns="221774" bIns="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400" kern="1200" dirty="0" smtClean="0"/>
            <a:t>Форми контролю</a:t>
          </a:r>
          <a:endParaRPr lang="ru-RU" sz="5400" kern="1200" dirty="0"/>
        </a:p>
      </dsp:txBody>
      <dsp:txXfrm>
        <a:off x="482506" y="116954"/>
        <a:ext cx="5740588" cy="11720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571B4-D699-4C77-AE43-0E26B1FD9591}">
      <dsp:nvSpPr>
        <dsp:cNvPr id="0" name=""/>
        <dsp:cNvSpPr/>
      </dsp:nvSpPr>
      <dsp:spPr>
        <a:xfrm>
          <a:off x="0" y="702988"/>
          <a:ext cx="8382000" cy="471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0536" tIns="916432" rIns="650536" bIns="312928" numCol="1" spcCol="1270" anchor="t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400" kern="1200" dirty="0" smtClean="0"/>
            <a:t> Спостереження </a:t>
          </a:r>
          <a:endParaRPr lang="ru-RU" sz="4400" kern="1200" dirty="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400" kern="1200" dirty="0" smtClean="0"/>
            <a:t> Усні </a:t>
          </a:r>
          <a:endParaRPr lang="ru-RU" sz="4400" kern="1200" dirty="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400" kern="1200" dirty="0" smtClean="0"/>
            <a:t> Письмові</a:t>
          </a:r>
          <a:endParaRPr lang="ru-RU" sz="4400" kern="1200" dirty="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400" kern="1200" dirty="0" smtClean="0"/>
            <a:t> Програмовані</a:t>
          </a:r>
          <a:endParaRPr lang="ru-RU" sz="4400" kern="1200" dirty="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400" kern="1200" dirty="0" smtClean="0"/>
            <a:t> Практичні </a:t>
          </a:r>
          <a:endParaRPr lang="ru-RU" sz="4400" kern="1200" dirty="0"/>
        </a:p>
      </dsp:txBody>
      <dsp:txXfrm>
        <a:off x="0" y="702988"/>
        <a:ext cx="8382000" cy="4712400"/>
      </dsp:txXfrm>
    </dsp:sp>
    <dsp:sp modelId="{7D1F33F0-B1B6-4877-AC72-C81CF84BE32A}">
      <dsp:nvSpPr>
        <dsp:cNvPr id="0" name=""/>
        <dsp:cNvSpPr/>
      </dsp:nvSpPr>
      <dsp:spPr>
        <a:xfrm>
          <a:off x="419100" y="53548"/>
          <a:ext cx="5867400" cy="1298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1774" tIns="0" rIns="221774" bIns="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400" kern="1200" dirty="0" smtClean="0"/>
            <a:t>Методи контролю</a:t>
          </a:r>
          <a:endParaRPr lang="ru-RU" sz="5400" kern="1200" dirty="0"/>
        </a:p>
      </dsp:txBody>
      <dsp:txXfrm>
        <a:off x="482506" y="116954"/>
        <a:ext cx="5740588" cy="117206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35FBA0-8922-4AFD-9CAC-9981965692AA}">
      <dsp:nvSpPr>
        <dsp:cNvPr id="0" name=""/>
        <dsp:cNvSpPr/>
      </dsp:nvSpPr>
      <dsp:spPr>
        <a:xfrm>
          <a:off x="1905062" y="3502880"/>
          <a:ext cx="2228653" cy="192148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41910" rIns="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kern="1200" dirty="0" smtClean="0"/>
            <a:t>Навички </a:t>
          </a:r>
          <a:endParaRPr lang="ru-RU" sz="3300" kern="1200" dirty="0"/>
        </a:p>
      </dsp:txBody>
      <dsp:txXfrm>
        <a:off x="2250907" y="3801059"/>
        <a:ext cx="1536963" cy="1325129"/>
      </dsp:txXfrm>
    </dsp:sp>
    <dsp:sp modelId="{60B2D783-BCA1-4A98-BEF9-7CAFFC3506EA}">
      <dsp:nvSpPr>
        <dsp:cNvPr id="0" name=""/>
        <dsp:cNvSpPr/>
      </dsp:nvSpPr>
      <dsp:spPr>
        <a:xfrm>
          <a:off x="1962959" y="4351177"/>
          <a:ext cx="260934" cy="2248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D903CD4-1D57-4D06-B9BC-73005DF07C74}">
      <dsp:nvSpPr>
        <dsp:cNvPr id="0" name=""/>
        <dsp:cNvSpPr/>
      </dsp:nvSpPr>
      <dsp:spPr>
        <a:xfrm>
          <a:off x="0" y="2470810"/>
          <a:ext cx="2228653" cy="1921487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73BEFBC-930C-48A2-B87B-3EDD32B2A305}">
      <dsp:nvSpPr>
        <dsp:cNvPr id="0" name=""/>
        <dsp:cNvSpPr/>
      </dsp:nvSpPr>
      <dsp:spPr>
        <a:xfrm>
          <a:off x="1517228" y="4138468"/>
          <a:ext cx="260934" cy="2248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E20579C-5D5E-49C6-B262-99EA6D98738A}">
      <dsp:nvSpPr>
        <dsp:cNvPr id="0" name=""/>
        <dsp:cNvSpPr/>
      </dsp:nvSpPr>
      <dsp:spPr>
        <a:xfrm>
          <a:off x="3803779" y="2447965"/>
          <a:ext cx="2228653" cy="192148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41910" rIns="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kern="1200" dirty="0" smtClean="0"/>
            <a:t>Уміння </a:t>
          </a:r>
          <a:endParaRPr lang="ru-RU" sz="3300" kern="1200" dirty="0"/>
        </a:p>
      </dsp:txBody>
      <dsp:txXfrm>
        <a:off x="4149624" y="2746144"/>
        <a:ext cx="1536963" cy="1325129"/>
      </dsp:txXfrm>
    </dsp:sp>
    <dsp:sp modelId="{7C2383F0-EA3D-4D03-BB42-5E73688DA2E1}">
      <dsp:nvSpPr>
        <dsp:cNvPr id="0" name=""/>
        <dsp:cNvSpPr/>
      </dsp:nvSpPr>
      <dsp:spPr>
        <a:xfrm>
          <a:off x="5327353" y="4113593"/>
          <a:ext cx="260934" cy="2248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67AE12B-D88D-4B29-BA57-ADF4E095459B}">
      <dsp:nvSpPr>
        <dsp:cNvPr id="0" name=""/>
        <dsp:cNvSpPr/>
      </dsp:nvSpPr>
      <dsp:spPr>
        <a:xfrm>
          <a:off x="5702496" y="3502880"/>
          <a:ext cx="2228653" cy="1921487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BC00EA-FE01-45AF-BBE1-5B96A7F37BB5}">
      <dsp:nvSpPr>
        <dsp:cNvPr id="0" name=""/>
        <dsp:cNvSpPr/>
      </dsp:nvSpPr>
      <dsp:spPr>
        <a:xfrm>
          <a:off x="5760394" y="4351177"/>
          <a:ext cx="260934" cy="2248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8586E15-68E0-4AE2-BA3F-0351D1F17858}">
      <dsp:nvSpPr>
        <dsp:cNvPr id="0" name=""/>
        <dsp:cNvSpPr/>
      </dsp:nvSpPr>
      <dsp:spPr>
        <a:xfrm>
          <a:off x="1905062" y="1397620"/>
          <a:ext cx="2228653" cy="192148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41910" rIns="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kern="1200" dirty="0" smtClean="0"/>
            <a:t>Знання </a:t>
          </a:r>
          <a:endParaRPr lang="ru-RU" sz="3300" kern="1200" dirty="0"/>
        </a:p>
      </dsp:txBody>
      <dsp:txXfrm>
        <a:off x="2250907" y="1695799"/>
        <a:ext cx="1536963" cy="1325129"/>
      </dsp:txXfrm>
    </dsp:sp>
    <dsp:sp modelId="{22C9AE45-0AB8-425E-9A80-C0839F3223BC}">
      <dsp:nvSpPr>
        <dsp:cNvPr id="0" name=""/>
        <dsp:cNvSpPr/>
      </dsp:nvSpPr>
      <dsp:spPr>
        <a:xfrm>
          <a:off x="3415946" y="1439248"/>
          <a:ext cx="260934" cy="2248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82D71FF-F9CF-4493-9AA4-52228F1B49DC}">
      <dsp:nvSpPr>
        <dsp:cNvPr id="0" name=""/>
        <dsp:cNvSpPr/>
      </dsp:nvSpPr>
      <dsp:spPr>
        <a:xfrm>
          <a:off x="3803779" y="347782"/>
          <a:ext cx="2228653" cy="1921487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90BA2D7-F7E6-4DD6-88F9-A8A5BC1A846C}">
      <dsp:nvSpPr>
        <dsp:cNvPr id="0" name=""/>
        <dsp:cNvSpPr/>
      </dsp:nvSpPr>
      <dsp:spPr>
        <a:xfrm>
          <a:off x="3869608" y="1191510"/>
          <a:ext cx="260934" cy="2248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C9093B-3C3C-4698-AE41-DAC26067193E}">
      <dsp:nvSpPr>
        <dsp:cNvPr id="0" name=""/>
        <dsp:cNvSpPr/>
      </dsp:nvSpPr>
      <dsp:spPr>
        <a:xfrm>
          <a:off x="3148604" y="4570109"/>
          <a:ext cx="110394" cy="11039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86B1B50-04AE-4B68-AB28-B34C90A2AEDF}">
      <dsp:nvSpPr>
        <dsp:cNvPr id="0" name=""/>
        <dsp:cNvSpPr/>
      </dsp:nvSpPr>
      <dsp:spPr>
        <a:xfrm>
          <a:off x="2902695" y="4682239"/>
          <a:ext cx="110394" cy="110394"/>
        </a:xfrm>
        <a:prstGeom prst="ellipse">
          <a:avLst/>
        </a:prstGeom>
        <a:gradFill rotWithShape="0">
          <a:gsLst>
            <a:gs pos="0">
              <a:schemeClr val="accent2">
                <a:hueOff val="3253"/>
                <a:satOff val="-2240"/>
                <a:lumOff val="-572"/>
                <a:alphaOff val="0"/>
                <a:shade val="85000"/>
                <a:satMod val="130000"/>
              </a:schemeClr>
            </a:gs>
            <a:gs pos="34000">
              <a:schemeClr val="accent2">
                <a:hueOff val="3253"/>
                <a:satOff val="-2240"/>
                <a:lumOff val="-572"/>
                <a:alphaOff val="0"/>
                <a:shade val="87000"/>
                <a:satMod val="125000"/>
              </a:schemeClr>
            </a:gs>
            <a:gs pos="70000">
              <a:schemeClr val="accent2">
                <a:hueOff val="3253"/>
                <a:satOff val="-2240"/>
                <a:lumOff val="-572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3253"/>
                <a:satOff val="-2240"/>
                <a:lumOff val="-572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3253"/>
              <a:satOff val="-2240"/>
              <a:lumOff val="-572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E7B4D3D-B7D9-4D11-8EEF-053B58F10B7E}">
      <dsp:nvSpPr>
        <dsp:cNvPr id="0" name=""/>
        <dsp:cNvSpPr/>
      </dsp:nvSpPr>
      <dsp:spPr>
        <a:xfrm>
          <a:off x="2649515" y="4774551"/>
          <a:ext cx="110394" cy="110394"/>
        </a:xfrm>
        <a:prstGeom prst="ellipse">
          <a:avLst/>
        </a:prstGeom>
        <a:gradFill rotWithShape="0">
          <a:gsLst>
            <a:gs pos="0">
              <a:schemeClr val="accent2">
                <a:hueOff val="6506"/>
                <a:satOff val="-4479"/>
                <a:lumOff val="-1144"/>
                <a:alphaOff val="0"/>
                <a:shade val="85000"/>
                <a:satMod val="130000"/>
              </a:schemeClr>
            </a:gs>
            <a:gs pos="34000">
              <a:schemeClr val="accent2">
                <a:hueOff val="6506"/>
                <a:satOff val="-4479"/>
                <a:lumOff val="-1144"/>
                <a:alphaOff val="0"/>
                <a:shade val="87000"/>
                <a:satMod val="125000"/>
              </a:schemeClr>
            </a:gs>
            <a:gs pos="70000">
              <a:schemeClr val="accent2">
                <a:hueOff val="6506"/>
                <a:satOff val="-4479"/>
                <a:lumOff val="-1144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6506"/>
                <a:satOff val="-4479"/>
                <a:lumOff val="-1144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6506"/>
              <a:satOff val="-4479"/>
              <a:lumOff val="-1144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8D16671-3046-4691-9947-91A3F5A61EA0}">
      <dsp:nvSpPr>
        <dsp:cNvPr id="0" name=""/>
        <dsp:cNvSpPr/>
      </dsp:nvSpPr>
      <dsp:spPr>
        <a:xfrm>
          <a:off x="2389064" y="4846523"/>
          <a:ext cx="110394" cy="110394"/>
        </a:xfrm>
        <a:prstGeom prst="ellipse">
          <a:avLst/>
        </a:prstGeom>
        <a:gradFill rotWithShape="0">
          <a:gsLst>
            <a:gs pos="0">
              <a:schemeClr val="accent2">
                <a:hueOff val="9759"/>
                <a:satOff val="-6719"/>
                <a:lumOff val="-1716"/>
                <a:alphaOff val="0"/>
                <a:shade val="85000"/>
                <a:satMod val="130000"/>
              </a:schemeClr>
            </a:gs>
            <a:gs pos="34000">
              <a:schemeClr val="accent2">
                <a:hueOff val="9759"/>
                <a:satOff val="-6719"/>
                <a:lumOff val="-1716"/>
                <a:alphaOff val="0"/>
                <a:shade val="87000"/>
                <a:satMod val="125000"/>
              </a:schemeClr>
            </a:gs>
            <a:gs pos="70000">
              <a:schemeClr val="accent2">
                <a:hueOff val="9759"/>
                <a:satOff val="-6719"/>
                <a:lumOff val="-1716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9759"/>
                <a:satOff val="-6719"/>
                <a:lumOff val="-1716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9759"/>
              <a:satOff val="-6719"/>
              <a:lumOff val="-1716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4545E04-7331-41BE-B8D8-F0543BEBDA41}">
      <dsp:nvSpPr>
        <dsp:cNvPr id="0" name=""/>
        <dsp:cNvSpPr/>
      </dsp:nvSpPr>
      <dsp:spPr>
        <a:xfrm>
          <a:off x="4298161" y="3633434"/>
          <a:ext cx="110394" cy="110394"/>
        </a:xfrm>
        <a:prstGeom prst="ellipse">
          <a:avLst/>
        </a:prstGeom>
        <a:gradFill rotWithShape="0">
          <a:gsLst>
            <a:gs pos="0">
              <a:schemeClr val="accent2">
                <a:hueOff val="13013"/>
                <a:satOff val="-8959"/>
                <a:lumOff val="-2288"/>
                <a:alphaOff val="0"/>
                <a:shade val="85000"/>
                <a:satMod val="130000"/>
              </a:schemeClr>
            </a:gs>
            <a:gs pos="34000">
              <a:schemeClr val="accent2">
                <a:hueOff val="13013"/>
                <a:satOff val="-8959"/>
                <a:lumOff val="-2288"/>
                <a:alphaOff val="0"/>
                <a:shade val="87000"/>
                <a:satMod val="125000"/>
              </a:schemeClr>
            </a:gs>
            <a:gs pos="70000">
              <a:schemeClr val="accent2">
                <a:hueOff val="13013"/>
                <a:satOff val="-8959"/>
                <a:lumOff val="-2288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13013"/>
                <a:satOff val="-8959"/>
                <a:lumOff val="-2288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13013"/>
              <a:satOff val="-8959"/>
              <a:lumOff val="-2288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58A8D43-6C73-4E81-A57C-B98E5F1627F8}">
      <dsp:nvSpPr>
        <dsp:cNvPr id="0" name=""/>
        <dsp:cNvSpPr/>
      </dsp:nvSpPr>
      <dsp:spPr>
        <a:xfrm>
          <a:off x="4953917" y="2259190"/>
          <a:ext cx="110394" cy="110394"/>
        </a:xfrm>
        <a:prstGeom prst="ellipse">
          <a:avLst/>
        </a:prstGeom>
        <a:gradFill rotWithShape="0">
          <a:gsLst>
            <a:gs pos="0">
              <a:schemeClr val="accent2">
                <a:hueOff val="16266"/>
                <a:satOff val="-11198"/>
                <a:lumOff val="-2860"/>
                <a:alphaOff val="0"/>
                <a:shade val="85000"/>
                <a:satMod val="130000"/>
              </a:schemeClr>
            </a:gs>
            <a:gs pos="34000">
              <a:schemeClr val="accent2">
                <a:hueOff val="16266"/>
                <a:satOff val="-11198"/>
                <a:lumOff val="-2860"/>
                <a:alphaOff val="0"/>
                <a:shade val="87000"/>
                <a:satMod val="125000"/>
              </a:schemeClr>
            </a:gs>
            <a:gs pos="70000">
              <a:schemeClr val="accent2">
                <a:hueOff val="16266"/>
                <a:satOff val="-11198"/>
                <a:lumOff val="-286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16266"/>
                <a:satOff val="-11198"/>
                <a:lumOff val="-286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16266"/>
              <a:satOff val="-11198"/>
              <a:lumOff val="-286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838975E-B846-41F7-A83D-63F3B1E1E748}">
      <dsp:nvSpPr>
        <dsp:cNvPr id="0" name=""/>
        <dsp:cNvSpPr/>
      </dsp:nvSpPr>
      <dsp:spPr>
        <a:xfrm>
          <a:off x="4776757" y="544385"/>
          <a:ext cx="110394" cy="110394"/>
        </a:xfrm>
        <a:prstGeom prst="ellipse">
          <a:avLst/>
        </a:prstGeom>
        <a:gradFill rotWithShape="0">
          <a:gsLst>
            <a:gs pos="0">
              <a:schemeClr val="accent2">
                <a:hueOff val="19519"/>
                <a:satOff val="-13438"/>
                <a:lumOff val="-3431"/>
                <a:alphaOff val="0"/>
                <a:shade val="85000"/>
                <a:satMod val="130000"/>
              </a:schemeClr>
            </a:gs>
            <a:gs pos="34000">
              <a:schemeClr val="accent2">
                <a:hueOff val="19519"/>
                <a:satOff val="-13438"/>
                <a:lumOff val="-3431"/>
                <a:alphaOff val="0"/>
                <a:shade val="87000"/>
                <a:satMod val="125000"/>
              </a:schemeClr>
            </a:gs>
            <a:gs pos="70000">
              <a:schemeClr val="accent2">
                <a:hueOff val="19519"/>
                <a:satOff val="-13438"/>
                <a:lumOff val="-3431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19519"/>
                <a:satOff val="-13438"/>
                <a:lumOff val="-3431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19519"/>
              <a:satOff val="-13438"/>
              <a:lumOff val="-3431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FF39FB7-1B59-44C1-9FB9-353CBC319A57}">
      <dsp:nvSpPr>
        <dsp:cNvPr id="0" name=""/>
        <dsp:cNvSpPr/>
      </dsp:nvSpPr>
      <dsp:spPr>
        <a:xfrm>
          <a:off x="4934086" y="432777"/>
          <a:ext cx="110394" cy="110394"/>
        </a:xfrm>
        <a:prstGeom prst="ellipse">
          <a:avLst/>
        </a:prstGeom>
        <a:gradFill rotWithShape="0">
          <a:gsLst>
            <a:gs pos="0">
              <a:schemeClr val="accent2">
                <a:hueOff val="22772"/>
                <a:satOff val="-15678"/>
                <a:lumOff val="-4003"/>
                <a:alphaOff val="0"/>
                <a:shade val="85000"/>
                <a:satMod val="130000"/>
              </a:schemeClr>
            </a:gs>
            <a:gs pos="34000">
              <a:schemeClr val="accent2">
                <a:hueOff val="22772"/>
                <a:satOff val="-15678"/>
                <a:lumOff val="-4003"/>
                <a:alphaOff val="0"/>
                <a:shade val="87000"/>
                <a:satMod val="125000"/>
              </a:schemeClr>
            </a:gs>
            <a:gs pos="70000">
              <a:schemeClr val="accent2">
                <a:hueOff val="22772"/>
                <a:satOff val="-15678"/>
                <a:lumOff val="-4003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22772"/>
                <a:satOff val="-15678"/>
                <a:lumOff val="-4003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22772"/>
              <a:satOff val="-15678"/>
              <a:lumOff val="-4003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3B2B34E-B189-45C4-9183-D7EC1F3D295B}">
      <dsp:nvSpPr>
        <dsp:cNvPr id="0" name=""/>
        <dsp:cNvSpPr/>
      </dsp:nvSpPr>
      <dsp:spPr>
        <a:xfrm>
          <a:off x="5091415" y="321169"/>
          <a:ext cx="110394" cy="110394"/>
        </a:xfrm>
        <a:prstGeom prst="ellipse">
          <a:avLst/>
        </a:prstGeom>
        <a:gradFill rotWithShape="0">
          <a:gsLst>
            <a:gs pos="0">
              <a:schemeClr val="accent2">
                <a:hueOff val="26025"/>
                <a:satOff val="-17917"/>
                <a:lumOff val="-4575"/>
                <a:alphaOff val="0"/>
                <a:shade val="85000"/>
                <a:satMod val="130000"/>
              </a:schemeClr>
            </a:gs>
            <a:gs pos="34000">
              <a:schemeClr val="accent2">
                <a:hueOff val="26025"/>
                <a:satOff val="-17917"/>
                <a:lumOff val="-4575"/>
                <a:alphaOff val="0"/>
                <a:shade val="87000"/>
                <a:satMod val="125000"/>
              </a:schemeClr>
            </a:gs>
            <a:gs pos="70000">
              <a:schemeClr val="accent2">
                <a:hueOff val="26025"/>
                <a:satOff val="-17917"/>
                <a:lumOff val="-4575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26025"/>
                <a:satOff val="-17917"/>
                <a:lumOff val="-4575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26025"/>
              <a:satOff val="-17917"/>
              <a:lumOff val="-4575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4788462-DA7A-4DEE-B937-A6BAC9350E87}">
      <dsp:nvSpPr>
        <dsp:cNvPr id="0" name=""/>
        <dsp:cNvSpPr/>
      </dsp:nvSpPr>
      <dsp:spPr>
        <a:xfrm>
          <a:off x="5248743" y="432777"/>
          <a:ext cx="110394" cy="110394"/>
        </a:xfrm>
        <a:prstGeom prst="ellipse">
          <a:avLst/>
        </a:prstGeom>
        <a:gradFill rotWithShape="0">
          <a:gsLst>
            <a:gs pos="0">
              <a:schemeClr val="accent2">
                <a:hueOff val="29278"/>
                <a:satOff val="-20157"/>
                <a:lumOff val="-5147"/>
                <a:alphaOff val="0"/>
                <a:shade val="85000"/>
                <a:satMod val="130000"/>
              </a:schemeClr>
            </a:gs>
            <a:gs pos="34000">
              <a:schemeClr val="accent2">
                <a:hueOff val="29278"/>
                <a:satOff val="-20157"/>
                <a:lumOff val="-5147"/>
                <a:alphaOff val="0"/>
                <a:shade val="87000"/>
                <a:satMod val="125000"/>
              </a:schemeClr>
            </a:gs>
            <a:gs pos="70000">
              <a:schemeClr val="accent2">
                <a:hueOff val="29278"/>
                <a:satOff val="-20157"/>
                <a:lumOff val="-5147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29278"/>
                <a:satOff val="-20157"/>
                <a:lumOff val="-5147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29278"/>
              <a:satOff val="-20157"/>
              <a:lumOff val="-5147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0B138D7-C42A-400F-94FA-3995CB0A0520}">
      <dsp:nvSpPr>
        <dsp:cNvPr id="0" name=""/>
        <dsp:cNvSpPr/>
      </dsp:nvSpPr>
      <dsp:spPr>
        <a:xfrm>
          <a:off x="5406733" y="544385"/>
          <a:ext cx="110394" cy="110394"/>
        </a:xfrm>
        <a:prstGeom prst="ellipse">
          <a:avLst/>
        </a:prstGeom>
        <a:gradFill rotWithShape="0">
          <a:gsLst>
            <a:gs pos="0">
              <a:schemeClr val="accent2">
                <a:hueOff val="32532"/>
                <a:satOff val="-22397"/>
                <a:lumOff val="-5719"/>
                <a:alphaOff val="0"/>
                <a:shade val="85000"/>
                <a:satMod val="130000"/>
              </a:schemeClr>
            </a:gs>
            <a:gs pos="34000">
              <a:schemeClr val="accent2">
                <a:hueOff val="32532"/>
                <a:satOff val="-22397"/>
                <a:lumOff val="-5719"/>
                <a:alphaOff val="0"/>
                <a:shade val="87000"/>
                <a:satMod val="125000"/>
              </a:schemeClr>
            </a:gs>
            <a:gs pos="70000">
              <a:schemeClr val="accent2">
                <a:hueOff val="32532"/>
                <a:satOff val="-22397"/>
                <a:lumOff val="-5719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32532"/>
                <a:satOff val="-22397"/>
                <a:lumOff val="-5719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32532"/>
              <a:satOff val="-22397"/>
              <a:lumOff val="-5719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E0E301A-C6AB-4E51-BB22-06D3E17F8B8C}">
      <dsp:nvSpPr>
        <dsp:cNvPr id="0" name=""/>
        <dsp:cNvSpPr/>
      </dsp:nvSpPr>
      <dsp:spPr>
        <a:xfrm>
          <a:off x="5091415" y="556902"/>
          <a:ext cx="110394" cy="110394"/>
        </a:xfrm>
        <a:prstGeom prst="ellipse">
          <a:avLst/>
        </a:prstGeom>
        <a:gradFill rotWithShape="0">
          <a:gsLst>
            <a:gs pos="0">
              <a:schemeClr val="accent2">
                <a:hueOff val="35785"/>
                <a:satOff val="-24636"/>
                <a:lumOff val="-6291"/>
                <a:alphaOff val="0"/>
                <a:shade val="85000"/>
                <a:satMod val="130000"/>
              </a:schemeClr>
            </a:gs>
            <a:gs pos="34000">
              <a:schemeClr val="accent2">
                <a:hueOff val="35785"/>
                <a:satOff val="-24636"/>
                <a:lumOff val="-6291"/>
                <a:alphaOff val="0"/>
                <a:shade val="87000"/>
                <a:satMod val="125000"/>
              </a:schemeClr>
            </a:gs>
            <a:gs pos="70000">
              <a:schemeClr val="accent2">
                <a:hueOff val="35785"/>
                <a:satOff val="-24636"/>
                <a:lumOff val="-6291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35785"/>
                <a:satOff val="-24636"/>
                <a:lumOff val="-6291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35785"/>
              <a:satOff val="-24636"/>
              <a:lumOff val="-6291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9CF59AA-0105-49BA-8B7E-8168EE3CF7CD}">
      <dsp:nvSpPr>
        <dsp:cNvPr id="0" name=""/>
        <dsp:cNvSpPr/>
      </dsp:nvSpPr>
      <dsp:spPr>
        <a:xfrm>
          <a:off x="5091415" y="792636"/>
          <a:ext cx="110394" cy="110394"/>
        </a:xfrm>
        <a:prstGeom prst="ellipse">
          <a:avLst/>
        </a:prstGeom>
        <a:gradFill rotWithShape="0">
          <a:gsLst>
            <a:gs pos="0">
              <a:schemeClr val="accent2">
                <a:hueOff val="39038"/>
                <a:satOff val="-26876"/>
                <a:lumOff val="-6863"/>
                <a:alphaOff val="0"/>
                <a:shade val="85000"/>
                <a:satMod val="130000"/>
              </a:schemeClr>
            </a:gs>
            <a:gs pos="34000">
              <a:schemeClr val="accent2">
                <a:hueOff val="39038"/>
                <a:satOff val="-26876"/>
                <a:lumOff val="-6863"/>
                <a:alphaOff val="0"/>
                <a:shade val="87000"/>
                <a:satMod val="125000"/>
              </a:schemeClr>
            </a:gs>
            <a:gs pos="70000">
              <a:schemeClr val="accent2">
                <a:hueOff val="39038"/>
                <a:satOff val="-26876"/>
                <a:lumOff val="-6863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39038"/>
                <a:satOff val="-26876"/>
                <a:lumOff val="-6863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39038"/>
              <a:satOff val="-26876"/>
              <a:lumOff val="-6863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A99F67B-4D8F-4064-AF5A-33CC17219A29}">
      <dsp:nvSpPr>
        <dsp:cNvPr id="0" name=""/>
        <dsp:cNvSpPr/>
      </dsp:nvSpPr>
      <dsp:spPr>
        <a:xfrm>
          <a:off x="1759418" y="5068089"/>
          <a:ext cx="2376456" cy="63731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3017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І - початковий </a:t>
          </a:r>
          <a:endParaRPr lang="ru-RU" sz="2200" kern="1200" dirty="0"/>
        </a:p>
      </dsp:txBody>
      <dsp:txXfrm>
        <a:off x="1790529" y="5099200"/>
        <a:ext cx="2314234" cy="575093"/>
      </dsp:txXfrm>
    </dsp:sp>
    <dsp:sp modelId="{F0F5F0D8-8563-4DBE-9A33-9830897953E6}">
      <dsp:nvSpPr>
        <dsp:cNvPr id="0" name=""/>
        <dsp:cNvSpPr/>
      </dsp:nvSpPr>
      <dsp:spPr>
        <a:xfrm>
          <a:off x="1100687" y="4443030"/>
          <a:ext cx="1101961" cy="110200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D2B0422-FFFB-4FEF-B15A-CE5E9CF3F4B3}">
      <dsp:nvSpPr>
        <dsp:cNvPr id="0" name=""/>
        <dsp:cNvSpPr/>
      </dsp:nvSpPr>
      <dsp:spPr>
        <a:xfrm>
          <a:off x="3892610" y="4298826"/>
          <a:ext cx="2376456" cy="637315"/>
        </a:xfrm>
        <a:prstGeom prst="roundRect">
          <a:avLst/>
        </a:prstGeom>
        <a:gradFill rotWithShape="0">
          <a:gsLst>
            <a:gs pos="0">
              <a:schemeClr val="accent2">
                <a:hueOff val="13013"/>
                <a:satOff val="-8959"/>
                <a:lumOff val="-2288"/>
                <a:alphaOff val="0"/>
                <a:shade val="85000"/>
                <a:satMod val="130000"/>
              </a:schemeClr>
            </a:gs>
            <a:gs pos="34000">
              <a:schemeClr val="accent2">
                <a:hueOff val="13013"/>
                <a:satOff val="-8959"/>
                <a:lumOff val="-2288"/>
                <a:alphaOff val="0"/>
                <a:shade val="87000"/>
                <a:satMod val="125000"/>
              </a:schemeClr>
            </a:gs>
            <a:gs pos="70000">
              <a:schemeClr val="accent2">
                <a:hueOff val="13013"/>
                <a:satOff val="-8959"/>
                <a:lumOff val="-2288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13013"/>
                <a:satOff val="-8959"/>
                <a:lumOff val="-2288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3017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ІІ – середній </a:t>
          </a:r>
          <a:endParaRPr lang="ru-RU" sz="2200" kern="1200" dirty="0"/>
        </a:p>
      </dsp:txBody>
      <dsp:txXfrm>
        <a:off x="3923721" y="4329937"/>
        <a:ext cx="2314234" cy="575093"/>
      </dsp:txXfrm>
    </dsp:sp>
    <dsp:sp modelId="{681C28F0-857B-4735-BDF7-050F905E4A00}">
      <dsp:nvSpPr>
        <dsp:cNvPr id="0" name=""/>
        <dsp:cNvSpPr/>
      </dsp:nvSpPr>
      <dsp:spPr>
        <a:xfrm>
          <a:off x="3233879" y="3673767"/>
          <a:ext cx="1101961" cy="1102002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0FCEEE82-FEFC-4135-9C04-812E7099509B}">
      <dsp:nvSpPr>
        <dsp:cNvPr id="0" name=""/>
        <dsp:cNvSpPr/>
      </dsp:nvSpPr>
      <dsp:spPr>
        <a:xfrm>
          <a:off x="4800886" y="3085737"/>
          <a:ext cx="2376456" cy="637315"/>
        </a:xfrm>
        <a:prstGeom prst="roundRect">
          <a:avLst/>
        </a:prstGeom>
        <a:gradFill rotWithShape="0">
          <a:gsLst>
            <a:gs pos="0">
              <a:schemeClr val="accent2">
                <a:hueOff val="26025"/>
                <a:satOff val="-17917"/>
                <a:lumOff val="-4575"/>
                <a:alphaOff val="0"/>
                <a:shade val="85000"/>
                <a:satMod val="130000"/>
              </a:schemeClr>
            </a:gs>
            <a:gs pos="34000">
              <a:schemeClr val="accent2">
                <a:hueOff val="26025"/>
                <a:satOff val="-17917"/>
                <a:lumOff val="-4575"/>
                <a:alphaOff val="0"/>
                <a:shade val="87000"/>
                <a:satMod val="125000"/>
              </a:schemeClr>
            </a:gs>
            <a:gs pos="70000">
              <a:schemeClr val="accent2">
                <a:hueOff val="26025"/>
                <a:satOff val="-17917"/>
                <a:lumOff val="-4575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26025"/>
                <a:satOff val="-17917"/>
                <a:lumOff val="-4575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3017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ІІІ – достатній </a:t>
          </a:r>
          <a:endParaRPr lang="ru-RU" sz="2200" kern="1200" dirty="0"/>
        </a:p>
      </dsp:txBody>
      <dsp:txXfrm>
        <a:off x="4831997" y="3116848"/>
        <a:ext cx="2314234" cy="575093"/>
      </dsp:txXfrm>
    </dsp:sp>
    <dsp:sp modelId="{20C1AF0E-C363-48AF-B314-C3976E04AC06}">
      <dsp:nvSpPr>
        <dsp:cNvPr id="0" name=""/>
        <dsp:cNvSpPr/>
      </dsp:nvSpPr>
      <dsp:spPr>
        <a:xfrm>
          <a:off x="4142154" y="2460678"/>
          <a:ext cx="1101961" cy="1102002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490B10BC-66AA-4131-A68D-45C8E880886F}">
      <dsp:nvSpPr>
        <dsp:cNvPr id="0" name=""/>
        <dsp:cNvSpPr/>
      </dsp:nvSpPr>
      <dsp:spPr>
        <a:xfrm>
          <a:off x="5199496" y="1743020"/>
          <a:ext cx="2376456" cy="637315"/>
        </a:xfrm>
        <a:prstGeom prst="roundRect">
          <a:avLst/>
        </a:prstGeom>
        <a:gradFill rotWithShape="0">
          <a:gsLst>
            <a:gs pos="0">
              <a:schemeClr val="accent2">
                <a:hueOff val="39038"/>
                <a:satOff val="-26876"/>
                <a:lumOff val="-6863"/>
                <a:alphaOff val="0"/>
                <a:shade val="85000"/>
                <a:satMod val="130000"/>
              </a:schemeClr>
            </a:gs>
            <a:gs pos="34000">
              <a:schemeClr val="accent2">
                <a:hueOff val="39038"/>
                <a:satOff val="-26876"/>
                <a:lumOff val="-6863"/>
                <a:alphaOff val="0"/>
                <a:shade val="87000"/>
                <a:satMod val="125000"/>
              </a:schemeClr>
            </a:gs>
            <a:gs pos="70000">
              <a:schemeClr val="accent2">
                <a:hueOff val="39038"/>
                <a:satOff val="-26876"/>
                <a:lumOff val="-6863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39038"/>
                <a:satOff val="-26876"/>
                <a:lumOff val="-6863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3017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IV</a:t>
          </a:r>
          <a:r>
            <a:rPr lang="uk-UA" sz="2200" kern="1200" dirty="0" smtClean="0"/>
            <a:t> – високий </a:t>
          </a:r>
          <a:endParaRPr lang="ru-RU" sz="2200" kern="1200" dirty="0"/>
        </a:p>
      </dsp:txBody>
      <dsp:txXfrm>
        <a:off x="5230607" y="1774131"/>
        <a:ext cx="2314234" cy="575093"/>
      </dsp:txXfrm>
    </dsp:sp>
    <dsp:sp modelId="{3C0061B3-9A48-453E-BE5E-841008B30B05}">
      <dsp:nvSpPr>
        <dsp:cNvPr id="0" name=""/>
        <dsp:cNvSpPr/>
      </dsp:nvSpPr>
      <dsp:spPr>
        <a:xfrm>
          <a:off x="4559498" y="1079268"/>
          <a:ext cx="1101961" cy="1102002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746CA2-DB99-4F5C-B217-DC8D78DCED76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8345E4-E9A6-4058-B3AC-1E2989CA1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791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134F-0B39-426A-B275-B48BCD6834A2}" type="datetime1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172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DEDB9-EC18-40AF-AF79-CBDA58D572DC}" type="datetime1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523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51C1C-D7B5-4845-9E66-CA380330DA75}" type="datetime1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081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A27A8-D517-4367-A754-E59843966D23}" type="datetime1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829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3E944-F2B5-4407-9590-187FA424D0B8}" type="datetime1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30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E8D78-8632-4C60-9BEF-E3B98FF76841}" type="datetime1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1493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05450-226B-4C7C-A8DE-6C0A763B6A56}" type="datetime1">
              <a:rPr lang="ru-RU" smtClean="0"/>
              <a:t>21.04.2019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5891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E9AA9-81E9-4C7D-B907-6F47821C29F8}" type="datetime1">
              <a:rPr lang="ru-RU" smtClean="0"/>
              <a:t>21.04.2019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404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1F58F-9406-48E8-805E-18F45A15705F}" type="datetime1">
              <a:rPr lang="ru-RU" smtClean="0"/>
              <a:t>21.04.2019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055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C34495E-C0EE-497C-A725-3D9109D1C997}" type="datetime1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82E9A3-1923-4810-9C07-F95DE0375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2556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AA62-51C2-4042-8448-9D7BE3BEDD46}" type="datetime1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937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BD93FFB-2F34-4A39-9513-DAF7A82366FC}" type="datetime1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E82E9A3-1923-4810-9C07-F95DE037548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63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8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9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50" y="1238250"/>
            <a:ext cx="10458449" cy="2609850"/>
          </a:xfrm>
        </p:spPr>
        <p:txBody>
          <a:bodyPr>
            <a:noAutofit/>
          </a:bodyPr>
          <a:lstStyle/>
          <a:p>
            <a:pPr algn="ctr"/>
            <a:r>
              <a:rPr lang="uk-UA" sz="6000" b="1" dirty="0"/>
              <a:t>КОНТРОЛЬ, ОЦІНКА ТА КОРЕКЦІЯ НАВЧАЛЬНО-ПІЗНАВАЛЬНОЇ ДІЯЛЬНОСТІ </a:t>
            </a:r>
            <a:r>
              <a:rPr lang="uk-UA" sz="6000" b="1" dirty="0" smtClean="0"/>
              <a:t>УЧНІВ</a:t>
            </a:r>
            <a:endParaRPr lang="ru-RU" sz="6000" b="1" dirty="0"/>
          </a:p>
        </p:txBody>
      </p:sp>
      <p:pic>
        <p:nvPicPr>
          <p:cNvPr id="1028" name="Picture 4" descr="ÐÐ°ÑÑÐ¸Ð½ÐºÐ¸ Ð¿Ð¾ Ð·Ð°Ð¿ÑÐ¾ÑÑ Ð¾ÑÐµÐ½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925" y="4383617"/>
            <a:ext cx="3511550" cy="234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11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" y="436245"/>
            <a:ext cx="3476625" cy="2286000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/>
              <a:t>Періодичний (тематичний) контроль 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7725" y="912495"/>
            <a:ext cx="6858000" cy="5257800"/>
          </a:xfrm>
        </p:spPr>
        <p:txBody>
          <a:bodyPr>
            <a:noAutofit/>
          </a:bodyPr>
          <a:lstStyle/>
          <a:p>
            <a:pPr algn="ctr"/>
            <a:r>
              <a:rPr lang="uk-UA" sz="4000" dirty="0"/>
              <a:t>передбачає виявлення й оцінку знань та умінь учнів, засвоєних на кількох попередніх </a:t>
            </a:r>
            <a:r>
              <a:rPr lang="uk-UA" sz="4000" dirty="0" err="1"/>
              <a:t>уроках</a:t>
            </a:r>
            <a:r>
              <a:rPr lang="uk-UA" sz="4000" dirty="0"/>
              <a:t>, з метою </a:t>
            </a:r>
            <a:r>
              <a:rPr lang="uk-UA" sz="4000" dirty="0" smtClean="0"/>
              <a:t>визначення рівня успішності оволодіння учнями </a:t>
            </a:r>
            <a:r>
              <a:rPr lang="uk-UA" sz="4000" dirty="0"/>
              <a:t>системою </a:t>
            </a:r>
            <a:r>
              <a:rPr lang="uk-UA" sz="4000" dirty="0" smtClean="0"/>
              <a:t>знань та їх відповідності </a:t>
            </a:r>
            <a:r>
              <a:rPr lang="uk-UA" sz="4000" dirty="0" err="1" smtClean="0"/>
              <a:t>навчвльній</a:t>
            </a:r>
            <a:r>
              <a:rPr lang="uk-UA" sz="4000" dirty="0" smtClean="0"/>
              <a:t> програмі</a:t>
            </a:r>
            <a:endParaRPr lang="ru-RU" sz="6600" dirty="0"/>
          </a:p>
        </p:txBody>
      </p:sp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2960370"/>
            <a:ext cx="4076699" cy="27157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43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2" y="140970"/>
            <a:ext cx="3476625" cy="2286000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/>
              <a:t>Підсумковий  контроль 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8200" y="1283970"/>
            <a:ext cx="6858000" cy="5257800"/>
          </a:xfrm>
        </p:spPr>
        <p:txBody>
          <a:bodyPr>
            <a:noAutofit/>
          </a:bodyPr>
          <a:lstStyle/>
          <a:p>
            <a:pPr algn="ctr"/>
            <a:r>
              <a:rPr lang="uk-UA" sz="4000" dirty="0"/>
              <a:t>здійснюється наприкінці семестру або навчального року. Підсумкова оцінка за семестр виставляється за результатами тематичного оцінювання, а за рік – на основі семестрових </a:t>
            </a:r>
            <a:r>
              <a:rPr lang="uk-UA" sz="4000" dirty="0" smtClean="0"/>
              <a:t>оцінок</a:t>
            </a:r>
            <a:endParaRPr lang="ru-RU" sz="11500" dirty="0"/>
          </a:p>
        </p:txBody>
      </p:sp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" y="2555015"/>
            <a:ext cx="4076699" cy="27157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90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212" y="140970"/>
            <a:ext cx="3624266" cy="2286000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/>
              <a:t>Відстрочений  контроль 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81525" y="1283970"/>
            <a:ext cx="6858000" cy="3135630"/>
          </a:xfrm>
        </p:spPr>
        <p:txBody>
          <a:bodyPr>
            <a:noAutofit/>
          </a:bodyPr>
          <a:lstStyle/>
          <a:p>
            <a:pPr algn="ctr"/>
            <a:r>
              <a:rPr lang="uk-UA" sz="4000" dirty="0"/>
              <a:t>контроль залишкових знань та вмінь через певний час після вивчення теми, розділу, </a:t>
            </a:r>
            <a:r>
              <a:rPr lang="uk-UA" sz="4000" dirty="0" smtClean="0"/>
              <a:t>курсу</a:t>
            </a:r>
            <a:endParaRPr lang="ru-RU" sz="4000" dirty="0"/>
          </a:p>
        </p:txBody>
      </p:sp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" y="2555015"/>
            <a:ext cx="4076699" cy="27157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ÐÐ°ÑÑÐ¸Ð½ÐºÐ¸ Ð¿Ð¾ Ð·Ð°Ð¿ÑÐ¾ÑÑ Ð¾ÑÐµÐ½Ðº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3554412"/>
            <a:ext cx="428625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96058774"/>
              </p:ext>
            </p:extLst>
          </p:nvPr>
        </p:nvGraphicFramePr>
        <p:xfrm>
          <a:off x="1533525" y="512762"/>
          <a:ext cx="8382000" cy="5468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4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465" y="2282480"/>
            <a:ext cx="4241235" cy="34134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11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35506765"/>
              </p:ext>
            </p:extLst>
          </p:nvPr>
        </p:nvGraphicFramePr>
        <p:xfrm>
          <a:off x="1533525" y="512762"/>
          <a:ext cx="8382000" cy="5468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26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275" y="2100654"/>
            <a:ext cx="3883025" cy="36619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0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060824177"/>
              </p:ext>
            </p:extLst>
          </p:nvPr>
        </p:nvGraphicFramePr>
        <p:xfrm>
          <a:off x="4184650" y="257175"/>
          <a:ext cx="7931150" cy="5772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61950" y="1499234"/>
            <a:ext cx="3476625" cy="2286000"/>
          </a:xfrm>
        </p:spPr>
        <p:txBody>
          <a:bodyPr>
            <a:normAutofit/>
          </a:bodyPr>
          <a:lstStyle/>
          <a:p>
            <a:pPr algn="ctr"/>
            <a:r>
              <a:rPr lang="uk-UA" sz="5400" b="1" dirty="0" smtClean="0"/>
              <a:t>Об'єкти оцінювання </a:t>
            </a:r>
            <a:endParaRPr lang="ru-RU" sz="5400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76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9519" y="2613243"/>
            <a:ext cx="9987281" cy="2161957"/>
          </a:xfrm>
        </p:spPr>
        <p:txBody>
          <a:bodyPr>
            <a:noAutofit/>
          </a:bodyPr>
          <a:lstStyle/>
          <a:p>
            <a:pPr indent="355600" algn="just"/>
            <a:r>
              <a:rPr lang="uk-UA" sz="3600" b="1" dirty="0"/>
              <a:t>Оцінювання знань – </a:t>
            </a:r>
            <a:r>
              <a:rPr lang="uk-UA" sz="3600" dirty="0"/>
              <a:t>визначення й вираження в умовних одиницях (балах), а також в оціночних судженнях учителя знань, умінь та навичок учнів відповідно до вимог шкільних </a:t>
            </a:r>
            <a:r>
              <a:rPr lang="uk-UA" sz="3600" dirty="0" smtClean="0"/>
              <a:t>програм</a:t>
            </a:r>
            <a:endParaRPr lang="ru-RU" sz="3600" dirty="0"/>
          </a:p>
        </p:txBody>
      </p:sp>
      <p:pic>
        <p:nvPicPr>
          <p:cNvPr id="12290" name="Picture 2" descr="ÐÐ°ÑÑÐ¸Ð½ÐºÐ¸ Ð¿Ð¾ Ð·Ð°Ð¿ÑÐ¾ÑÑ Ð¾ÑÐµÐ½Ð¸Ð²Ð°Ð½Ð¸Ðµ ÑÐ¼Ð°Ð¹Ð»Ð¸ÐºÐ°Ð¼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575" y="132110"/>
            <a:ext cx="4162425" cy="21335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27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8720" y="325120"/>
            <a:ext cx="10058400" cy="894080"/>
          </a:xfrm>
        </p:spPr>
        <p:txBody>
          <a:bodyPr>
            <a:normAutofit/>
          </a:bodyPr>
          <a:lstStyle/>
          <a:p>
            <a:pPr algn="ctr"/>
            <a:r>
              <a:rPr lang="uk-UA" sz="5400" b="1" dirty="0" smtClean="0"/>
              <a:t>Оцінюванню підлягають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07034" y="1427480"/>
            <a:ext cx="5475606" cy="5201920"/>
          </a:xfrm>
        </p:spPr>
        <p:txBody>
          <a:bodyPr>
            <a:noAutofit/>
          </a:bodyPr>
          <a:lstStyle/>
          <a:p>
            <a:pPr marL="361950" lvl="0" indent="-36195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q"/>
            </a:pPr>
            <a:r>
              <a:rPr lang="uk-UA" sz="2600" b="1" i="1" dirty="0" smtClean="0"/>
              <a:t> </a:t>
            </a:r>
            <a:r>
              <a:rPr lang="uk-UA" sz="2800" b="1" i="1" dirty="0" smtClean="0"/>
              <a:t>характеристики </a:t>
            </a:r>
            <a:r>
              <a:rPr lang="uk-UA" sz="2800" b="1" i="1" dirty="0"/>
              <a:t>відповіді учня</a:t>
            </a:r>
            <a:r>
              <a:rPr lang="uk-UA" sz="2800" dirty="0"/>
              <a:t>: елементарна, фрагментарна, неповна, повна, логічна, доказова, </a:t>
            </a:r>
            <a:r>
              <a:rPr lang="uk-UA" sz="2800" dirty="0" smtClean="0"/>
              <a:t>обґрунтована;</a:t>
            </a:r>
            <a:endParaRPr lang="ru-RU" sz="2800" dirty="0"/>
          </a:p>
          <a:p>
            <a:pPr marL="361950" lvl="0" indent="-36195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q"/>
            </a:pPr>
            <a:r>
              <a:rPr lang="uk-UA" sz="2800" b="1" i="1" dirty="0" smtClean="0"/>
              <a:t> якість </a:t>
            </a:r>
            <a:r>
              <a:rPr lang="uk-UA" sz="2800" b="1" i="1" dirty="0"/>
              <a:t>знань</a:t>
            </a:r>
            <a:r>
              <a:rPr lang="uk-UA" sz="2800" dirty="0"/>
              <a:t>: правильність, повнота, осмисленість, глибина, гнучкість, дієвість, системність, узагальненість, </a:t>
            </a:r>
            <a:r>
              <a:rPr lang="uk-UA" sz="2800" dirty="0" smtClean="0"/>
              <a:t>міцність;</a:t>
            </a:r>
          </a:p>
          <a:p>
            <a:pPr marL="361950" indent="-36195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q"/>
            </a:pPr>
            <a:r>
              <a:rPr lang="uk-UA" sz="2800" dirty="0" smtClean="0"/>
              <a:t> </a:t>
            </a:r>
            <a:r>
              <a:rPr lang="uk-UA" sz="2800" b="1" i="1" dirty="0" smtClean="0"/>
              <a:t>ступінь </a:t>
            </a:r>
            <a:r>
              <a:rPr lang="uk-UA" sz="2800" b="1" i="1" dirty="0"/>
              <a:t>сформованості </a:t>
            </a:r>
            <a:r>
              <a:rPr lang="uk-UA" sz="2800" dirty="0" err="1"/>
              <a:t>загальнонавчальних</a:t>
            </a:r>
            <a:r>
              <a:rPr lang="uk-UA" sz="2800" dirty="0"/>
              <a:t> та предметних умінь і навичок</a:t>
            </a:r>
            <a:r>
              <a:rPr lang="uk-UA" sz="2800" dirty="0" smtClean="0"/>
              <a:t>;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75680" y="1427480"/>
            <a:ext cx="5882640" cy="5069840"/>
          </a:xfrm>
        </p:spPr>
        <p:txBody>
          <a:bodyPr>
            <a:noAutofit/>
          </a:bodyPr>
          <a:lstStyle/>
          <a:p>
            <a:pPr marL="361950" lvl="0" indent="-36195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q"/>
            </a:pPr>
            <a:r>
              <a:rPr lang="uk-UA" sz="2800" b="1" i="1" dirty="0" smtClean="0"/>
              <a:t>рівень </a:t>
            </a:r>
            <a:r>
              <a:rPr lang="uk-UA" sz="2800" b="1" i="1" dirty="0"/>
              <a:t>оволодіння розумовими операціями</a:t>
            </a:r>
            <a:r>
              <a:rPr lang="uk-UA" sz="2800" dirty="0"/>
              <a:t>: вміння аналізувати, синтезувати, порівнювати, абстрагувати, узагальнювати, робити висновки тощо;</a:t>
            </a:r>
            <a:endParaRPr lang="ru-RU" sz="2800" dirty="0"/>
          </a:p>
          <a:p>
            <a:pPr marL="361950" lvl="0" indent="-36195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q"/>
            </a:pPr>
            <a:r>
              <a:rPr lang="uk-UA" sz="2800" b="1" i="1" dirty="0"/>
              <a:t>досвід творчої діяльності: </a:t>
            </a:r>
            <a:r>
              <a:rPr lang="uk-UA" sz="2800" dirty="0"/>
              <a:t>вміння виявляти проблеми, формулювати гіпотези, розв'язувати проблеми);</a:t>
            </a:r>
            <a:endParaRPr lang="ru-RU" sz="2800" dirty="0"/>
          </a:p>
          <a:p>
            <a:pPr marL="361950" lvl="0" indent="-361950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q"/>
            </a:pPr>
            <a:r>
              <a:rPr lang="uk-UA" sz="2800" b="1" i="1" dirty="0"/>
              <a:t>самостійність</a:t>
            </a:r>
            <a:r>
              <a:rPr lang="uk-UA" sz="2800" dirty="0"/>
              <a:t> оцінних суджень</a:t>
            </a:r>
            <a:r>
              <a:rPr lang="uk-UA" sz="2800" dirty="0" smtClean="0"/>
              <a:t>.</a:t>
            </a:r>
            <a:endParaRPr lang="ru-RU" sz="2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52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14960" y="1380066"/>
            <a:ext cx="6400800" cy="2286000"/>
          </a:xfrm>
        </p:spPr>
        <p:txBody>
          <a:bodyPr>
            <a:normAutofit/>
          </a:bodyPr>
          <a:lstStyle/>
          <a:p>
            <a:pPr algn="ctr"/>
            <a:r>
              <a:rPr lang="uk-UA" sz="6000" b="1" dirty="0" smtClean="0"/>
              <a:t>Рівні </a:t>
            </a:r>
            <a:r>
              <a:rPr lang="uk-UA" sz="6000" b="1" dirty="0"/>
              <a:t>навчальних досягнень учнів</a:t>
            </a:r>
            <a:endParaRPr lang="ru-RU" sz="6000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96721484"/>
              </p:ext>
            </p:extLst>
          </p:nvPr>
        </p:nvGraphicFramePr>
        <p:xfrm>
          <a:off x="3627120" y="171026"/>
          <a:ext cx="8676640" cy="60265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90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79499"/>
              </p:ext>
            </p:extLst>
          </p:nvPr>
        </p:nvGraphicFramePr>
        <p:xfrm>
          <a:off x="914399" y="713423"/>
          <a:ext cx="10617201" cy="51692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8326">
                  <a:extLst>
                    <a:ext uri="{9D8B030D-6E8A-4147-A177-3AD203B41FA5}">
                      <a16:colId xmlns:a16="http://schemas.microsoft.com/office/drawing/2014/main" val="2485766006"/>
                    </a:ext>
                  </a:extLst>
                </a:gridCol>
                <a:gridCol w="985612">
                  <a:extLst>
                    <a:ext uri="{9D8B030D-6E8A-4147-A177-3AD203B41FA5}">
                      <a16:colId xmlns:a16="http://schemas.microsoft.com/office/drawing/2014/main" val="2754370181"/>
                    </a:ext>
                  </a:extLst>
                </a:gridCol>
                <a:gridCol w="7253263">
                  <a:extLst>
                    <a:ext uri="{9D8B030D-6E8A-4147-A177-3AD203B41FA5}">
                      <a16:colId xmlns:a16="http://schemas.microsoft.com/office/drawing/2014/main" val="2439554804"/>
                    </a:ext>
                  </a:extLst>
                </a:gridCol>
              </a:tblGrid>
              <a:tr h="996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effectLst/>
                        </a:rPr>
                        <a:t>Рівні </a:t>
                      </a:r>
                      <a:r>
                        <a:rPr lang="uk-UA" sz="2800" dirty="0">
                          <a:effectLst/>
                        </a:rPr>
                        <a:t>компетенції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Бали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Критерії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extLst>
                  <a:ext uri="{0D108BD9-81ED-4DB2-BD59-A6C34878D82A}">
                    <a16:rowId xmlns:a16="http://schemas.microsoft.com/office/drawing/2014/main" val="405675419"/>
                  </a:ext>
                </a:extLst>
              </a:tr>
              <a:tr h="1800376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effectLst/>
                        </a:rPr>
                        <a:t>І</a:t>
                      </a:r>
                      <a:r>
                        <a:rPr lang="uk-UA" sz="2800" dirty="0">
                          <a:effectLst/>
                        </a:rPr>
                        <a:t>. Початковий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Учень володіє навчальним матеріалом на рівні елементарного розпізнавання і відтворення окремих фактів, елементів, об'єктів, що позначаються учнем окремими словами чи реченнями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/>
                </a:tc>
                <a:extLst>
                  <a:ext uri="{0D108BD9-81ED-4DB2-BD59-A6C34878D82A}">
                    <a16:rowId xmlns:a16="http://schemas.microsoft.com/office/drawing/2014/main" val="475974417"/>
                  </a:ext>
                </a:extLst>
              </a:tr>
              <a:tr h="13435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Учень володіє матеріалом на елементарному рівні засвоєння, викладає його уривчастими реченнями. Виявляє здатність викласти думку на елементарному рівні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/>
                </a:tc>
                <a:extLst>
                  <a:ext uri="{0D108BD9-81ED-4DB2-BD59-A6C34878D82A}">
                    <a16:rowId xmlns:a16="http://schemas.microsoft.com/office/drawing/2014/main" val="376240841"/>
                  </a:ext>
                </a:extLst>
              </a:tr>
              <a:tr h="10286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Учень володіє матеріалом на рівні окремих фрагментів, що становить незначну частину навчального матеріалу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/>
                </a:tc>
                <a:extLst>
                  <a:ext uri="{0D108BD9-81ED-4DB2-BD59-A6C34878D82A}">
                    <a16:rowId xmlns:a16="http://schemas.microsoft.com/office/drawing/2014/main" val="1577530736"/>
                  </a:ext>
                </a:extLst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34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38125"/>
            <a:ext cx="10058400" cy="1070610"/>
          </a:xfrm>
        </p:spPr>
        <p:txBody>
          <a:bodyPr>
            <a:normAutofit/>
          </a:bodyPr>
          <a:lstStyle/>
          <a:p>
            <a:pPr algn="ctr"/>
            <a:r>
              <a:rPr lang="uk-UA" sz="5400" b="1" dirty="0" smtClean="0"/>
              <a:t>План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2809" y="1885950"/>
            <a:ext cx="9872871" cy="4528185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SzPct val="96000"/>
              <a:buFont typeface="+mj-lt"/>
              <a:buAutoNum type="arabicPeriod"/>
            </a:pPr>
            <a:r>
              <a:rPr lang="uk-UA" sz="3900" dirty="0" smtClean="0"/>
              <a:t>Суть </a:t>
            </a:r>
            <a:r>
              <a:rPr lang="uk-UA" sz="3900" dirty="0"/>
              <a:t>і основні види контролю успішності </a:t>
            </a:r>
            <a:r>
              <a:rPr lang="uk-UA" sz="3900" dirty="0" smtClean="0"/>
              <a:t>учнів.</a:t>
            </a:r>
          </a:p>
          <a:p>
            <a:pPr marL="514350" indent="-514350">
              <a:buSzPct val="96000"/>
              <a:buFont typeface="+mj-lt"/>
              <a:buAutoNum type="arabicPeriod"/>
            </a:pPr>
            <a:r>
              <a:rPr lang="uk-UA" sz="3900" dirty="0" smtClean="0"/>
              <a:t>Форми і методи контролю.</a:t>
            </a:r>
          </a:p>
          <a:p>
            <a:pPr marL="514350" lvl="0" indent="-514350">
              <a:buSzPct val="96000"/>
              <a:buFont typeface="+mj-lt"/>
              <a:buAutoNum type="arabicPeriod"/>
            </a:pPr>
            <a:r>
              <a:rPr lang="uk-UA" sz="3900" dirty="0"/>
              <a:t>Оцінка результатів навчально-пізнавальної діяльності учнів</a:t>
            </a:r>
            <a:endParaRPr lang="ru-RU" sz="3900" dirty="0"/>
          </a:p>
          <a:p>
            <a:pPr marL="514350" indent="-514350">
              <a:buSzPct val="96000"/>
              <a:buFont typeface="+mj-lt"/>
              <a:buAutoNum type="arabicPeriod"/>
            </a:pPr>
            <a:r>
              <a:rPr lang="uk-UA" sz="3900" dirty="0" smtClean="0"/>
              <a:t>Методичні функції контролю та перевірки навчальної діяльності.</a:t>
            </a:r>
          </a:p>
          <a:p>
            <a:pPr marL="514350" indent="-514350">
              <a:buSzPct val="96000"/>
              <a:buFont typeface="+mj-lt"/>
              <a:buAutoNum type="arabicPeriod"/>
            </a:pPr>
            <a:r>
              <a:rPr lang="uk-UA" sz="3900" dirty="0" smtClean="0"/>
              <a:t>Критерії оцінювання навчальних досягнень учнів за 12-більною шкалою.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62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347719"/>
              </p:ext>
            </p:extLst>
          </p:nvPr>
        </p:nvGraphicFramePr>
        <p:xfrm>
          <a:off x="934719" y="449263"/>
          <a:ext cx="10617201" cy="54715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8326">
                  <a:extLst>
                    <a:ext uri="{9D8B030D-6E8A-4147-A177-3AD203B41FA5}">
                      <a16:colId xmlns:a16="http://schemas.microsoft.com/office/drawing/2014/main" val="2485766006"/>
                    </a:ext>
                  </a:extLst>
                </a:gridCol>
                <a:gridCol w="985612">
                  <a:extLst>
                    <a:ext uri="{9D8B030D-6E8A-4147-A177-3AD203B41FA5}">
                      <a16:colId xmlns:a16="http://schemas.microsoft.com/office/drawing/2014/main" val="2754370181"/>
                    </a:ext>
                  </a:extLst>
                </a:gridCol>
                <a:gridCol w="7253263">
                  <a:extLst>
                    <a:ext uri="{9D8B030D-6E8A-4147-A177-3AD203B41FA5}">
                      <a16:colId xmlns:a16="http://schemas.microsoft.com/office/drawing/2014/main" val="2439554804"/>
                    </a:ext>
                  </a:extLst>
                </a:gridCol>
              </a:tblGrid>
              <a:tr h="996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effectLst/>
                        </a:rPr>
                        <a:t>Рівні </a:t>
                      </a:r>
                      <a:r>
                        <a:rPr lang="uk-UA" sz="2800" dirty="0">
                          <a:effectLst/>
                        </a:rPr>
                        <a:t>компетенції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Бали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Критерії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extLst>
                  <a:ext uri="{0D108BD9-81ED-4DB2-BD59-A6C34878D82A}">
                    <a16:rowId xmlns:a16="http://schemas.microsoft.com/office/drawing/2014/main" val="405675419"/>
                  </a:ext>
                </a:extLst>
              </a:tr>
              <a:tr h="119570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ІІ. Середній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Учень володіє матеріалом на початковому рівні, значну частину матеріалу відтворює на репродуктивному рівні</a:t>
                      </a:r>
                      <a:endParaRPr lang="ru-RU" sz="2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5974417"/>
                  </a:ext>
                </a:extLst>
              </a:tr>
              <a:tr h="12395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Учень володіє матеріалом на рівні, вищому за початковий, здатний за допомогою вчителя </a:t>
                      </a:r>
                      <a:r>
                        <a:rPr lang="uk-UA" sz="22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логічно</a:t>
                      </a:r>
                      <a:r>
                        <a:rPr lang="uk-UA" sz="2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відтворити значну його частину</a:t>
                      </a:r>
                      <a:endParaRPr lang="ru-RU" sz="2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240841"/>
                  </a:ext>
                </a:extLst>
              </a:tr>
              <a:tr h="20396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Учень може відтворити значну частину теоретичного матеріалу, виявляє знання і розуміння основних положень, за допомогою вчителя може аналізувати навчальний матеріал, порівнювати та робити висновки, виправляти допущені помилки</a:t>
                      </a:r>
                      <a:endParaRPr lang="ru-RU" sz="2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7530736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90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1873096"/>
              </p:ext>
            </p:extLst>
          </p:nvPr>
        </p:nvGraphicFramePr>
        <p:xfrm>
          <a:off x="345440" y="111760"/>
          <a:ext cx="11470639" cy="64967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69502">
                  <a:extLst>
                    <a:ext uri="{9D8B030D-6E8A-4147-A177-3AD203B41FA5}">
                      <a16:colId xmlns:a16="http://schemas.microsoft.com/office/drawing/2014/main" val="2485766006"/>
                    </a:ext>
                  </a:extLst>
                </a:gridCol>
                <a:gridCol w="1064838">
                  <a:extLst>
                    <a:ext uri="{9D8B030D-6E8A-4147-A177-3AD203B41FA5}">
                      <a16:colId xmlns:a16="http://schemas.microsoft.com/office/drawing/2014/main" val="2754370181"/>
                    </a:ext>
                  </a:extLst>
                </a:gridCol>
                <a:gridCol w="7836299">
                  <a:extLst>
                    <a:ext uri="{9D8B030D-6E8A-4147-A177-3AD203B41FA5}">
                      <a16:colId xmlns:a16="http://schemas.microsoft.com/office/drawing/2014/main" val="2439554804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effectLst/>
                        </a:rPr>
                        <a:t>Рівні </a:t>
                      </a:r>
                      <a:r>
                        <a:rPr lang="uk-UA" sz="2800" dirty="0">
                          <a:effectLst/>
                        </a:rPr>
                        <a:t>компетенції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Бали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Критерії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extLst>
                  <a:ext uri="{0D108BD9-81ED-4DB2-BD59-A6C34878D82A}">
                    <a16:rowId xmlns:a16="http://schemas.microsoft.com/office/drawing/2014/main" val="405675419"/>
                  </a:ext>
                </a:extLst>
              </a:tr>
              <a:tr h="1638173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effectLst/>
                        </a:rPr>
                        <a:t>ІІІ. Достатній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Учень здатний застосовувати вивчений матеріал на рівні стандартних ситуацій, частково контролювати власні навчальні дії, наводити окремі власні приклади на підтвердження певних суджень</a:t>
                      </a:r>
                      <a:endParaRPr lang="ru-RU" sz="2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5974417"/>
                  </a:ext>
                </a:extLst>
              </a:tr>
              <a:tr h="19873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Учень вміє порівнювати, узагальнювати, систематизувати інформацію під керівництвом учителя, в цілому самостійно застосовувати її на практиці, контролювати власну діяльність, виправляти помилки і добирати аргументи на підтвердження певних думок під керівництвом вчителя</a:t>
                      </a:r>
                      <a:endParaRPr lang="ru-RU" sz="2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240841"/>
                  </a:ext>
                </a:extLst>
              </a:tr>
              <a:tr h="19873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Учень вільно (самостійно) володіє вивченим обсягом матеріалу, в тому числі і застосовує його на практиці; вільно розв'язує задачі в стандартних ситуаціях, самостійно виправляє допущені помилки, добирає переконливі аргументи на підтвердження вивченого матеріалу</a:t>
                      </a:r>
                      <a:endParaRPr lang="ru-RU" sz="2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7530736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12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3519677"/>
              </p:ext>
            </p:extLst>
          </p:nvPr>
        </p:nvGraphicFramePr>
        <p:xfrm>
          <a:off x="507999" y="174943"/>
          <a:ext cx="11419841" cy="60310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8123">
                  <a:extLst>
                    <a:ext uri="{9D8B030D-6E8A-4147-A177-3AD203B41FA5}">
                      <a16:colId xmlns:a16="http://schemas.microsoft.com/office/drawing/2014/main" val="2485766006"/>
                    </a:ext>
                  </a:extLst>
                </a:gridCol>
                <a:gridCol w="1060122">
                  <a:extLst>
                    <a:ext uri="{9D8B030D-6E8A-4147-A177-3AD203B41FA5}">
                      <a16:colId xmlns:a16="http://schemas.microsoft.com/office/drawing/2014/main" val="2754370181"/>
                    </a:ext>
                  </a:extLst>
                </a:gridCol>
                <a:gridCol w="7801596">
                  <a:extLst>
                    <a:ext uri="{9D8B030D-6E8A-4147-A177-3AD203B41FA5}">
                      <a16:colId xmlns:a16="http://schemas.microsoft.com/office/drawing/2014/main" val="2439554804"/>
                    </a:ext>
                  </a:extLst>
                </a:gridCol>
              </a:tblGrid>
              <a:tr h="9722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effectLst/>
                        </a:rPr>
                        <a:t>Рівні </a:t>
                      </a:r>
                      <a:r>
                        <a:rPr lang="uk-UA" sz="2800" dirty="0">
                          <a:effectLst/>
                        </a:rPr>
                        <a:t>компетенції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Бали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Критерії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extLst>
                  <a:ext uri="{0D108BD9-81ED-4DB2-BD59-A6C34878D82A}">
                    <a16:rowId xmlns:a16="http://schemas.microsoft.com/office/drawing/2014/main" val="405675419"/>
                  </a:ext>
                </a:extLst>
              </a:tr>
              <a:tr h="1592573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IV</a:t>
                      </a:r>
                      <a:r>
                        <a:rPr lang="uk-UA" sz="2800" dirty="0" smtClean="0">
                          <a:effectLst/>
                        </a:rPr>
                        <a:t>. Високий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</a:rPr>
                        <a:t>10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Учень виявляє початкові творчі здібності, самостійно визначає окремі цілі власної навчальної діяльності, оцінює окремі нові факти, явища, ідеї; знаходить джерела інформації та самостійно використовує їх відповідно до цілей, поставлених учителем</a:t>
                      </a:r>
                      <a:endParaRPr lang="ru-RU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5974417"/>
                  </a:ext>
                </a:extLst>
              </a:tr>
              <a:tr h="23935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</a:rPr>
                        <a:t>11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Учень вільно висловлює власні думки і відчуття, визначає програму особистої пізнавальної діяльності, самостійно оцінює різноманітні життєві явища і факти, виявляючи особисту позицію щодо них; без допомоги вчителя знаходить джерела інформації і використовує отримані відомості відповідно до мети та завдань власної пізнавальної діяльності. Використовує набуті знання і вміння в нестандартних ситуаціях</a:t>
                      </a:r>
                      <a:endParaRPr lang="ru-RU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240841"/>
                  </a:ext>
                </a:extLst>
              </a:tr>
              <a:tr h="10034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</a:rPr>
                        <a:t>12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18" marR="562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Учень виявляє особливі творчі здібності, самостійно розвиває власні обдарування і нахили, вміє самостійно здобувати знання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7530736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13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64683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/>
              <a:t>Принципи перевірки та оцінки навчально-пізнавальної діяльності учнів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9040" y="1886374"/>
            <a:ext cx="10058400" cy="4311226"/>
          </a:xfrm>
        </p:spPr>
        <p:txBody>
          <a:bodyPr>
            <a:normAutofit/>
          </a:bodyPr>
          <a:lstStyle/>
          <a:p>
            <a:pPr marL="630238" indent="-538163">
              <a:buSzPct val="90000"/>
              <a:buFont typeface="Wingdings" panose="05000000000000000000" pitchFamily="2" charset="2"/>
              <a:buChar char="q"/>
            </a:pPr>
            <a:r>
              <a:rPr lang="uk-UA" sz="3200" dirty="0"/>
              <a:t>індивідуального підходу </a:t>
            </a:r>
          </a:p>
          <a:p>
            <a:pPr marL="630238" indent="-538163">
              <a:buSzPct val="90000"/>
              <a:buFont typeface="Wingdings" panose="05000000000000000000" pitchFamily="2" charset="2"/>
              <a:buChar char="q"/>
            </a:pPr>
            <a:r>
              <a:rPr lang="uk-UA" sz="3200" dirty="0" smtClean="0"/>
              <a:t>всеосяжності </a:t>
            </a:r>
          </a:p>
          <a:p>
            <a:pPr marL="630238" indent="-538163">
              <a:buSzPct val="90000"/>
              <a:buFont typeface="Wingdings" panose="05000000000000000000" pitchFamily="2" charset="2"/>
              <a:buChar char="q"/>
            </a:pPr>
            <a:r>
              <a:rPr lang="uk-UA" sz="3200" dirty="0" smtClean="0"/>
              <a:t> об'єктивності </a:t>
            </a:r>
          </a:p>
          <a:p>
            <a:pPr marL="630238" indent="-538163">
              <a:buSzPct val="90000"/>
              <a:buFont typeface="Wingdings" panose="05000000000000000000" pitchFamily="2" charset="2"/>
              <a:buChar char="q"/>
            </a:pPr>
            <a:r>
              <a:rPr lang="uk-UA" sz="3200" dirty="0" smtClean="0"/>
              <a:t> диференційованості </a:t>
            </a:r>
          </a:p>
          <a:p>
            <a:pPr marL="630238" indent="-538163">
              <a:buSzPct val="90000"/>
              <a:buFont typeface="Wingdings" panose="05000000000000000000" pitchFamily="2" charset="2"/>
              <a:buChar char="q"/>
            </a:pPr>
            <a:r>
              <a:rPr lang="uk-UA" sz="3200" dirty="0"/>
              <a:t> єдності вимог </a:t>
            </a:r>
          </a:p>
          <a:p>
            <a:pPr marL="630238" indent="-538163">
              <a:buSzPct val="90000"/>
              <a:buFont typeface="Wingdings" panose="05000000000000000000" pitchFamily="2" charset="2"/>
              <a:buChar char="q"/>
            </a:pPr>
            <a:r>
              <a:rPr lang="uk-UA" sz="3200" dirty="0" smtClean="0"/>
              <a:t>систематичності </a:t>
            </a:r>
            <a:r>
              <a:rPr lang="uk-UA" sz="3200" dirty="0"/>
              <a:t>та регулярності</a:t>
            </a:r>
          </a:p>
          <a:p>
            <a:pPr marL="630238" indent="-538163">
              <a:buSzPct val="90000"/>
              <a:buFont typeface="Wingdings" panose="05000000000000000000" pitchFamily="2" charset="2"/>
              <a:buChar char="q"/>
            </a:pPr>
            <a:r>
              <a:rPr lang="uk-UA" sz="3200" dirty="0"/>
              <a:t>урізноманітнення видів і форм контролю</a:t>
            </a:r>
          </a:p>
          <a:p>
            <a:pPr>
              <a:buFont typeface="Wingdings" panose="05000000000000000000" pitchFamily="2" charset="2"/>
              <a:buChar char="q"/>
            </a:pPr>
            <a:endParaRPr lang="uk-UA" dirty="0" smtClean="0"/>
          </a:p>
        </p:txBody>
      </p:sp>
      <p:pic>
        <p:nvPicPr>
          <p:cNvPr id="15362" name="Picture 2" descr="ÐÐ°ÑÑÐ¸Ð½ÐºÐ¸ Ð¿Ð¾ Ð·Ð°Ð¿ÑÐ¾ÑÑ Ð¿ÑÐ°Ð²Ð¸Ð»Ð°  ÐºÐ»Ð¸Ð¿Ð°ÑÑ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875" y="2282825"/>
            <a:ext cx="2862254" cy="2214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777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24043"/>
            <a:ext cx="10058400" cy="1450757"/>
          </a:xfrm>
        </p:spPr>
        <p:txBody>
          <a:bodyPr>
            <a:noAutofit/>
          </a:bodyPr>
          <a:lstStyle/>
          <a:p>
            <a:pPr algn="ctr"/>
            <a:r>
              <a:rPr lang="uk-UA" sz="5400" b="1" dirty="0"/>
              <a:t>Типові помилки при оцінюванні</a:t>
            </a:r>
            <a:r>
              <a:rPr lang="uk-UA" sz="5400" b="1" dirty="0" smtClean="0"/>
              <a:t>: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1680" y="1998134"/>
            <a:ext cx="10546080" cy="4023360"/>
          </a:xfrm>
        </p:spPr>
        <p:txBody>
          <a:bodyPr>
            <a:noAutofit/>
          </a:bodyPr>
          <a:lstStyle/>
          <a:p>
            <a:pPr marL="447675" lvl="0" indent="-3556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uk-UA" sz="2800" dirty="0"/>
              <a:t>Великодушність, поблажливість</a:t>
            </a:r>
            <a:endParaRPr lang="ru-RU" sz="2800" dirty="0"/>
          </a:p>
          <a:p>
            <a:pPr marL="447675" lvl="0" indent="-3556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uk-UA" sz="2800" dirty="0"/>
              <a:t>Перенесення </a:t>
            </a:r>
            <a:r>
              <a:rPr lang="uk-UA" sz="2800" dirty="0" smtClean="0"/>
              <a:t>симпатії </a:t>
            </a:r>
            <a:r>
              <a:rPr lang="uk-UA" sz="2800" dirty="0"/>
              <a:t>або антипатії до учня на оцінку (відмітку)</a:t>
            </a:r>
            <a:endParaRPr lang="ru-RU" sz="2800" dirty="0"/>
          </a:p>
          <a:p>
            <a:pPr marL="447675" lvl="0" indent="-3556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uk-UA" sz="2800" dirty="0"/>
              <a:t>Прагнення уникати крайніх оцінок (відміток)</a:t>
            </a:r>
            <a:endParaRPr lang="ru-RU" sz="2800" dirty="0"/>
          </a:p>
          <a:p>
            <a:pPr marL="447675" lvl="0" indent="-3556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uk-UA" sz="2800" dirty="0"/>
              <a:t>Відсутність системи контролю з боку вчителя</a:t>
            </a:r>
            <a:endParaRPr lang="ru-RU" sz="2800" dirty="0"/>
          </a:p>
          <a:p>
            <a:pPr marL="447675" lvl="0" indent="-3556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uk-UA" sz="2800" dirty="0"/>
              <a:t>Близькість до тієї оцінки, що була </a:t>
            </a:r>
            <a:r>
              <a:rPr lang="uk-UA" sz="2800" dirty="0" smtClean="0"/>
              <a:t>поставлена </a:t>
            </a:r>
            <a:r>
              <a:rPr lang="uk-UA" sz="2800" dirty="0"/>
              <a:t>раніше</a:t>
            </a:r>
            <a:endParaRPr lang="ru-RU" sz="2800" dirty="0"/>
          </a:p>
          <a:p>
            <a:pPr marL="447675" lvl="0" indent="-3556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uk-UA" sz="2800" dirty="0"/>
              <a:t>Заниження та завищення оцінок (відміток)</a:t>
            </a:r>
            <a:endParaRPr lang="ru-RU" sz="2800" dirty="0"/>
          </a:p>
          <a:p>
            <a:pPr marL="447675" lvl="0" indent="-3556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uk-UA" sz="2800" dirty="0"/>
              <a:t>Перенесення оцінки за поведінку в оцінку за навчальну діяльність 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06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Методичні функції контролю та перевірки навчальної діяльності </a:t>
            </a:r>
            <a:endParaRPr lang="ru-RU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14400" y="2295525"/>
            <a:ext cx="3322320" cy="599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Дидактичний аспект 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458200" y="2294255"/>
            <a:ext cx="3322320" cy="599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Методичний аспект 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99920" y="3893820"/>
            <a:ext cx="2265680" cy="5892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Контролюючий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4561840" y="3794760"/>
            <a:ext cx="924560" cy="787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20080" y="3426460"/>
            <a:ext cx="5191760" cy="21209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200" dirty="0" smtClean="0"/>
              <a:t>з'ясування наявності знань, їх рівня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200" dirty="0" smtClean="0"/>
              <a:t>з'ясування наявності вмінь застосовувати знання в навчальній діяльності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200" dirty="0" smtClean="0"/>
              <a:t>з'ясування наявності навичок їх сформованості 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524000" y="2893695"/>
            <a:ext cx="0" cy="277558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5" idx="1"/>
          </p:cNvCxnSpPr>
          <p:nvPr/>
        </p:nvCxnSpPr>
        <p:spPr>
          <a:xfrm>
            <a:off x="1524000" y="4188460"/>
            <a:ext cx="37592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1430000" y="2893695"/>
            <a:ext cx="0" cy="277558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7" idx="3"/>
          </p:cNvCxnSpPr>
          <p:nvPr/>
        </p:nvCxnSpPr>
        <p:spPr>
          <a:xfrm flipH="1">
            <a:off x="10911840" y="4483100"/>
            <a:ext cx="518160" cy="381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37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Методичні функції контролю та перевірки навчальної діяльності </a:t>
            </a:r>
            <a:endParaRPr lang="ru-RU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14400" y="2295525"/>
            <a:ext cx="3322320" cy="599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Дидактичний аспект 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458200" y="2294255"/>
            <a:ext cx="3322320" cy="599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Методичний аспект 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20241" y="4241800"/>
            <a:ext cx="2265680" cy="5892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Навчаючий 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4582161" y="4174807"/>
            <a:ext cx="924560" cy="787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20080" y="3110547"/>
            <a:ext cx="5191760" cy="29159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200" dirty="0" smtClean="0"/>
              <a:t>розвиток логічного мислення учнів, їх мови, пам'яті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200" dirty="0" smtClean="0"/>
              <a:t>уточнення, поглиблення, усвідомлення та зміцнення знань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200" dirty="0" smtClean="0"/>
              <a:t>з'ясування знань в навчальній практиці, з'ясування рівня вміння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200" dirty="0" smtClean="0"/>
              <a:t>попередження, з'ясування, виправлення та аналіз помилок учнів 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524000" y="2893695"/>
            <a:ext cx="20321" cy="324294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544321" y="4568507"/>
            <a:ext cx="37592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1430000" y="2893695"/>
            <a:ext cx="0" cy="31210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10911840" y="4568507"/>
            <a:ext cx="51816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31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Методичні функції контролю та перевірки навчальної діяльності </a:t>
            </a:r>
            <a:endParaRPr lang="ru-RU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14400" y="2295525"/>
            <a:ext cx="3322320" cy="599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Дидактичний аспект 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458200" y="2294255"/>
            <a:ext cx="3322320" cy="599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Методичний аспект 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20241" y="4241800"/>
            <a:ext cx="2265680" cy="5892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Орієнтуючий  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4429761" y="4174807"/>
            <a:ext cx="924560" cy="787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06721" y="3139440"/>
            <a:ext cx="5405119" cy="299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000" dirty="0" smtClean="0"/>
              <a:t>досягнення проміжних та остаточних цілей навчання за навчальними завданнями, що визначаються конкретним аспектом (для учнів)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000" dirty="0" smtClean="0"/>
              <a:t>досягнення окремими учнями та класом в цілому проміжних та остаточних цілей навчання за навчальними завданнями, що визначаються контролюючим та дидактичним аспектом (для вчителя)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524000" y="2893695"/>
            <a:ext cx="20321" cy="324294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544321" y="4568507"/>
            <a:ext cx="37592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1430000" y="2893695"/>
            <a:ext cx="0" cy="31210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10911840" y="4568507"/>
            <a:ext cx="51816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90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Методичні функції контролю та перевірки навчальної діяльності </a:t>
            </a:r>
            <a:endParaRPr lang="ru-RU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14400" y="2295525"/>
            <a:ext cx="3322320" cy="599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Дидактичний аспект 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458200" y="2294255"/>
            <a:ext cx="3322320" cy="599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Методичний аспект 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20241" y="4241800"/>
            <a:ext cx="2265680" cy="5892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err="1" smtClean="0"/>
              <a:t>Виховуючий</a:t>
            </a:r>
            <a:r>
              <a:rPr lang="uk-UA" sz="2400" dirty="0" smtClean="0"/>
              <a:t>   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4582161" y="4174807"/>
            <a:ext cx="924560" cy="787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20080" y="3058160"/>
            <a:ext cx="5191760" cy="31292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000" dirty="0"/>
              <a:t>в</a:t>
            </a:r>
            <a:r>
              <a:rPr lang="uk-UA" sz="2000" dirty="0" smtClean="0"/>
              <a:t>иховання рис особистості – працьовитості, наполегливості у досягненні мети, сили волі, допитливості, чесності і </a:t>
            </a:r>
            <a:r>
              <a:rPr lang="uk-UA" sz="2000" dirty="0" err="1" smtClean="0"/>
              <a:t>т.д</a:t>
            </a:r>
            <a:r>
              <a:rPr lang="uk-UA" sz="20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000" dirty="0" smtClean="0"/>
              <a:t>виховання культури праці, специфічної для кожного навчального предмета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000" dirty="0" smtClean="0"/>
              <a:t>виховання навичок правильної поведінки у колективі та суспільстві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000" dirty="0" smtClean="0"/>
              <a:t>підготовка до трудової діяльності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2000" dirty="0" smtClean="0"/>
              <a:t>професійна орієнтація 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1523999" y="2893695"/>
            <a:ext cx="1" cy="16748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524000" y="4568507"/>
            <a:ext cx="39624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1430000" y="2893695"/>
            <a:ext cx="0" cy="16748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10911840" y="4568507"/>
            <a:ext cx="51816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80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70960" y="1844596"/>
            <a:ext cx="80162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«…</a:t>
            </a:r>
            <a:r>
              <a:rPr lang="uk-UA" sz="28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найголовніше </a:t>
            </a:r>
            <a:r>
              <a:rPr lang="uk-UA" sz="2800" i="1" dirty="0">
                <a:latin typeface="Times New Roman" panose="02020603050405020304" pitchFamily="18" charset="0"/>
                <a:ea typeface="Calibri" panose="020F0502020204030204" pitchFamily="34" charset="0"/>
              </a:rPr>
              <a:t>заохочення і найстильніше (та не завжди дійове) покарання в педагогічній практиці </a:t>
            </a:r>
            <a:r>
              <a:rPr lang="uk-UA" sz="28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–</a:t>
            </a:r>
            <a:r>
              <a:rPr lang="uk-UA" sz="2800" i="1" dirty="0">
                <a:latin typeface="Times New Roman" panose="02020603050405020304" pitchFamily="18" charset="0"/>
                <a:ea typeface="Calibri" panose="020F0502020204030204" pitchFamily="34" charset="0"/>
              </a:rPr>
              <a:t> оцінка. Це найгостріший інструмент, використання якого потребує величезного вміння і </a:t>
            </a:r>
            <a:r>
              <a:rPr lang="uk-UA" sz="28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культури…</a:t>
            </a:r>
            <a:r>
              <a:rPr lang="uk-UA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</a:p>
          <a:p>
            <a:pPr algn="r"/>
            <a:r>
              <a:rPr lang="uk-UA" sz="2800" i="1" dirty="0" smtClean="0">
                <a:latin typeface="Times New Roman" panose="02020603050405020304" pitchFamily="18" charset="0"/>
              </a:rPr>
              <a:t>В.О. Сухомлинський </a:t>
            </a:r>
            <a:endParaRPr lang="ru-RU" sz="2800" i="1" dirty="0"/>
          </a:p>
        </p:txBody>
      </p:sp>
      <p:pic>
        <p:nvPicPr>
          <p:cNvPr id="1945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33" y="1194356"/>
            <a:ext cx="3020447" cy="4361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95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3200400" cy="2286000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/>
              <a:t>Головна мета контролю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5850" y="741045"/>
            <a:ext cx="6492240" cy="5497830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забезпечення </a:t>
            </a:r>
            <a:r>
              <a:rPr lang="uk-UA" sz="3600" dirty="0" smtClean="0"/>
              <a:t>ефективності дидактичного управління навчанням, приведенням </a:t>
            </a:r>
            <a:r>
              <a:rPr lang="uk-UA" sz="3600" dirty="0"/>
              <a:t>до системи знань, умінь, навичок учнів, самостійного застосування здобутих знань на практиці, стимулювання навчальної діяльності учнів, формування у них прагнення до самоосвіти</a:t>
            </a:r>
            <a:endParaRPr lang="ru-RU" sz="3600" dirty="0"/>
          </a:p>
        </p:txBody>
      </p:sp>
      <p:pic>
        <p:nvPicPr>
          <p:cNvPr id="2050" name="Picture 2" descr="ÐÐ°ÑÑÐ¸Ð½ÐºÐ¸ Ð¿Ð¾ Ð·Ð°Ð¿ÑÐ¾ÑÑ Ð¾ÑÐµÐ½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800350"/>
            <a:ext cx="34290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30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ьная выноска 7"/>
          <p:cNvSpPr/>
          <p:nvPr/>
        </p:nvSpPr>
        <p:spPr>
          <a:xfrm>
            <a:off x="6842760" y="692066"/>
            <a:ext cx="3794760" cy="1921875"/>
          </a:xfrm>
          <a:prstGeom prst="wedgeEllipseCallout">
            <a:avLst>
              <a:gd name="adj1" fmla="val -40848"/>
              <a:gd name="adj2" fmla="val 8674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Ніколи не поспішайте із виставленням незадовільної оцінки</a:t>
            </a:r>
            <a:endParaRPr lang="ru-RU" sz="2400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6289042" y="4635702"/>
            <a:ext cx="4033520" cy="1136511"/>
          </a:xfrm>
          <a:prstGeom prst="wedgeEllipseCallout">
            <a:avLst>
              <a:gd name="adj1" fmla="val -42244"/>
              <a:gd name="adj2" fmla="val -8969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Пам'ятайте про радість успіху </a:t>
            </a:r>
            <a:endParaRPr lang="ru-RU" sz="2400" dirty="0"/>
          </a:p>
        </p:txBody>
      </p:sp>
      <p:sp>
        <p:nvSpPr>
          <p:cNvPr id="10" name="Овальная выноска 9"/>
          <p:cNvSpPr/>
          <p:nvPr/>
        </p:nvSpPr>
        <p:spPr>
          <a:xfrm>
            <a:off x="680720" y="4335278"/>
            <a:ext cx="4714240" cy="1737360"/>
          </a:xfrm>
          <a:prstGeom prst="wedgeEllipseCallout">
            <a:avLst>
              <a:gd name="adj1" fmla="val 52123"/>
              <a:gd name="adj2" fmla="val -7703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Не допускайте, щоб єдиною метою перевірки знань – було виставлення оцінки</a:t>
            </a:r>
            <a:endParaRPr lang="ru-RU" sz="2400" dirty="0"/>
          </a:p>
        </p:txBody>
      </p:sp>
      <p:sp>
        <p:nvSpPr>
          <p:cNvPr id="11" name="Овальная выноска 10"/>
          <p:cNvSpPr/>
          <p:nvPr/>
        </p:nvSpPr>
        <p:spPr>
          <a:xfrm>
            <a:off x="497840" y="692066"/>
            <a:ext cx="5283200" cy="1749588"/>
          </a:xfrm>
          <a:prstGeom prst="wedgeEllipseCallout">
            <a:avLst>
              <a:gd name="adj1" fmla="val 42371"/>
              <a:gd name="adj2" fmla="val 8451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Уникайте запитань, відповіді на які, передбачають повторення слів вчителя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93379" y="2697519"/>
            <a:ext cx="254428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«12»</a:t>
            </a:r>
            <a:endParaRPr lang="ru-RU" sz="8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>
            <a:off x="8468362" y="3317166"/>
            <a:ext cx="3261360" cy="1005840"/>
          </a:xfrm>
          <a:prstGeom prst="wedgeEllipseCallout">
            <a:avLst>
              <a:gd name="adj1" fmla="val -83215"/>
              <a:gd name="adj2" fmla="val 290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Оцінка має бути вагомою</a:t>
            </a:r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525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54083" y="-149632"/>
            <a:ext cx="10058400" cy="2877312"/>
          </a:xfrm>
        </p:spPr>
        <p:txBody>
          <a:bodyPr/>
          <a:lstStyle/>
          <a:p>
            <a:pPr algn="ctr"/>
            <a:r>
              <a:rPr lang="uk-UA" b="1" dirty="0" smtClean="0"/>
              <a:t>Неуспішність учнів та шляхи її подолання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31</a:t>
            </a:fld>
            <a:endParaRPr lang="ru-RU"/>
          </a:p>
        </p:txBody>
      </p:sp>
      <p:pic>
        <p:nvPicPr>
          <p:cNvPr id="1026" name="Picture 2" descr="ÐÐ°ÑÑÐ¸Ð½ÐºÐ¸ Ð¿Ð¾ Ð·Ð°Ð¿ÑÐ¾ÑÑ Ð¾ÑÑÑÐ°Ð²Ð°Ð½Ð¸Ðµ Ð² ÑÑÐµÐ±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770" y="2932501"/>
            <a:ext cx="6169025" cy="3322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43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32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29920" y="664343"/>
            <a:ext cx="111963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/>
              <a:t>За даними досліджень, контингент учнів, які відчувають труднощі у навчанні становить </a:t>
            </a:r>
            <a:r>
              <a:rPr lang="uk-UA" sz="3200" b="1" dirty="0" smtClean="0"/>
              <a:t>12% </a:t>
            </a:r>
            <a:r>
              <a:rPr lang="uk-UA" sz="3200" dirty="0" smtClean="0"/>
              <a:t>від загальної кількості учнів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4791" y="2184140"/>
            <a:ext cx="104465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b="1" i="1" dirty="0"/>
              <a:t>Виділяють два терміни, що характеризують це явище</a:t>
            </a:r>
            <a:endParaRPr lang="ru-RU" sz="3200" b="1" i="1" dirty="0"/>
          </a:p>
        </p:txBody>
      </p:sp>
      <p:sp>
        <p:nvSpPr>
          <p:cNvPr id="7" name="Стрелка вниз 6"/>
          <p:cNvSpPr/>
          <p:nvPr/>
        </p:nvSpPr>
        <p:spPr>
          <a:xfrm rot="3173508">
            <a:off x="3627051" y="2909840"/>
            <a:ext cx="637873" cy="8229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8582815">
            <a:off x="8148251" y="2887766"/>
            <a:ext cx="637873" cy="8229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893084" y="3846001"/>
            <a:ext cx="34269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НЕУСПІШНІСТЬ</a:t>
            </a:r>
            <a:endParaRPr lang="ru-RU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96641" y="3846001"/>
            <a:ext cx="31986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ВІДСТАВАННЯ</a:t>
            </a:r>
            <a:endParaRPr lang="ru-RU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717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33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22960" y="3824516"/>
            <a:ext cx="106781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uk-UA" sz="3200" b="1" dirty="0" smtClean="0">
                <a:solidFill>
                  <a:srgbClr val="000000"/>
                </a:solidFill>
                <a:latin typeface="Open Sans"/>
              </a:rPr>
              <a:t>Неуспішність</a:t>
            </a:r>
            <a:r>
              <a:rPr lang="uk-UA" sz="3200" dirty="0" smtClean="0">
                <a:solidFill>
                  <a:srgbClr val="000000"/>
                </a:solidFill>
                <a:latin typeface="Open Sans"/>
              </a:rPr>
              <a:t> – невідповідність підготовки учнів вимогам змісту освіти, фіксована через певний період навчання (після вивчення розділу, наприкінці чверті, півріччя).</a:t>
            </a:r>
            <a:endParaRPr lang="uk-UA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2960" y="400596"/>
            <a:ext cx="108762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uk-UA" sz="3200" b="1" dirty="0" smtClean="0">
                <a:solidFill>
                  <a:srgbClr val="000000"/>
                </a:solidFill>
                <a:latin typeface="Open Sans"/>
              </a:rPr>
              <a:t>Відставання</a:t>
            </a:r>
            <a:r>
              <a:rPr lang="uk-UA" sz="3200" dirty="0" smtClean="0">
                <a:solidFill>
                  <a:srgbClr val="000000"/>
                </a:solidFill>
                <a:latin typeface="Open Sans"/>
              </a:rPr>
              <a:t> – невиконання вимог (або однієї з них) на одному з проміжних етапів того відрізка навчального процесу, який є тимчасовою межею для визначення успішності.</a:t>
            </a:r>
            <a:endParaRPr lang="uk-UA" sz="32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196080" y="2367280"/>
            <a:ext cx="3931920" cy="13004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Наслідок</a:t>
            </a:r>
            <a:r>
              <a:rPr lang="uk-UA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7890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На думку Ю. </a:t>
            </a:r>
            <a:r>
              <a:rPr lang="ru-RU" b="1" dirty="0" err="1">
                <a:solidFill>
                  <a:schemeClr val="tx1"/>
                </a:solidFill>
              </a:rPr>
              <a:t>Бабанського</a:t>
            </a:r>
            <a:r>
              <a:rPr lang="ru-RU" b="1" dirty="0">
                <a:solidFill>
                  <a:schemeClr val="tx1"/>
                </a:solidFill>
              </a:rPr>
              <a:t>, причинами </a:t>
            </a:r>
            <a:r>
              <a:rPr lang="ru-RU" b="1" dirty="0" err="1">
                <a:solidFill>
                  <a:schemeClr val="tx1"/>
                </a:solidFill>
              </a:rPr>
              <a:t>неуспішності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учнів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є: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34</a:t>
            </a:fld>
            <a:endParaRPr lang="ru-RU"/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9919428"/>
              </p:ext>
            </p:extLst>
          </p:nvPr>
        </p:nvGraphicFramePr>
        <p:xfrm>
          <a:off x="873760" y="1988785"/>
          <a:ext cx="10505440" cy="4219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3927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75" y="514350"/>
            <a:ext cx="10755630" cy="851535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Причини відставання у навчанні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328" y="1763430"/>
            <a:ext cx="11325572" cy="4764617"/>
          </a:xfrm>
        </p:spPr>
        <p:txBody>
          <a:bodyPr>
            <a:normAutofit fontScale="92500"/>
          </a:bodyPr>
          <a:lstStyle/>
          <a:p>
            <a:pPr marL="447675" indent="-447675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uk-UA" sz="2800" b="1" i="1" dirty="0" smtClean="0"/>
              <a:t>недоліки фізичного та психічного розвитку </a:t>
            </a:r>
            <a:r>
              <a:rPr lang="uk-UA" sz="2800" dirty="0" smtClean="0"/>
              <a:t>(слабке здоров'я, нерозвинута пам’ять і мислення тощо);</a:t>
            </a:r>
          </a:p>
          <a:p>
            <a:pPr marL="447675" indent="-447675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uk-UA" sz="2800" b="1" i="1" dirty="0" smtClean="0"/>
              <a:t>недостатній рівень вихованості </a:t>
            </a:r>
            <a:r>
              <a:rPr lang="uk-UA" sz="2800" dirty="0" smtClean="0"/>
              <a:t>(відсутність інтересу до навчання, слабка сила волі, недисциплінованість, відсутність відчуття обов'язку та відповідальності);</a:t>
            </a:r>
          </a:p>
          <a:p>
            <a:pPr marL="447675" indent="-447675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uk-UA" sz="2800" b="1" i="1" dirty="0"/>
              <a:t>н</a:t>
            </a:r>
            <a:r>
              <a:rPr lang="uk-UA" sz="2800" b="1" i="1" dirty="0" smtClean="0"/>
              <a:t>едоліки в діяльності школи </a:t>
            </a:r>
            <a:r>
              <a:rPr lang="uk-UA" sz="2800" dirty="0" smtClean="0"/>
              <a:t>(відсутність атмосфери поваги до знань, недоліки в методиці викладання, недостатній рівень організації самостійної та індивідуальної роботи учнів, байдужість і слабка підготовка вчителя);</a:t>
            </a:r>
          </a:p>
          <a:p>
            <a:pPr marL="447675" indent="-447675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uk-UA" sz="2800" b="1" i="1" dirty="0" smtClean="0"/>
              <a:t>негативний вплив атмосфери сім</a:t>
            </a:r>
            <a:r>
              <a:rPr lang="en-US" sz="2800" b="1" i="1" dirty="0" smtClean="0"/>
              <a:t>’</a:t>
            </a:r>
            <a:r>
              <a:rPr lang="uk-UA" sz="2800" b="1" i="1" dirty="0" smtClean="0"/>
              <a:t>ї </a:t>
            </a:r>
            <a:r>
              <a:rPr lang="uk-UA" sz="2800" dirty="0" smtClean="0"/>
              <a:t>(низький матеріальний рівень родини, негативне ставлення батьків до школи, відрив дітей від навчальної праці)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39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5400" dirty="0" smtClean="0">
                <a:solidFill>
                  <a:schemeClr val="tx1"/>
                </a:solidFill>
              </a:rPr>
              <a:t>Подоланню </a:t>
            </a:r>
            <a:r>
              <a:rPr lang="uk-UA" sz="5400" b="1" dirty="0" smtClean="0">
                <a:solidFill>
                  <a:schemeClr val="tx1"/>
                </a:solidFill>
              </a:rPr>
              <a:t>епізодичного</a:t>
            </a:r>
            <a:r>
              <a:rPr lang="uk-UA" sz="5400" dirty="0" smtClean="0">
                <a:solidFill>
                  <a:schemeClr val="tx1"/>
                </a:solidFill>
              </a:rPr>
              <a:t> відставання сприяють:</a:t>
            </a:r>
            <a:endParaRPr lang="uk-UA" sz="5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42925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uk-UA" sz="3200" dirty="0" smtClean="0"/>
              <a:t>консультації щодо раціоналізації навчальної праці; </a:t>
            </a:r>
          </a:p>
          <a:p>
            <a:pPr marL="542925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uk-UA" sz="3200" dirty="0" smtClean="0"/>
              <a:t>посилення контролю за щоденною працею учнів; </a:t>
            </a:r>
          </a:p>
          <a:p>
            <a:pPr marL="542925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uk-UA" sz="3200" dirty="0" smtClean="0"/>
              <a:t>своєчасне реагування на окремі факти відставання, виявлення їх причин і вжиття оперативних заходів, спрямованих на їх усунення; </a:t>
            </a:r>
          </a:p>
          <a:p>
            <a:pPr marL="542925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uk-UA" sz="3200" dirty="0" smtClean="0"/>
              <a:t>індивідуальні завдання з вивчення пропущеного; </a:t>
            </a:r>
          </a:p>
          <a:p>
            <a:pPr marL="542925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uk-UA" sz="3200" dirty="0" smtClean="0"/>
              <a:t>контроль за виконанням заданого.</a:t>
            </a:r>
            <a:endParaRPr lang="uk-UA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41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842" y="277078"/>
            <a:ext cx="10963275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dirty="0" smtClean="0">
                <a:solidFill>
                  <a:schemeClr val="tx1"/>
                </a:solidFill>
              </a:rPr>
              <a:t>Для подолання </a:t>
            </a:r>
            <a:r>
              <a:rPr lang="uk-UA" sz="4400" b="1" dirty="0" smtClean="0">
                <a:solidFill>
                  <a:schemeClr val="tx1"/>
                </a:solidFill>
              </a:rPr>
              <a:t>стійкого</a:t>
            </a:r>
            <a:r>
              <a:rPr lang="uk-UA" sz="4400" dirty="0" smtClean="0">
                <a:solidFill>
                  <a:schemeClr val="tx1"/>
                </a:solidFill>
              </a:rPr>
              <a:t> відставання з одного предмета чи предметів одного профілю необхідні: 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0604" y="1940102"/>
            <a:ext cx="10510837" cy="4307416"/>
          </a:xfrm>
        </p:spPr>
        <p:txBody>
          <a:bodyPr>
            <a:noAutofit/>
          </a:bodyPr>
          <a:lstStyle/>
          <a:p>
            <a:pPr marL="447675" indent="-447675">
              <a:buFont typeface="Wingdings" panose="05000000000000000000" pitchFamily="2" charset="2"/>
              <a:buChar char="q"/>
            </a:pPr>
            <a:r>
              <a:rPr lang="uk-UA" sz="3200" dirty="0" smtClean="0"/>
              <a:t>вдосконалення методики викладання предмета; </a:t>
            </a:r>
          </a:p>
          <a:p>
            <a:pPr marL="447675" indent="-447675">
              <a:buFont typeface="Wingdings" panose="05000000000000000000" pitchFamily="2" charset="2"/>
              <a:buChar char="q"/>
            </a:pPr>
            <a:r>
              <a:rPr lang="uk-UA" sz="3200" dirty="0" smtClean="0"/>
              <a:t>доступне розкриття навчального матеріалу, розвиток мислення учнів; </a:t>
            </a:r>
          </a:p>
          <a:p>
            <a:pPr marL="447675" indent="-447675">
              <a:buFont typeface="Wingdings" panose="05000000000000000000" pitchFamily="2" charset="2"/>
              <a:buChar char="q"/>
            </a:pPr>
            <a:r>
              <a:rPr lang="uk-UA" sz="3200" dirty="0" smtClean="0"/>
              <a:t>диференціювання завдань з усунення прогалин у знаннях; </a:t>
            </a:r>
          </a:p>
          <a:p>
            <a:pPr marL="447675" indent="-447675">
              <a:buFont typeface="Wingdings" panose="05000000000000000000" pitchFamily="2" charset="2"/>
              <a:buChar char="q"/>
            </a:pPr>
            <a:r>
              <a:rPr lang="uk-UA" sz="3200" dirty="0" smtClean="0"/>
              <a:t>спеціальне повторення недостатньо засвоєних тем; </a:t>
            </a:r>
          </a:p>
          <a:p>
            <a:pPr marL="447675" indent="-447675">
              <a:buFont typeface="Wingdings" panose="05000000000000000000" pitchFamily="2" charset="2"/>
              <a:buChar char="q"/>
            </a:pPr>
            <a:r>
              <a:rPr lang="uk-UA" sz="3200" dirty="0" smtClean="0"/>
              <a:t>заходи, спрямовані на розвиток інтересу до предмета. </a:t>
            </a:r>
            <a:endParaRPr lang="uk-UA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08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Щоб подолати </a:t>
            </a:r>
            <a:r>
              <a:rPr lang="uk-UA" b="1" dirty="0" smtClean="0">
                <a:solidFill>
                  <a:schemeClr val="tx1"/>
                </a:solidFill>
              </a:rPr>
              <a:t>стійке і широко профільне</a:t>
            </a:r>
            <a:r>
              <a:rPr lang="uk-UA" dirty="0" smtClean="0">
                <a:solidFill>
                  <a:schemeClr val="tx1"/>
                </a:solidFill>
              </a:rPr>
              <a:t> відставання учнів потрібно: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79" y="1950509"/>
            <a:ext cx="10058401" cy="4023360"/>
          </a:xfrm>
        </p:spPr>
        <p:txBody>
          <a:bodyPr>
            <a:normAutofit/>
          </a:bodyPr>
          <a:lstStyle/>
          <a:p>
            <a:pPr marL="542925" indent="-542925">
              <a:buFont typeface="Wingdings" panose="05000000000000000000" pitchFamily="2" charset="2"/>
              <a:buChar char="q"/>
            </a:pPr>
            <a:r>
              <a:rPr lang="uk-UA" sz="3200" dirty="0" smtClean="0"/>
              <a:t>вживати заходи щодо усунення епізодичного і часткового відставання; </a:t>
            </a:r>
          </a:p>
          <a:p>
            <a:pPr marL="542925" indent="-542925">
              <a:buFont typeface="Wingdings" panose="05000000000000000000" pitchFamily="2" charset="2"/>
              <a:buChar char="q"/>
            </a:pPr>
            <a:r>
              <a:rPr lang="uk-UA" sz="3200" dirty="0" smtClean="0"/>
              <a:t>координувати дії всіх учителів із предметів, з яких учень не встигає.</a:t>
            </a:r>
            <a:endParaRPr lang="uk-UA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38</a:t>
            </a:fld>
            <a:endParaRPr lang="ru-RU"/>
          </a:p>
        </p:txBody>
      </p:sp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021" y="4294541"/>
            <a:ext cx="2849347" cy="189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275" y="4174563"/>
            <a:ext cx="3125008" cy="208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Штриховая стрелка вправо 4"/>
          <p:cNvSpPr/>
          <p:nvPr/>
        </p:nvSpPr>
        <p:spPr>
          <a:xfrm>
            <a:off x="5476876" y="4795644"/>
            <a:ext cx="1066800" cy="8382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2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39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060450"/>
              </p:ext>
            </p:extLst>
          </p:nvPr>
        </p:nvGraphicFramePr>
        <p:xfrm>
          <a:off x="1641069" y="-87920"/>
          <a:ext cx="9462053" cy="4325565"/>
        </p:xfrm>
        <a:graphic>
          <a:graphicData uri="http://schemas.openxmlformats.org/drawingml/2006/table">
            <a:tbl>
              <a:tblPr/>
              <a:tblGrid>
                <a:gridCol w="9462053">
                  <a:extLst>
                    <a:ext uri="{9D8B030D-6E8A-4147-A177-3AD203B41FA5}">
                      <a16:colId xmlns:a16="http://schemas.microsoft.com/office/drawing/2014/main" val="2825452607"/>
                    </a:ext>
                  </a:extLst>
                </a:gridCol>
              </a:tblGrid>
              <a:tr h="974567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59158" marR="59158" marT="29579" marB="295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8296236"/>
                  </a:ext>
                </a:extLst>
              </a:tr>
              <a:tr h="3218214">
                <a:tc>
                  <a:txBody>
                    <a:bodyPr/>
                    <a:lstStyle/>
                    <a:p>
                      <a:pPr algn="ctr" fontAlgn="t"/>
                      <a:r>
                        <a:rPr lang="uk-UA" sz="4400" b="1" noProof="0" dirty="0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</a:rPr>
                        <a:t>«Учитись важко, а учить ще важче.</a:t>
                      </a:r>
                      <a:br>
                        <a:rPr lang="uk-UA" sz="4400" b="1" noProof="0" dirty="0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</a:rPr>
                      </a:br>
                      <a:r>
                        <a:rPr lang="uk-UA" sz="4400" b="1" noProof="0" dirty="0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</a:rPr>
                        <a:t>Але не мусиш зупинятись ти.</a:t>
                      </a:r>
                      <a:br>
                        <a:rPr lang="uk-UA" sz="4400" b="1" noProof="0" dirty="0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</a:rPr>
                      </a:br>
                      <a:r>
                        <a:rPr lang="uk-UA" sz="4400" b="1" noProof="0" dirty="0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</a:rPr>
                        <a:t>Як дітям </a:t>
                      </a:r>
                      <a:r>
                        <a:rPr lang="uk-UA" sz="4400" b="1" noProof="0" dirty="0" err="1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</a:rPr>
                        <a:t>віддаси</a:t>
                      </a:r>
                      <a:r>
                        <a:rPr lang="uk-UA" sz="4400" b="1" noProof="0" dirty="0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</a:rPr>
                        <a:t> усе найкраще, </a:t>
                      </a:r>
                      <a:br>
                        <a:rPr lang="uk-UA" sz="4400" b="1" noProof="0" dirty="0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</a:rPr>
                      </a:br>
                      <a:r>
                        <a:rPr lang="uk-UA" sz="4400" b="1" noProof="0" dirty="0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</a:rPr>
                        <a:t>То й сам сягнеш нової висоти»</a:t>
                      </a:r>
                    </a:p>
                    <a:p>
                      <a:pPr algn="r" fontAlgn="t"/>
                      <a:r>
                        <a:rPr lang="uk-UA" sz="4000" b="0" dirty="0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</a:rPr>
                        <a:t>М. </a:t>
                      </a:r>
                      <a:r>
                        <a:rPr lang="uk-UA" sz="4000" b="0" dirty="0" err="1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</a:rPr>
                        <a:t>Сангаївський</a:t>
                      </a:r>
                      <a:r>
                        <a:rPr lang="uk-UA" sz="4000" b="0" dirty="0" smtClean="0">
                          <a:solidFill>
                            <a:schemeClr val="tx1"/>
                          </a:solidFill>
                          <a:effectLst/>
                          <a:latin typeface="Monotype Corsiva" panose="03010101010201010101" pitchFamily="66" charset="0"/>
                        </a:rPr>
                        <a:t>  </a:t>
                      </a:r>
                      <a:endParaRPr lang="ru-RU" sz="4000" b="0" dirty="0">
                        <a:solidFill>
                          <a:schemeClr val="tx1"/>
                        </a:solidFill>
                        <a:effectLst/>
                        <a:latin typeface="Monotype Corsiva" panose="03010101010201010101" pitchFamily="66" charset="0"/>
                      </a:endParaRPr>
                    </a:p>
                  </a:txBody>
                  <a:tcPr marL="59158" marR="59158" marT="29579" marB="295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6572692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057650" y="18462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435" y="3051314"/>
            <a:ext cx="4834225" cy="2901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74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52420885"/>
              </p:ext>
            </p:extLst>
          </p:nvPr>
        </p:nvGraphicFramePr>
        <p:xfrm>
          <a:off x="212725" y="361950"/>
          <a:ext cx="8128000" cy="5814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ÐÐ°ÑÑÐ¸Ð½ÐºÐ¸ Ð¿Ð¾ Ð·Ð°Ð¿ÑÐ¾ÑÑ Ð¾ÑÐµÐ½ÐºÐ°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197" y="464077"/>
            <a:ext cx="4825928" cy="504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58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04800"/>
            <a:ext cx="10058400" cy="1137285"/>
          </a:xfrm>
        </p:spPr>
        <p:txBody>
          <a:bodyPr/>
          <a:lstStyle/>
          <a:p>
            <a:pPr algn="ctr"/>
            <a:r>
              <a:rPr lang="uk-UA" b="1" dirty="0" smtClean="0"/>
              <a:t>Завдання контролю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uk-UA" sz="2800" dirty="0"/>
              <a:t>виявлення готовності учнів до сприйняття, усвідомлення і засвоєння нових знань; </a:t>
            </a:r>
            <a:endParaRPr lang="ru-RU" sz="2800" dirty="0"/>
          </a:p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uk-UA" sz="2800" dirty="0"/>
              <a:t>отримання інформації про характер самостійної роботи у процесі навчання; </a:t>
            </a:r>
            <a:endParaRPr lang="ru-RU" sz="2800" dirty="0"/>
          </a:p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uk-UA" sz="2800" dirty="0"/>
              <a:t>визначення ефективності організаційних форм, методів і засобів навчання; </a:t>
            </a:r>
            <a:endParaRPr lang="ru-RU" sz="2800" dirty="0"/>
          </a:p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uk-UA" sz="2800" dirty="0"/>
              <a:t>виявлення ступеня правильності, обсягу і глибини засвоєних учнями знань, умінь та навичок. 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45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7087" y="1841763"/>
            <a:ext cx="3944913" cy="262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49357909"/>
              </p:ext>
            </p:extLst>
          </p:nvPr>
        </p:nvGraphicFramePr>
        <p:xfrm>
          <a:off x="517525" y="233891"/>
          <a:ext cx="8128000" cy="5843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6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75" y="1727834"/>
            <a:ext cx="3200400" cy="22860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6600" b="1" dirty="0" smtClean="0"/>
              <a:t>Види контролю</a:t>
            </a:r>
            <a:endParaRPr lang="ru-RU" sz="6600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774862757"/>
              </p:ext>
            </p:extLst>
          </p:nvPr>
        </p:nvGraphicFramePr>
        <p:xfrm>
          <a:off x="4013200" y="409573"/>
          <a:ext cx="6988175" cy="6076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7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000" y="264795"/>
            <a:ext cx="3476625" cy="2286000"/>
          </a:xfrm>
        </p:spPr>
        <p:txBody>
          <a:bodyPr>
            <a:normAutofit/>
          </a:bodyPr>
          <a:lstStyle/>
          <a:p>
            <a:pPr algn="ctr"/>
            <a:r>
              <a:rPr lang="uk-UA" sz="5400" b="1" dirty="0" smtClean="0"/>
              <a:t>Попередній контроль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3900" y="807720"/>
            <a:ext cx="7162800" cy="5257800"/>
          </a:xfrm>
        </p:spPr>
        <p:txBody>
          <a:bodyPr>
            <a:normAutofit/>
          </a:bodyPr>
          <a:lstStyle/>
          <a:p>
            <a:pPr algn="ctr"/>
            <a:r>
              <a:rPr lang="uk-UA" sz="4000" dirty="0"/>
              <a:t>здійснюють переважно з діагностичною метою перед вивченням нової теми або на початку </a:t>
            </a:r>
            <a:r>
              <a:rPr lang="uk-UA" sz="4000" dirty="0" smtClean="0"/>
              <a:t>уроку</a:t>
            </a:r>
            <a:r>
              <a:rPr lang="uk-UA" sz="4000" dirty="0"/>
              <a:t>, семестру для з'ясування загального рівня підготовки учнів з предмета, щоб </a:t>
            </a:r>
            <a:r>
              <a:rPr lang="uk-UA" sz="4000" dirty="0" smtClean="0"/>
              <a:t>спланувати </a:t>
            </a:r>
            <a:r>
              <a:rPr lang="uk-UA" sz="4000" dirty="0"/>
              <a:t>організацію їх навчально-пізнавальної </a:t>
            </a:r>
            <a:r>
              <a:rPr lang="uk-UA" sz="4000" dirty="0" smtClean="0"/>
              <a:t>діяльності</a:t>
            </a:r>
            <a:endParaRPr lang="ru-RU" sz="4000" dirty="0"/>
          </a:p>
        </p:txBody>
      </p:sp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36570"/>
            <a:ext cx="3984624" cy="26543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39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000" y="321945"/>
            <a:ext cx="3476625" cy="2286000"/>
          </a:xfrm>
        </p:spPr>
        <p:txBody>
          <a:bodyPr>
            <a:normAutofit/>
          </a:bodyPr>
          <a:lstStyle/>
          <a:p>
            <a:pPr algn="ctr"/>
            <a:r>
              <a:rPr lang="uk-UA" sz="5400" b="1" dirty="0" smtClean="0"/>
              <a:t>Поточний контроль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0050" y="731519"/>
            <a:ext cx="7677150" cy="5812155"/>
          </a:xfrm>
        </p:spPr>
        <p:txBody>
          <a:bodyPr>
            <a:noAutofit/>
          </a:bodyPr>
          <a:lstStyle/>
          <a:p>
            <a:pPr algn="ctr"/>
            <a:r>
              <a:rPr lang="uk-UA" sz="4000" dirty="0"/>
              <a:t>використовують у повсякденній навчальній </a:t>
            </a:r>
            <a:r>
              <a:rPr lang="uk-UA" sz="4000" dirty="0" smtClean="0"/>
              <a:t>роботі, полягає </a:t>
            </a:r>
            <a:r>
              <a:rPr lang="uk-UA" sz="4000" dirty="0"/>
              <a:t>в систематичному спостереженні вчителя за навчальною діяльністю учнів на </a:t>
            </a:r>
            <a:r>
              <a:rPr lang="uk-UA" sz="4000" dirty="0" err="1" smtClean="0"/>
              <a:t>уроці</a:t>
            </a:r>
            <a:r>
              <a:rPr lang="uk-UA" sz="4000" dirty="0" smtClean="0"/>
              <a:t> з метою отримання </a:t>
            </a:r>
            <a:r>
              <a:rPr lang="uk-UA" sz="4000" dirty="0"/>
              <a:t>оперативних даних про рівень знань учнів і якість навчальної роботи на </a:t>
            </a:r>
            <a:r>
              <a:rPr lang="uk-UA" sz="4000" dirty="0" err="1"/>
              <a:t>уроці</a:t>
            </a:r>
            <a:r>
              <a:rPr lang="uk-UA" sz="4000" dirty="0"/>
              <a:t> та вирішення завдань управління навчальним </a:t>
            </a:r>
            <a:r>
              <a:rPr lang="uk-UA" sz="4000" dirty="0" smtClean="0"/>
              <a:t>процесом</a:t>
            </a:r>
            <a:endParaRPr lang="ru-RU" sz="4000" dirty="0"/>
          </a:p>
        </p:txBody>
      </p:sp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60370"/>
            <a:ext cx="3984624" cy="26543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2E9A3-1923-4810-9C07-F95DE037548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72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258</TotalTime>
  <Words>1571</Words>
  <Application>Microsoft Office PowerPoint</Application>
  <PresentationFormat>Широкоэкранный</PresentationFormat>
  <Paragraphs>248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6" baseType="lpstr">
      <vt:lpstr>Calibri</vt:lpstr>
      <vt:lpstr>Calibri Light</vt:lpstr>
      <vt:lpstr>Monotype Corsiva</vt:lpstr>
      <vt:lpstr>Open Sans</vt:lpstr>
      <vt:lpstr>Times New Roman</vt:lpstr>
      <vt:lpstr>Wingdings</vt:lpstr>
      <vt:lpstr>Ретро</vt:lpstr>
      <vt:lpstr>КОНТРОЛЬ, ОЦІНКА ТА КОРЕКЦІЯ НАВЧАЛЬНО-ПІЗНАВАЛЬНОЇ ДІЯЛЬНОСТІ УЧНІВ</vt:lpstr>
      <vt:lpstr>План</vt:lpstr>
      <vt:lpstr>Головна мета контролю</vt:lpstr>
      <vt:lpstr>Презентация PowerPoint</vt:lpstr>
      <vt:lpstr>Завдання контролю</vt:lpstr>
      <vt:lpstr>Презентация PowerPoint</vt:lpstr>
      <vt:lpstr>Види контролю</vt:lpstr>
      <vt:lpstr>Попередній контроль </vt:lpstr>
      <vt:lpstr>Поточний контроль </vt:lpstr>
      <vt:lpstr>Періодичний (тематичний) контроль </vt:lpstr>
      <vt:lpstr>Підсумковий  контроль </vt:lpstr>
      <vt:lpstr>Відстрочений  контроль </vt:lpstr>
      <vt:lpstr>Презентация PowerPoint</vt:lpstr>
      <vt:lpstr>Презентация PowerPoint</vt:lpstr>
      <vt:lpstr>Об'єкти оцінювання </vt:lpstr>
      <vt:lpstr>Оцінювання знань – визначення й вираження в умовних одиницях (балах), а також в оціночних судженнях учителя знань, умінь та навичок учнів відповідно до вимог шкільних програм</vt:lpstr>
      <vt:lpstr>Оцінюванню підлягають </vt:lpstr>
      <vt:lpstr>Рівні навчальних досягнень учнів</vt:lpstr>
      <vt:lpstr>Презентация PowerPoint</vt:lpstr>
      <vt:lpstr>Презентация PowerPoint</vt:lpstr>
      <vt:lpstr>Презентация PowerPoint</vt:lpstr>
      <vt:lpstr>Презентация PowerPoint</vt:lpstr>
      <vt:lpstr>Принципи перевірки та оцінки навчально-пізнавальної діяльності учнів</vt:lpstr>
      <vt:lpstr>Типові помилки при оцінюванні:</vt:lpstr>
      <vt:lpstr>Методичні функції контролю та перевірки навчальної діяльності </vt:lpstr>
      <vt:lpstr>Методичні функції контролю та перевірки навчальної діяльності </vt:lpstr>
      <vt:lpstr>Методичні функції контролю та перевірки навчальної діяльності </vt:lpstr>
      <vt:lpstr>Методичні функції контролю та перевірки навчальної діяльності </vt:lpstr>
      <vt:lpstr>Презентация PowerPoint</vt:lpstr>
      <vt:lpstr>Презентация PowerPoint</vt:lpstr>
      <vt:lpstr>Неуспішність учнів та шляхи її подолання</vt:lpstr>
      <vt:lpstr>Презентация PowerPoint</vt:lpstr>
      <vt:lpstr>Презентация PowerPoint</vt:lpstr>
      <vt:lpstr>На думку Ю. Бабанського, причинами неуспішності учнів є:</vt:lpstr>
      <vt:lpstr>Причини відставання у навчанні</vt:lpstr>
      <vt:lpstr>Подоланню епізодичного відставання сприяють:</vt:lpstr>
      <vt:lpstr>Для подолання стійкого відставання з одного предмета чи предметів одного профілю необхідні: </vt:lpstr>
      <vt:lpstr>Щоб подолати стійке і широко профільне відставання учнів потрібно: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КОНТРОЛЬ, ОЦІНКА ТА КОРЕКЦІЯ НАВЧАЛЬНО-ПІЗНАВАЛЬНОЇ ДІЯЛЬНОСТІ УЧНІВ</dc:title>
  <dc:creator>Пользователь</dc:creator>
  <cp:lastModifiedBy>Пользователь</cp:lastModifiedBy>
  <cp:revision>57</cp:revision>
  <dcterms:created xsi:type="dcterms:W3CDTF">2019-04-21T11:10:09Z</dcterms:created>
  <dcterms:modified xsi:type="dcterms:W3CDTF">2019-04-21T20:45:31Z</dcterms:modified>
</cp:coreProperties>
</file>