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Override1.xml" ContentType="application/vnd.openxmlformats-officedocument.themeOverride+xml"/>
  <Override PartName="/ppt/theme/themeOverride2.xml" ContentType="application/vnd.openxmlformats-officedocument.themeOverride+xml"/>
  <Override PartName="/ppt/theme/themeOverride3.xml" ContentType="application/vnd.openxmlformats-officedocument.themeOverride+xml"/>
  <Override PartName="/ppt/theme/themeOverride4.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35" r:id="rId1"/>
  </p:sldMasterIdLst>
  <p:sldIdLst>
    <p:sldId id="256" r:id="rId2"/>
    <p:sldId id="257" r:id="rId3"/>
    <p:sldId id="258" r:id="rId4"/>
    <p:sldId id="275" r:id="rId5"/>
    <p:sldId id="260" r:id="rId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5268" autoAdjust="0"/>
  </p:normalViewPr>
  <p:slideViewPr>
    <p:cSldViewPr snapToGrid="0">
      <p:cViewPr varScale="1">
        <p:scale>
          <a:sx n="75" d="100"/>
          <a:sy n="75" d="100"/>
        </p:scale>
        <p:origin x="566"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ru-RU"/>
              <a:t>Образец заголовка</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a:t>Образец подзаголовка</a:t>
            </a:r>
            <a:endParaRPr lang="en-US" dirty="0"/>
          </a:p>
        </p:txBody>
      </p:sp>
      <p:sp>
        <p:nvSpPr>
          <p:cNvPr id="4" name="Date Placeholder 3"/>
          <p:cNvSpPr>
            <a:spLocks noGrp="1"/>
          </p:cNvSpPr>
          <p:nvPr>
            <p:ph type="dt" sz="half" idx="10"/>
          </p:nvPr>
        </p:nvSpPr>
        <p:spPr/>
        <p:txBody>
          <a:bodyPr/>
          <a:lstStyle/>
          <a:p>
            <a:fld id="{A333D9A0-0FC3-4495-BDBD-5507D6DCBB3C}" type="datetimeFigureOut">
              <a:rPr lang="ru-RU" smtClean="0"/>
              <a:t>02.11.2020</a:t>
            </a:fld>
            <a:endParaRPr lang="ru-RU"/>
          </a:p>
        </p:txBody>
      </p:sp>
      <p:sp>
        <p:nvSpPr>
          <p:cNvPr id="5" name="Footer Placeholder 4"/>
          <p:cNvSpPr>
            <a:spLocks noGrp="1"/>
          </p:cNvSpPr>
          <p:nvPr>
            <p:ph type="ftr" sz="quarter" idx="11"/>
          </p:nvPr>
        </p:nvSpPr>
        <p:spPr/>
        <p:txBody>
          <a:bodyPr/>
          <a:lstStyle/>
          <a:p>
            <a:endParaRPr lang="ru-RU"/>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301781683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Заголовок и подпис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ru-RU"/>
              <a:t>Образец заголовка</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A333D9A0-0FC3-4495-BDBD-5507D6DCBB3C}" type="datetimeFigureOut">
              <a:rPr lang="ru-RU" smtClean="0"/>
              <a:t>02.11.2020</a:t>
            </a:fld>
            <a:endParaRPr lang="ru-RU"/>
          </a:p>
        </p:txBody>
      </p:sp>
      <p:sp>
        <p:nvSpPr>
          <p:cNvPr id="5" name="Footer Placeholder 4"/>
          <p:cNvSpPr>
            <a:spLocks noGrp="1"/>
          </p:cNvSpPr>
          <p:nvPr>
            <p:ph type="ftr" sz="quarter" idx="11"/>
          </p:nvPr>
        </p:nvSpPr>
        <p:spPr/>
        <p:txBody>
          <a:bodyPr/>
          <a:lstStyle/>
          <a:p>
            <a:endParaRPr lang="ru-RU"/>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353744236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Цитата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a:t>Образец заголовка</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A333D9A0-0FC3-4495-BDBD-5507D6DCBB3C}" type="datetimeFigureOut">
              <a:rPr lang="ru-RU" smtClean="0"/>
              <a:t>02.11.2020</a:t>
            </a:fld>
            <a:endParaRPr lang="ru-RU"/>
          </a:p>
        </p:txBody>
      </p:sp>
      <p:sp>
        <p:nvSpPr>
          <p:cNvPr id="5" name="Footer Placeholder 4"/>
          <p:cNvSpPr>
            <a:spLocks noGrp="1"/>
          </p:cNvSpPr>
          <p:nvPr>
            <p:ph type="ftr" sz="quarter" idx="11"/>
          </p:nvPr>
        </p:nvSpPr>
        <p:spPr/>
        <p:txBody>
          <a:bodyPr/>
          <a:lstStyle/>
          <a:p>
            <a:endParaRPr lang="ru-RU"/>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BF1679A-3F4C-46F9-8047-F057EE76CAA5}" type="slidenum">
              <a:rPr lang="ru-RU" smtClean="0"/>
              <a:t>‹#›</a:t>
            </a:fld>
            <a:endParaRPr lang="ru-RU"/>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179139573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Карточка имени">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ru-RU"/>
              <a:t>Образец заголовка</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A333D9A0-0FC3-4495-BDBD-5507D6DCBB3C}" type="datetimeFigureOut">
              <a:rPr lang="ru-RU" smtClean="0"/>
              <a:t>02.11.2020</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428538440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Цитата карточки имени">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A333D9A0-0FC3-4495-BDBD-5507D6DCBB3C}" type="datetimeFigureOut">
              <a:rPr lang="ru-RU" smtClean="0"/>
              <a:t>02.11.2020</a:t>
            </a:fld>
            <a:endParaRPr lang="ru-RU"/>
          </a:p>
        </p:txBody>
      </p:sp>
      <p:sp>
        <p:nvSpPr>
          <p:cNvPr id="6" name="Footer Placeholder 5"/>
          <p:cNvSpPr>
            <a:spLocks noGrp="1"/>
          </p:cNvSpPr>
          <p:nvPr>
            <p:ph type="ftr" sz="quarter" idx="11"/>
          </p:nvPr>
        </p:nvSpPr>
        <p:spPr/>
        <p:txBody>
          <a:bodyPr/>
          <a:lstStyle/>
          <a:p>
            <a:endParaRPr lang="ru-RU"/>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BF1679A-3F4C-46F9-8047-F057EE76CAA5}" type="slidenum">
              <a:rPr lang="ru-RU" smtClean="0"/>
              <a:t>‹#›</a:t>
            </a:fld>
            <a:endParaRPr lang="ru-RU"/>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54404683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Истина или лож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ru-RU"/>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a:t>Образец текста</a:t>
            </a:r>
          </a:p>
        </p:txBody>
      </p:sp>
      <p:sp>
        <p:nvSpPr>
          <p:cNvPr id="5" name="Date Placeholder 4"/>
          <p:cNvSpPr>
            <a:spLocks noGrp="1"/>
          </p:cNvSpPr>
          <p:nvPr>
            <p:ph type="dt" sz="half" idx="10"/>
          </p:nvPr>
        </p:nvSpPr>
        <p:spPr/>
        <p:txBody>
          <a:bodyPr/>
          <a:lstStyle/>
          <a:p>
            <a:fld id="{A333D9A0-0FC3-4495-BDBD-5507D6DCBB3C}" type="datetimeFigureOut">
              <a:rPr lang="ru-RU" smtClean="0"/>
              <a:t>02.11.2020</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148411018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Vertical Text Placeholder 2"/>
          <p:cNvSpPr>
            <a:spLocks noGrp="1"/>
          </p:cNvSpPr>
          <p:nvPr>
            <p:ph type="body" orient="vert" idx="1"/>
          </p:nvPr>
        </p:nvSpPr>
        <p:spPr/>
        <p:txBody>
          <a:bodyPr vert="eaVert" ancho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A333D9A0-0FC3-4495-BDBD-5507D6DCBB3C}" type="datetimeFigureOut">
              <a:rPr lang="ru-RU" smtClean="0"/>
              <a:t>02.11.2020</a:t>
            </a:fld>
            <a:endParaRPr lang="ru-RU"/>
          </a:p>
        </p:txBody>
      </p:sp>
      <p:sp>
        <p:nvSpPr>
          <p:cNvPr id="5" name="Footer Placeholder 4"/>
          <p:cNvSpPr>
            <a:spLocks noGrp="1"/>
          </p:cNvSpPr>
          <p:nvPr>
            <p:ph type="ftr" sz="quarter" idx="11"/>
          </p:nvPr>
        </p:nvSpPr>
        <p:spPr/>
        <p:txBody>
          <a:bodyPr/>
          <a:lstStyle/>
          <a:p>
            <a:endParaRPr lang="ru-RU"/>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218088267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ru-RU"/>
              <a:t>Образец заголовка</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A333D9A0-0FC3-4495-BDBD-5507D6DCBB3C}" type="datetimeFigureOut">
              <a:rPr lang="ru-RU" smtClean="0"/>
              <a:t>02.11.2020</a:t>
            </a:fld>
            <a:endParaRPr lang="ru-RU"/>
          </a:p>
        </p:txBody>
      </p:sp>
      <p:sp>
        <p:nvSpPr>
          <p:cNvPr id="5" name="Footer Placeholder 4"/>
          <p:cNvSpPr>
            <a:spLocks noGrp="1"/>
          </p:cNvSpPr>
          <p:nvPr>
            <p:ph type="ftr" sz="quarter" idx="11"/>
          </p:nvPr>
        </p:nvSpPr>
        <p:spPr/>
        <p:txBody>
          <a:bodyPr/>
          <a:lstStyle/>
          <a:p>
            <a:endParaRPr lang="ru-RU"/>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33761064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ru-RU"/>
              <a:t>Образец заголовка</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10"/>
          </p:nvPr>
        </p:nvSpPr>
        <p:spPr/>
        <p:txBody>
          <a:bodyPr/>
          <a:lstStyle/>
          <a:p>
            <a:fld id="{A333D9A0-0FC3-4495-BDBD-5507D6DCBB3C}" type="datetimeFigureOut">
              <a:rPr lang="ru-RU" smtClean="0"/>
              <a:t>02.11.2020</a:t>
            </a:fld>
            <a:endParaRPr lang="ru-RU"/>
          </a:p>
        </p:txBody>
      </p:sp>
      <p:sp>
        <p:nvSpPr>
          <p:cNvPr id="5" name="Footer Placeholder 4"/>
          <p:cNvSpPr>
            <a:spLocks noGrp="1"/>
          </p:cNvSpPr>
          <p:nvPr>
            <p:ph type="ftr" sz="quarter" idx="11"/>
          </p:nvPr>
        </p:nvSpPr>
        <p:spPr/>
        <p:txBody>
          <a:bodyPr/>
          <a:lstStyle/>
          <a:p>
            <a:endParaRPr lang="ru-RU"/>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354206195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ru-RU"/>
              <a:t>Образец заголовка</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a:t>Образец текста</a:t>
            </a:r>
          </a:p>
        </p:txBody>
      </p:sp>
      <p:sp>
        <p:nvSpPr>
          <p:cNvPr id="4" name="Date Placeholder 3"/>
          <p:cNvSpPr>
            <a:spLocks noGrp="1"/>
          </p:cNvSpPr>
          <p:nvPr>
            <p:ph type="dt" sz="half" idx="10"/>
          </p:nvPr>
        </p:nvSpPr>
        <p:spPr/>
        <p:txBody>
          <a:bodyPr/>
          <a:lstStyle/>
          <a:p>
            <a:fld id="{A333D9A0-0FC3-4495-BDBD-5507D6DCBB3C}" type="datetimeFigureOut">
              <a:rPr lang="ru-RU" smtClean="0"/>
              <a:t>02.11.2020</a:t>
            </a:fld>
            <a:endParaRPr lang="ru-RU"/>
          </a:p>
        </p:txBody>
      </p:sp>
      <p:sp>
        <p:nvSpPr>
          <p:cNvPr id="5" name="Footer Placeholder 4"/>
          <p:cNvSpPr>
            <a:spLocks noGrp="1"/>
          </p:cNvSpPr>
          <p:nvPr>
            <p:ph type="ftr" sz="quarter" idx="11"/>
          </p:nvPr>
        </p:nvSpPr>
        <p:spPr/>
        <p:txBody>
          <a:bodyPr/>
          <a:lstStyle/>
          <a:p>
            <a:endParaRPr lang="ru-RU"/>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272178269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ru-RU"/>
              <a:t>Образец заголовка</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Date Placeholder 4"/>
          <p:cNvSpPr>
            <a:spLocks noGrp="1"/>
          </p:cNvSpPr>
          <p:nvPr>
            <p:ph type="dt" sz="half" idx="10"/>
          </p:nvPr>
        </p:nvSpPr>
        <p:spPr/>
        <p:txBody>
          <a:bodyPr/>
          <a:lstStyle/>
          <a:p>
            <a:fld id="{A333D9A0-0FC3-4495-BDBD-5507D6DCBB3C}" type="datetimeFigureOut">
              <a:rPr lang="ru-RU" smtClean="0"/>
              <a:t>02.11.2020</a:t>
            </a:fld>
            <a:endParaRPr lang="ru-RU"/>
          </a:p>
        </p:txBody>
      </p:sp>
      <p:sp>
        <p:nvSpPr>
          <p:cNvPr id="6" name="Footer Placeholder 5"/>
          <p:cNvSpPr>
            <a:spLocks noGrp="1"/>
          </p:cNvSpPr>
          <p:nvPr>
            <p:ph type="ftr" sz="quarter" idx="11"/>
          </p:nvPr>
        </p:nvSpPr>
        <p:spPr/>
        <p:txBody>
          <a:bodyPr/>
          <a:lstStyle/>
          <a:p>
            <a:endParaRPr lang="ru-RU"/>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36893319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ru-RU"/>
              <a:t>Образец заголовка</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a:t>Образец текста</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7" name="Date Placeholder 6"/>
          <p:cNvSpPr>
            <a:spLocks noGrp="1"/>
          </p:cNvSpPr>
          <p:nvPr>
            <p:ph type="dt" sz="half" idx="10"/>
          </p:nvPr>
        </p:nvSpPr>
        <p:spPr/>
        <p:txBody>
          <a:bodyPr/>
          <a:lstStyle/>
          <a:p>
            <a:fld id="{A333D9A0-0FC3-4495-BDBD-5507D6DCBB3C}" type="datetimeFigureOut">
              <a:rPr lang="ru-RU" smtClean="0"/>
              <a:t>02.11.2020</a:t>
            </a:fld>
            <a:endParaRPr lang="ru-RU"/>
          </a:p>
        </p:txBody>
      </p:sp>
      <p:sp>
        <p:nvSpPr>
          <p:cNvPr id="8" name="Footer Placeholder 7"/>
          <p:cNvSpPr>
            <a:spLocks noGrp="1"/>
          </p:cNvSpPr>
          <p:nvPr>
            <p:ph type="ftr" sz="quarter" idx="11"/>
          </p:nvPr>
        </p:nvSpPr>
        <p:spPr/>
        <p:txBody>
          <a:bodyPr/>
          <a:lstStyle/>
          <a:p>
            <a:endParaRPr lang="ru-RU"/>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185958372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a:t>Образец заголовка</a:t>
            </a:r>
            <a:endParaRPr lang="en-US" dirty="0"/>
          </a:p>
        </p:txBody>
      </p:sp>
      <p:sp>
        <p:nvSpPr>
          <p:cNvPr id="3" name="Date Placeholder 2"/>
          <p:cNvSpPr>
            <a:spLocks noGrp="1"/>
          </p:cNvSpPr>
          <p:nvPr>
            <p:ph type="dt" sz="half" idx="10"/>
          </p:nvPr>
        </p:nvSpPr>
        <p:spPr/>
        <p:txBody>
          <a:bodyPr/>
          <a:lstStyle/>
          <a:p>
            <a:fld id="{A333D9A0-0FC3-4495-BDBD-5507D6DCBB3C}" type="datetimeFigureOut">
              <a:rPr lang="ru-RU" smtClean="0"/>
              <a:t>02.11.2020</a:t>
            </a:fld>
            <a:endParaRPr lang="ru-RU"/>
          </a:p>
        </p:txBody>
      </p:sp>
      <p:sp>
        <p:nvSpPr>
          <p:cNvPr id="4" name="Footer Placeholder 3"/>
          <p:cNvSpPr>
            <a:spLocks noGrp="1"/>
          </p:cNvSpPr>
          <p:nvPr>
            <p:ph type="ftr" sz="quarter" idx="11"/>
          </p:nvPr>
        </p:nvSpPr>
        <p:spPr/>
        <p:txBody>
          <a:bodyPr/>
          <a:lstStyle/>
          <a:p>
            <a:endParaRPr lang="ru-RU"/>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28958487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333D9A0-0FC3-4495-BDBD-5507D6DCBB3C}" type="datetimeFigureOut">
              <a:rPr lang="ru-RU" smtClean="0"/>
              <a:t>02.11.2020</a:t>
            </a:fld>
            <a:endParaRPr lang="ru-RU"/>
          </a:p>
        </p:txBody>
      </p:sp>
      <p:sp>
        <p:nvSpPr>
          <p:cNvPr id="3" name="Footer Placeholder 2"/>
          <p:cNvSpPr>
            <a:spLocks noGrp="1"/>
          </p:cNvSpPr>
          <p:nvPr>
            <p:ph type="ftr" sz="quarter" idx="11"/>
          </p:nvPr>
        </p:nvSpPr>
        <p:spPr/>
        <p:txBody>
          <a:bodyPr/>
          <a:lstStyle/>
          <a:p>
            <a:endParaRPr lang="ru-RU"/>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136917055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ru-RU"/>
              <a:t>Образец заголовка</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a:t>Образец текста</a:t>
            </a:r>
          </a:p>
        </p:txBody>
      </p:sp>
      <p:sp>
        <p:nvSpPr>
          <p:cNvPr id="5" name="Date Placeholder 4"/>
          <p:cNvSpPr>
            <a:spLocks noGrp="1"/>
          </p:cNvSpPr>
          <p:nvPr>
            <p:ph type="dt" sz="half" idx="10"/>
          </p:nvPr>
        </p:nvSpPr>
        <p:spPr/>
        <p:txBody>
          <a:bodyPr/>
          <a:lstStyle/>
          <a:p>
            <a:fld id="{A333D9A0-0FC3-4495-BDBD-5507D6DCBB3C}" type="datetimeFigureOut">
              <a:rPr lang="ru-RU" smtClean="0"/>
              <a:t>02.11.2020</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372085999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ru-RU"/>
              <a:t>Образец заголовка</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ru-RU"/>
              <a:t>Вставка рисунка</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a:t>Образец текста</a:t>
            </a:r>
          </a:p>
        </p:txBody>
      </p:sp>
      <p:sp>
        <p:nvSpPr>
          <p:cNvPr id="5" name="Date Placeholder 4"/>
          <p:cNvSpPr>
            <a:spLocks noGrp="1"/>
          </p:cNvSpPr>
          <p:nvPr>
            <p:ph type="dt" sz="half" idx="10"/>
          </p:nvPr>
        </p:nvSpPr>
        <p:spPr/>
        <p:txBody>
          <a:bodyPr/>
          <a:lstStyle/>
          <a:p>
            <a:fld id="{A333D9A0-0FC3-4495-BDBD-5507D6DCBB3C}" type="datetimeFigureOut">
              <a:rPr lang="ru-RU" smtClean="0"/>
              <a:t>02.11.2020</a:t>
            </a:fld>
            <a:endParaRPr lang="ru-RU"/>
          </a:p>
        </p:txBody>
      </p:sp>
      <p:sp>
        <p:nvSpPr>
          <p:cNvPr id="6" name="Footer Placeholder 5"/>
          <p:cNvSpPr>
            <a:spLocks noGrp="1"/>
          </p:cNvSpPr>
          <p:nvPr>
            <p:ph type="ftr" sz="quarter" idx="11"/>
          </p:nvPr>
        </p:nvSpPr>
        <p:spPr/>
        <p:txBody>
          <a:bodyPr/>
          <a:lstStyle/>
          <a:p>
            <a:endParaRPr lang="ru-RU"/>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BF1679A-3F4C-46F9-8047-F057EE76CAA5}" type="slidenum">
              <a:rPr lang="ru-RU" smtClean="0"/>
              <a:t>‹#›</a:t>
            </a:fld>
            <a:endParaRPr lang="ru-RU"/>
          </a:p>
        </p:txBody>
      </p:sp>
    </p:spTree>
    <p:extLst>
      <p:ext uri="{BB962C8B-B14F-4D97-AF65-F5344CB8AC3E}">
        <p14:creationId xmlns:p14="http://schemas.microsoft.com/office/powerpoint/2010/main" val="171176294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ru-RU"/>
              <a:t>Образец заголовка</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ru-RU"/>
              <a:t>Образец текста</a:t>
            </a:r>
          </a:p>
          <a:p>
            <a:pPr lvl="1"/>
            <a:r>
              <a:rPr lang="ru-RU"/>
              <a:t>Второй уровень</a:t>
            </a:r>
          </a:p>
          <a:p>
            <a:pPr lvl="2"/>
            <a:r>
              <a:rPr lang="ru-RU"/>
              <a:t>Третий уровень</a:t>
            </a:r>
          </a:p>
          <a:p>
            <a:pPr lvl="3"/>
            <a:r>
              <a:rPr lang="ru-RU"/>
              <a:t>Четвертый уровень</a:t>
            </a:r>
          </a:p>
          <a:p>
            <a:pPr lvl="4"/>
            <a:r>
              <a:rPr lang="ru-RU"/>
              <a:t>Пятый уровень</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A333D9A0-0FC3-4495-BDBD-5507D6DCBB3C}" type="datetimeFigureOut">
              <a:rPr lang="ru-RU" smtClean="0"/>
              <a:t>02.11.2020</a:t>
            </a:fld>
            <a:endParaRPr lang="ru-RU"/>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ru-RU"/>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1BF1679A-3F4C-46F9-8047-F057EE76CAA5}" type="slidenum">
              <a:rPr lang="ru-RU" smtClean="0"/>
              <a:t>‹#›</a:t>
            </a:fld>
            <a:endParaRPr lang="ru-RU"/>
          </a:p>
        </p:txBody>
      </p:sp>
    </p:spTree>
    <p:extLst>
      <p:ext uri="{BB962C8B-B14F-4D97-AF65-F5344CB8AC3E}">
        <p14:creationId xmlns:p14="http://schemas.microsoft.com/office/powerpoint/2010/main" val="1350784726"/>
      </p:ext>
    </p:extLst>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 id="2147483747" r:id="rId12"/>
    <p:sldLayoutId id="2147483748" r:id="rId13"/>
    <p:sldLayoutId id="2147483749" r:id="rId14"/>
    <p:sldLayoutId id="2147483750" r:id="rId15"/>
    <p:sldLayoutId id="2147483751"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6.xml"/><Relationship Id="rId1" Type="http://schemas.openxmlformats.org/officeDocument/2006/relationships/themeOverride" Target="../theme/themeOverride1.xml"/></Relationships>
</file>

<file path=ppt/slides/_rels/slide3.xml.rels><?xml version="1.0" encoding="UTF-8" standalone="yes"?>
<Relationships xmlns="http://schemas.openxmlformats.org/package/2006/relationships"><Relationship Id="rId2" Type="http://schemas.openxmlformats.org/officeDocument/2006/relationships/slideLayout" Target="../slideLayouts/slideLayout6.xml"/><Relationship Id="rId1" Type="http://schemas.openxmlformats.org/officeDocument/2006/relationships/themeOverride" Target="../theme/themeOverride2.xml"/></Relationships>
</file>

<file path=ppt/slides/_rels/slide4.xml.rels><?xml version="1.0" encoding="UTF-8" standalone="yes"?>
<Relationships xmlns="http://schemas.openxmlformats.org/package/2006/relationships"><Relationship Id="rId2" Type="http://schemas.openxmlformats.org/officeDocument/2006/relationships/slideLayout" Target="../slideLayouts/slideLayout6.xml"/><Relationship Id="rId1" Type="http://schemas.openxmlformats.org/officeDocument/2006/relationships/themeOverride" Target="../theme/themeOverride3.xml"/></Relationships>
</file>

<file path=ppt/slides/_rels/slide5.xml.rels><?xml version="1.0" encoding="UTF-8" standalone="yes"?>
<Relationships xmlns="http://schemas.openxmlformats.org/package/2006/relationships"><Relationship Id="rId2" Type="http://schemas.openxmlformats.org/officeDocument/2006/relationships/slideLayout" Target="../slideLayouts/slideLayout6.xml"/><Relationship Id="rId1" Type="http://schemas.openxmlformats.org/officeDocument/2006/relationships/themeOverride" Target="../theme/themeOverride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A4E03F2A-FCC3-4CF2-80C0-FEA06EFDE10A}"/>
              </a:ext>
            </a:extLst>
          </p:cNvPr>
          <p:cNvSpPr>
            <a:spLocks noGrp="1"/>
          </p:cNvSpPr>
          <p:nvPr>
            <p:ph type="ctrTitle"/>
          </p:nvPr>
        </p:nvSpPr>
        <p:spPr>
          <a:xfrm>
            <a:off x="2589213" y="755375"/>
            <a:ext cx="8915399" cy="1510748"/>
          </a:xfrm>
        </p:spPr>
        <p:txBody>
          <a:bodyPr/>
          <a:lstStyle/>
          <a:p>
            <a:r>
              <a:rPr lang="uk-UA" dirty="0" smtClean="0">
                <a:latin typeface="Times New Roman" panose="02020603050405020304" pitchFamily="18" charset="0"/>
                <a:cs typeface="Times New Roman" panose="02020603050405020304" pitchFamily="18" charset="0"/>
              </a:rPr>
              <a:t>СОЦІОЛОГІЯ</a:t>
            </a:r>
            <a:endParaRPr lang="ru-RU" dirty="0">
              <a:latin typeface="Times New Roman" panose="02020603050405020304" pitchFamily="18" charset="0"/>
              <a:cs typeface="Times New Roman" panose="02020603050405020304" pitchFamily="18" charset="0"/>
            </a:endParaRPr>
          </a:p>
        </p:txBody>
      </p:sp>
      <p:sp>
        <p:nvSpPr>
          <p:cNvPr id="3" name="Подзаголовок 2">
            <a:extLst>
              <a:ext uri="{FF2B5EF4-FFF2-40B4-BE49-F238E27FC236}">
                <a16:creationId xmlns:a16="http://schemas.microsoft.com/office/drawing/2014/main" id="{0E620043-5B45-4221-8F16-DA7CA122EF17}"/>
              </a:ext>
            </a:extLst>
          </p:cNvPr>
          <p:cNvSpPr>
            <a:spLocks noGrp="1"/>
          </p:cNvSpPr>
          <p:nvPr>
            <p:ph type="subTitle" idx="1"/>
          </p:nvPr>
        </p:nvSpPr>
        <p:spPr>
          <a:xfrm>
            <a:off x="2589213" y="2485225"/>
            <a:ext cx="9145587" cy="3754920"/>
          </a:xfrm>
        </p:spPr>
        <p:txBody>
          <a:bodyPr>
            <a:noAutofit/>
          </a:bodyPr>
          <a:lstStyle/>
          <a:p>
            <a:endParaRPr lang="uk-UA" sz="5400" dirty="0" smtClean="0">
              <a:solidFill>
                <a:schemeClr val="tx1"/>
              </a:solidFill>
              <a:latin typeface="Times New Roman" panose="02020603050405020304" pitchFamily="18" charset="0"/>
              <a:cs typeface="Times New Roman" panose="02020603050405020304" pitchFamily="18" charset="0"/>
            </a:endParaRPr>
          </a:p>
          <a:p>
            <a:r>
              <a:rPr lang="uk-UA" sz="5400" dirty="0" smtClean="0">
                <a:solidFill>
                  <a:schemeClr val="tx1"/>
                </a:solidFill>
                <a:latin typeface="Times New Roman" panose="02020603050405020304" pitchFamily="18" charset="0"/>
                <a:cs typeface="Times New Roman" panose="02020603050405020304" pitchFamily="18" charset="0"/>
              </a:rPr>
              <a:t>МЕДИЦИНИ ТА ЗДОРОВ’Я</a:t>
            </a:r>
            <a:endParaRPr lang="uk-UA" sz="5400" dirty="0" smtClean="0">
              <a:solidFill>
                <a:schemeClr val="tx1"/>
              </a:solidFill>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48676028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EA38A249-7F10-48B7-BF14-EB6A2968F0B7}"/>
              </a:ext>
            </a:extLst>
          </p:cNvPr>
          <p:cNvSpPr>
            <a:spLocks noGrp="1"/>
          </p:cNvSpPr>
          <p:nvPr>
            <p:ph type="title"/>
          </p:nvPr>
        </p:nvSpPr>
        <p:spPr>
          <a:xfrm>
            <a:off x="1595120" y="365125"/>
            <a:ext cx="10434320" cy="6106795"/>
          </a:xfrm>
        </p:spPr>
        <p:txBody>
          <a:bodyPr>
            <a:normAutofit fontScale="90000"/>
          </a:bodyPr>
          <a:lstStyle/>
          <a:p>
            <a:r>
              <a:rPr lang="uk-UA" b="1" dirty="0" smtClean="0">
                <a:solidFill>
                  <a:schemeClr val="tx1"/>
                </a:solidFill>
                <a:latin typeface="Times New Roman" panose="02020603050405020304" pitchFamily="18" charset="0"/>
                <a:cs typeface="Times New Roman" panose="02020603050405020304" pitchFamily="18" charset="0"/>
              </a:rPr>
              <a:t>Актуальність</a:t>
            </a:r>
            <a:r>
              <a:rPr lang="uk-UA" dirty="0" smtClean="0">
                <a:solidFill>
                  <a:schemeClr val="tx1"/>
                </a:solidFill>
                <a:latin typeface="Times New Roman" panose="02020603050405020304" pitchFamily="18" charset="0"/>
                <a:cs typeface="Times New Roman" panose="02020603050405020304" pitchFamily="18" charset="0"/>
              </a:rPr>
              <a:t> предметного поля дисципліни обумовлена рядом чинників, серед яких:</a:t>
            </a:r>
            <a:br>
              <a:rPr lang="uk-UA" dirty="0" smtClean="0">
                <a:solidFill>
                  <a:schemeClr val="tx1"/>
                </a:solidFill>
                <a:latin typeface="Times New Roman" panose="02020603050405020304" pitchFamily="18" charset="0"/>
                <a:cs typeface="Times New Roman" panose="02020603050405020304" pitchFamily="18" charset="0"/>
              </a:rPr>
            </a:br>
            <a:r>
              <a:rPr lang="uk-UA" dirty="0" smtClean="0">
                <a:solidFill>
                  <a:schemeClr val="tx1"/>
                </a:solidFill>
                <a:latin typeface="Times New Roman" panose="02020603050405020304" pitchFamily="18" charset="0"/>
                <a:cs typeface="Times New Roman" panose="02020603050405020304" pitchFamily="18" charset="0"/>
              </a:rPr>
              <a:t>визнання здоров’я як індивідуальної та соціальної цінності</a:t>
            </a:r>
            <a:br>
              <a:rPr lang="uk-UA" dirty="0" smtClean="0">
                <a:solidFill>
                  <a:schemeClr val="tx1"/>
                </a:solidFill>
                <a:latin typeface="Times New Roman" panose="02020603050405020304" pitchFamily="18" charset="0"/>
                <a:cs typeface="Times New Roman" panose="02020603050405020304" pitchFamily="18" charset="0"/>
              </a:rPr>
            </a:br>
            <a:r>
              <a:rPr lang="uk-UA" dirty="0" smtClean="0">
                <a:solidFill>
                  <a:schemeClr val="tx1"/>
                </a:solidFill>
                <a:latin typeface="Times New Roman" panose="02020603050405020304" pitchFamily="18" charset="0"/>
                <a:cs typeface="Times New Roman" panose="02020603050405020304" pitchFamily="18" charset="0"/>
              </a:rPr>
              <a:t>зростання тривалості життя населення</a:t>
            </a:r>
            <a:br>
              <a:rPr lang="uk-UA" dirty="0" smtClean="0">
                <a:solidFill>
                  <a:schemeClr val="tx1"/>
                </a:solidFill>
                <a:latin typeface="Times New Roman" panose="02020603050405020304" pitchFamily="18" charset="0"/>
                <a:cs typeface="Times New Roman" panose="02020603050405020304" pitchFamily="18" charset="0"/>
              </a:rPr>
            </a:br>
            <a:r>
              <a:rPr lang="uk-UA" dirty="0" smtClean="0">
                <a:solidFill>
                  <a:schemeClr val="tx1"/>
                </a:solidFill>
                <a:latin typeface="Times New Roman" panose="02020603050405020304" pitchFamily="18" charset="0"/>
                <a:cs typeface="Times New Roman" panose="02020603050405020304" pitchFamily="18" charset="0"/>
              </a:rPr>
              <a:t>зміни, які відбуваються у соціальному самопочутті та практиках, пов’язаних з відношенням до інституту медицини</a:t>
            </a:r>
            <a:br>
              <a:rPr lang="uk-UA" dirty="0" smtClean="0">
                <a:solidFill>
                  <a:schemeClr val="tx1"/>
                </a:solidFill>
                <a:latin typeface="Times New Roman" panose="02020603050405020304" pitchFamily="18" charset="0"/>
                <a:cs typeface="Times New Roman" panose="02020603050405020304" pitchFamily="18" charset="0"/>
              </a:rPr>
            </a:br>
            <a:r>
              <a:rPr lang="uk-UA" dirty="0" smtClean="0">
                <a:solidFill>
                  <a:schemeClr val="tx1"/>
                </a:solidFill>
                <a:latin typeface="Times New Roman" panose="02020603050405020304" pitchFamily="18" charset="0"/>
                <a:cs typeface="Times New Roman" panose="02020603050405020304" pitchFamily="18" charset="0"/>
              </a:rPr>
              <a:t>етичними аспектами, пов’язаними з новітніми напрямами дослідження</a:t>
            </a:r>
            <a:br>
              <a:rPr lang="uk-UA" dirty="0" smtClean="0">
                <a:solidFill>
                  <a:schemeClr val="tx1"/>
                </a:solidFill>
                <a:latin typeface="Times New Roman" panose="02020603050405020304" pitchFamily="18" charset="0"/>
                <a:cs typeface="Times New Roman" panose="02020603050405020304" pitchFamily="18" charset="0"/>
              </a:rPr>
            </a:br>
            <a:r>
              <a:rPr lang="uk-UA" dirty="0" smtClean="0">
                <a:solidFill>
                  <a:schemeClr val="tx1"/>
                </a:solidFill>
                <a:latin typeface="Times New Roman" panose="02020603050405020304" pitchFamily="18" charset="0"/>
                <a:cs typeface="Times New Roman" panose="02020603050405020304" pitchFamily="18" charset="0"/>
              </a:rPr>
              <a:t>популяризації псевдо статистичних даних, які стосуються сфери здоров’я та медичних досліджень</a:t>
            </a:r>
            <a:r>
              <a:rPr lang="uk-UA" dirty="0" smtClean="0">
                <a:solidFill>
                  <a:schemeClr val="tx1"/>
                </a:solidFill>
                <a:latin typeface="Times New Roman" panose="02020603050405020304" pitchFamily="18" charset="0"/>
                <a:cs typeface="Times New Roman" panose="02020603050405020304" pitchFamily="18" charset="0"/>
              </a:rPr>
              <a:t/>
            </a:r>
            <a:br>
              <a:rPr lang="uk-UA" dirty="0" smtClean="0">
                <a:solidFill>
                  <a:schemeClr val="tx1"/>
                </a:solidFill>
                <a:latin typeface="Times New Roman" panose="02020603050405020304" pitchFamily="18" charset="0"/>
                <a:cs typeface="Times New Roman" panose="02020603050405020304" pitchFamily="18" charset="0"/>
              </a:rPr>
            </a:br>
            <a:r>
              <a:rPr lang="ru-RU" sz="3400" dirty="0"/>
              <a:t/>
            </a:r>
            <a:br>
              <a:rPr lang="ru-RU" sz="3400" dirty="0"/>
            </a:br>
            <a:r>
              <a:rPr lang="ru-RU" dirty="0"/>
              <a:t/>
            </a:r>
            <a:br>
              <a:rPr lang="ru-RU" dirty="0"/>
            </a:br>
            <a:r>
              <a:rPr lang="ru-RU" dirty="0"/>
              <a:t/>
            </a:r>
            <a:br>
              <a:rPr lang="ru-RU" dirty="0"/>
            </a:br>
            <a:endParaRPr lang="ru-RU" dirty="0"/>
          </a:p>
        </p:txBody>
      </p:sp>
    </p:spTree>
    <p:extLst>
      <p:ext uri="{BB962C8B-B14F-4D97-AF65-F5344CB8AC3E}">
        <p14:creationId xmlns:p14="http://schemas.microsoft.com/office/powerpoint/2010/main" val="200347523"/>
      </p:ext>
    </p:extLst>
  </p:cSld>
  <p:clrMapOvr>
    <a:overrideClrMapping bg1="lt1" tx1="dk1" bg2="lt2" tx2="dk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98FA8ED-525A-4729-91B4-D814C5C03CAC}"/>
              </a:ext>
            </a:extLst>
          </p:cNvPr>
          <p:cNvSpPr>
            <a:spLocks noGrp="1"/>
          </p:cNvSpPr>
          <p:nvPr>
            <p:ph type="title"/>
          </p:nvPr>
        </p:nvSpPr>
        <p:spPr>
          <a:xfrm>
            <a:off x="1779104" y="365124"/>
            <a:ext cx="9574696" cy="6072998"/>
          </a:xfrm>
        </p:spPr>
        <p:txBody>
          <a:bodyPr>
            <a:noAutofit/>
          </a:bodyPr>
          <a:lstStyle/>
          <a:p>
            <a:r>
              <a:rPr lang="ru-RU" sz="2200" b="1" dirty="0" smtClean="0">
                <a:latin typeface="Times New Roman" panose="02020603050405020304" pitchFamily="18" charset="0"/>
                <a:cs typeface="Times New Roman" panose="02020603050405020304" pitchFamily="18" charset="0"/>
              </a:rPr>
              <a:t>Тематика занять курсу.</a:t>
            </a:r>
            <a:r>
              <a:rPr lang="ru-RU" sz="2200" dirty="0" smtClean="0">
                <a:latin typeface="Times New Roman" panose="02020603050405020304" pitchFamily="18" charset="0"/>
                <a:cs typeface="Times New Roman" panose="02020603050405020304" pitchFamily="18" charset="0"/>
              </a:rPr>
              <a:t/>
            </a:r>
            <a:br>
              <a:rPr lang="ru-RU" sz="2200" dirty="0" smtClean="0">
                <a:latin typeface="Times New Roman" panose="02020603050405020304" pitchFamily="18" charset="0"/>
                <a:cs typeface="Times New Roman" panose="02020603050405020304" pitchFamily="18" charset="0"/>
              </a:rPr>
            </a:br>
            <a:r>
              <a:rPr lang="ru-RU" sz="2200" dirty="0" smtClean="0">
                <a:latin typeface="Times New Roman" panose="02020603050405020304" pitchFamily="18" charset="0"/>
                <a:cs typeface="Times New Roman" panose="02020603050405020304" pitchFamily="18" charset="0"/>
              </a:rPr>
              <a:t/>
            </a:r>
            <a:br>
              <a:rPr lang="ru-RU" sz="2200" dirty="0" smtClean="0">
                <a:latin typeface="Times New Roman" panose="02020603050405020304" pitchFamily="18" charset="0"/>
                <a:cs typeface="Times New Roman" panose="02020603050405020304" pitchFamily="18" charset="0"/>
              </a:rPr>
            </a:br>
            <a:r>
              <a:rPr lang="ru-RU" sz="2200" dirty="0" smtClean="0">
                <a:latin typeface="Times New Roman" panose="02020603050405020304" pitchFamily="18" charset="0"/>
                <a:cs typeface="Times New Roman" panose="02020603050405020304" pitchFamily="18" charset="0"/>
              </a:rPr>
              <a:t>1. </a:t>
            </a:r>
            <a:r>
              <a:rPr lang="ru-RU" sz="2200" dirty="0" err="1" smtClean="0">
                <a:latin typeface="Times New Roman" panose="02020603050405020304" pitchFamily="18" charset="0"/>
                <a:cs typeface="Times New Roman" panose="02020603050405020304" pitchFamily="18" charset="0"/>
              </a:rPr>
              <a:t>Поняття</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здоров’я</a:t>
            </a:r>
            <a:r>
              <a:rPr lang="ru-RU" sz="2200" dirty="0" smtClean="0">
                <a:latin typeface="Times New Roman" panose="02020603050405020304" pitchFamily="18" charset="0"/>
                <a:cs typeface="Times New Roman" panose="02020603050405020304" pitchFamily="18" charset="0"/>
              </a:rPr>
              <a:t> та здорового способу </a:t>
            </a:r>
            <a:r>
              <a:rPr lang="ru-RU" sz="2200" dirty="0" err="1" smtClean="0">
                <a:latin typeface="Times New Roman" panose="02020603050405020304" pitchFamily="18" charset="0"/>
                <a:cs typeface="Times New Roman" panose="02020603050405020304" pitchFamily="18" charset="0"/>
              </a:rPr>
              <a:t>життя</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критерії</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їх</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визаначення</a:t>
            </a:r>
            <a:r>
              <a:rPr lang="ru-RU" sz="2200" dirty="0" smtClean="0">
                <a:latin typeface="Times New Roman" panose="02020603050405020304" pitchFamily="18" charset="0"/>
                <a:cs typeface="Times New Roman" panose="02020603050405020304" pitchFamily="18" charset="0"/>
              </a:rPr>
              <a:t>.</a:t>
            </a:r>
            <a:br>
              <a:rPr lang="ru-RU" sz="2200" dirty="0" smtClean="0">
                <a:latin typeface="Times New Roman" panose="02020603050405020304" pitchFamily="18" charset="0"/>
                <a:cs typeface="Times New Roman" panose="02020603050405020304" pitchFamily="18" charset="0"/>
              </a:rPr>
            </a:br>
            <a:r>
              <a:rPr lang="ru-RU" sz="2200" dirty="0" smtClean="0">
                <a:latin typeface="Times New Roman" panose="02020603050405020304" pitchFamily="18" charset="0"/>
                <a:cs typeface="Times New Roman" panose="02020603050405020304" pitchFamily="18" charset="0"/>
              </a:rPr>
              <a:t>2. </a:t>
            </a:r>
            <a:r>
              <a:rPr lang="ru-RU" sz="2200" dirty="0" err="1" smtClean="0">
                <a:latin typeface="Times New Roman" panose="02020603050405020304" pitchFamily="18" charset="0"/>
                <a:cs typeface="Times New Roman" panose="02020603050405020304" pitchFamily="18" charset="0"/>
              </a:rPr>
              <a:t>Соціальні</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відносини</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пов’язані</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зі</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здоров’ям</a:t>
            </a:r>
            <a:r>
              <a:rPr lang="ru-RU" sz="2200" dirty="0" smtClean="0">
                <a:latin typeface="Times New Roman" panose="02020603050405020304" pitchFamily="18" charset="0"/>
                <a:cs typeface="Times New Roman" panose="02020603050405020304" pitchFamily="18" charset="0"/>
              </a:rPr>
              <a:t>, в </a:t>
            </a:r>
            <a:r>
              <a:rPr lang="ru-RU" sz="2200" dirty="0" err="1" smtClean="0">
                <a:latin typeface="Times New Roman" panose="02020603050405020304" pitchFamily="18" charset="0"/>
                <a:cs typeface="Times New Roman" panose="02020603050405020304" pitchFamily="18" charset="0"/>
              </a:rPr>
              <a:t>історії</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людських</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спільнот</a:t>
            </a:r>
            <a:r>
              <a:rPr lang="ru-RU" sz="2200" dirty="0" smtClean="0">
                <a:latin typeface="Times New Roman" panose="02020603050405020304" pitchFamily="18" charset="0"/>
                <a:cs typeface="Times New Roman" panose="02020603050405020304" pitchFamily="18" charset="0"/>
              </a:rPr>
              <a:t>.</a:t>
            </a:r>
            <a:br>
              <a:rPr lang="ru-RU" sz="2200" dirty="0" smtClean="0">
                <a:latin typeface="Times New Roman" panose="02020603050405020304" pitchFamily="18" charset="0"/>
                <a:cs typeface="Times New Roman" panose="02020603050405020304" pitchFamily="18" charset="0"/>
              </a:rPr>
            </a:br>
            <a:r>
              <a:rPr lang="ru-RU" sz="2200" dirty="0" smtClean="0">
                <a:latin typeface="Times New Roman" panose="02020603050405020304" pitchFamily="18" charset="0"/>
                <a:cs typeface="Times New Roman" panose="02020603050405020304" pitchFamily="18" charset="0"/>
              </a:rPr>
              <a:t>3. </a:t>
            </a:r>
            <a:r>
              <a:rPr lang="ru-RU" sz="2200" dirty="0" err="1" smtClean="0">
                <a:latin typeface="Times New Roman" panose="02020603050405020304" pitchFamily="18" charset="0"/>
                <a:cs typeface="Times New Roman" panose="02020603050405020304" pitchFamily="18" charset="0"/>
              </a:rPr>
              <a:t>Медичні</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інститути</a:t>
            </a:r>
            <a:r>
              <a:rPr lang="ru-RU" sz="2200" dirty="0" smtClean="0">
                <a:latin typeface="Times New Roman" panose="02020603050405020304" pitchFamily="18" charset="0"/>
                <a:cs typeface="Times New Roman" panose="02020603050405020304" pitchFamily="18" charset="0"/>
              </a:rPr>
              <a:t> </a:t>
            </a:r>
            <a:r>
              <a:rPr lang="en-US" sz="2200" dirty="0" smtClean="0">
                <a:latin typeface="Times New Roman" panose="02020603050405020304" pitchFamily="18" charset="0"/>
                <a:cs typeface="Times New Roman" panose="02020603050405020304" pitchFamily="18" charset="0"/>
              </a:rPr>
              <a:t>VS </a:t>
            </a:r>
            <a:r>
              <a:rPr lang="uk-UA" sz="2200" dirty="0" smtClean="0">
                <a:latin typeface="Times New Roman" panose="02020603050405020304" pitchFamily="18" charset="0"/>
                <a:cs typeface="Times New Roman" panose="02020603050405020304" pitchFamily="18" charset="0"/>
              </a:rPr>
              <a:t>практики самолікування. За ким перемога в Україні?</a:t>
            </a:r>
            <a:br>
              <a:rPr lang="uk-UA" sz="2200" dirty="0" smtClean="0">
                <a:latin typeface="Times New Roman" panose="02020603050405020304" pitchFamily="18" charset="0"/>
                <a:cs typeface="Times New Roman" panose="02020603050405020304" pitchFamily="18" charset="0"/>
              </a:rPr>
            </a:br>
            <a:r>
              <a:rPr lang="uk-UA" sz="2200" dirty="0" smtClean="0">
                <a:latin typeface="Times New Roman" panose="02020603050405020304" pitchFamily="18" charset="0"/>
                <a:cs typeface="Times New Roman" panose="02020603050405020304" pitchFamily="18" charset="0"/>
              </a:rPr>
              <a:t>4. Медична статистика та </a:t>
            </a:r>
            <a:r>
              <a:rPr lang="uk-UA" sz="2200" dirty="0" err="1" smtClean="0">
                <a:latin typeface="Times New Roman" panose="02020603050405020304" pitchFamily="18" charset="0"/>
                <a:cs typeface="Times New Roman" panose="02020603050405020304" pitchFamily="18" charset="0"/>
              </a:rPr>
              <a:t>псевдостатистика</a:t>
            </a:r>
            <a:r>
              <a:rPr lang="uk-UA" sz="2200" dirty="0" smtClean="0">
                <a:latin typeface="Times New Roman" panose="02020603050405020304" pitchFamily="18" charset="0"/>
                <a:cs typeface="Times New Roman" panose="02020603050405020304" pitchFamily="18" charset="0"/>
              </a:rPr>
              <a:t>. </a:t>
            </a:r>
            <a:r>
              <a:rPr lang="uk-UA" sz="2200" dirty="0" err="1" smtClean="0">
                <a:latin typeface="Times New Roman" panose="02020603050405020304" pitchFamily="18" charset="0"/>
                <a:cs typeface="Times New Roman" panose="02020603050405020304" pitchFamily="18" charset="0"/>
              </a:rPr>
              <a:t>Маніпуляювання</a:t>
            </a:r>
            <a:r>
              <a:rPr lang="uk-UA" sz="2200" dirty="0" smtClean="0">
                <a:latin typeface="Times New Roman" panose="02020603050405020304" pitchFamily="18" charset="0"/>
                <a:cs typeface="Times New Roman" panose="02020603050405020304" pitchFamily="18" charset="0"/>
              </a:rPr>
              <a:t> громадської думкою.</a:t>
            </a:r>
            <a:br>
              <a:rPr lang="uk-UA" sz="2200" dirty="0" smtClean="0">
                <a:latin typeface="Times New Roman" panose="02020603050405020304" pitchFamily="18" charset="0"/>
                <a:cs typeface="Times New Roman" panose="02020603050405020304" pitchFamily="18" charset="0"/>
              </a:rPr>
            </a:br>
            <a:r>
              <a:rPr lang="uk-UA" sz="2200" dirty="0" smtClean="0">
                <a:latin typeface="Times New Roman" panose="02020603050405020304" pitchFamily="18" charset="0"/>
                <a:cs typeface="Times New Roman" panose="02020603050405020304" pitchFamily="18" charset="0"/>
              </a:rPr>
              <a:t>5. Специфіка споживання медичних товарів.</a:t>
            </a:r>
            <a:br>
              <a:rPr lang="uk-UA" sz="2200" dirty="0" smtClean="0">
                <a:latin typeface="Times New Roman" panose="02020603050405020304" pitchFamily="18" charset="0"/>
                <a:cs typeface="Times New Roman" panose="02020603050405020304" pitchFamily="18" charset="0"/>
              </a:rPr>
            </a:br>
            <a:r>
              <a:rPr lang="uk-UA" sz="2200" dirty="0" smtClean="0">
                <a:latin typeface="Times New Roman" panose="02020603050405020304" pitchFamily="18" charset="0"/>
                <a:cs typeface="Times New Roman" panose="02020603050405020304" pitchFamily="18" charset="0"/>
              </a:rPr>
              <a:t>6. Суб’єктивне почуття здоров’я та щастя: сучасні міжнародні дослідження.</a:t>
            </a:r>
            <a:br>
              <a:rPr lang="uk-UA" sz="2200" dirty="0" smtClean="0">
                <a:latin typeface="Times New Roman" panose="02020603050405020304" pitchFamily="18" charset="0"/>
                <a:cs typeface="Times New Roman" panose="02020603050405020304" pitchFamily="18" charset="0"/>
              </a:rPr>
            </a:br>
            <a:r>
              <a:rPr lang="uk-UA" sz="2200" dirty="0" smtClean="0">
                <a:latin typeface="Times New Roman" panose="02020603050405020304" pitchFamily="18" charset="0"/>
                <a:cs typeface="Times New Roman" panose="02020603050405020304" pitchFamily="18" charset="0"/>
              </a:rPr>
              <a:t>7. Ґендерний аспект відношення до здоров’я.</a:t>
            </a:r>
            <a:r>
              <a:rPr lang="ru-RU" sz="2200" dirty="0">
                <a:latin typeface="Times New Roman" panose="02020603050405020304" pitchFamily="18" charset="0"/>
                <a:cs typeface="Times New Roman" panose="02020603050405020304" pitchFamily="18" charset="0"/>
              </a:rPr>
              <a:t/>
            </a:r>
            <a:br>
              <a:rPr lang="ru-RU" sz="2200" dirty="0">
                <a:latin typeface="Times New Roman" panose="02020603050405020304" pitchFamily="18" charset="0"/>
                <a:cs typeface="Times New Roman" panose="02020603050405020304" pitchFamily="18" charset="0"/>
              </a:rPr>
            </a:br>
            <a:r>
              <a:rPr lang="ru-RU" sz="2200" dirty="0" smtClean="0">
                <a:latin typeface="Times New Roman" panose="02020603050405020304" pitchFamily="18" charset="0"/>
                <a:cs typeface="Times New Roman" panose="02020603050405020304" pitchFamily="18" charset="0"/>
              </a:rPr>
              <a:t>8. </a:t>
            </a:r>
            <a:r>
              <a:rPr lang="ru-RU" sz="2200" dirty="0" err="1" smtClean="0">
                <a:latin typeface="Times New Roman" panose="02020603050405020304" pitchFamily="18" charset="0"/>
                <a:cs typeface="Times New Roman" panose="02020603050405020304" pitchFamily="18" charset="0"/>
              </a:rPr>
              <a:t>Етнічні</a:t>
            </a:r>
            <a:r>
              <a:rPr lang="ru-RU" sz="2200" dirty="0" smtClean="0">
                <a:latin typeface="Times New Roman" panose="02020603050405020304" pitchFamily="18" charset="0"/>
                <a:cs typeface="Times New Roman" panose="02020603050405020304" pitchFamily="18" charset="0"/>
              </a:rPr>
              <a:t> та </a:t>
            </a:r>
            <a:r>
              <a:rPr lang="ru-RU" sz="2200" dirty="0" err="1" smtClean="0">
                <a:latin typeface="Times New Roman" panose="02020603050405020304" pitchFamily="18" charset="0"/>
                <a:cs typeface="Times New Roman" panose="02020603050405020304" pitchFamily="18" charset="0"/>
              </a:rPr>
              <a:t>релігійні</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аспекти</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ставлення</a:t>
            </a:r>
            <a:r>
              <a:rPr lang="ru-RU" sz="2200" dirty="0" smtClean="0">
                <a:latin typeface="Times New Roman" panose="02020603050405020304" pitchFamily="18" charset="0"/>
                <a:cs typeface="Times New Roman" panose="02020603050405020304" pitchFamily="18" charset="0"/>
              </a:rPr>
              <a:t> до </a:t>
            </a:r>
            <a:r>
              <a:rPr lang="ru-RU" sz="2200" dirty="0" err="1" smtClean="0">
                <a:latin typeface="Times New Roman" panose="02020603050405020304" pitchFamily="18" charset="0"/>
                <a:cs typeface="Times New Roman" panose="02020603050405020304" pitchFamily="18" charset="0"/>
              </a:rPr>
              <a:t>здоров’я</a:t>
            </a:r>
            <a:r>
              <a:rPr lang="ru-RU" sz="2200" dirty="0" smtClean="0">
                <a:latin typeface="Times New Roman" panose="02020603050405020304" pitchFamily="18" charset="0"/>
                <a:cs typeface="Times New Roman" panose="02020603050405020304" pitchFamily="18" charset="0"/>
              </a:rPr>
              <a:t> та здорового способу </a:t>
            </a:r>
            <a:r>
              <a:rPr lang="ru-RU" sz="2200" dirty="0" err="1" smtClean="0">
                <a:latin typeface="Times New Roman" panose="02020603050405020304" pitchFamily="18" charset="0"/>
                <a:cs typeface="Times New Roman" panose="02020603050405020304" pitchFamily="18" charset="0"/>
              </a:rPr>
              <a:t>життя</a:t>
            </a:r>
            <a:r>
              <a:rPr lang="ru-RU" sz="2200" dirty="0" smtClean="0">
                <a:latin typeface="Times New Roman" panose="02020603050405020304" pitchFamily="18" charset="0"/>
                <a:cs typeface="Times New Roman" panose="02020603050405020304" pitchFamily="18" charset="0"/>
              </a:rPr>
              <a:t>.</a:t>
            </a:r>
            <a:br>
              <a:rPr lang="ru-RU" sz="2200" dirty="0" smtClean="0">
                <a:latin typeface="Times New Roman" panose="02020603050405020304" pitchFamily="18" charset="0"/>
                <a:cs typeface="Times New Roman" panose="02020603050405020304" pitchFamily="18" charset="0"/>
              </a:rPr>
            </a:br>
            <a:r>
              <a:rPr lang="ru-RU" sz="2200" dirty="0" smtClean="0">
                <a:latin typeface="Times New Roman" panose="02020603050405020304" pitchFamily="18" charset="0"/>
                <a:cs typeface="Times New Roman" panose="02020603050405020304" pitchFamily="18" charset="0"/>
              </a:rPr>
              <a:t>9. «</a:t>
            </a:r>
            <a:r>
              <a:rPr lang="ru-RU" sz="2200" dirty="0" err="1" smtClean="0">
                <a:latin typeface="Times New Roman" panose="02020603050405020304" pitchFamily="18" charset="0"/>
                <a:cs typeface="Times New Roman" panose="02020603050405020304" pitchFamily="18" charset="0"/>
              </a:rPr>
              <a:t>Хвороби</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цивілізації</a:t>
            </a:r>
            <a:r>
              <a:rPr lang="ru-RU" sz="2200" dirty="0" smtClean="0">
                <a:latin typeface="Times New Roman" panose="02020603050405020304" pitchFamily="18" charset="0"/>
                <a:cs typeface="Times New Roman" panose="02020603050405020304" pitchFamily="18" charset="0"/>
              </a:rPr>
              <a:t>» та </a:t>
            </a:r>
            <a:r>
              <a:rPr lang="ru-RU" sz="2200" dirty="0" err="1" smtClean="0">
                <a:latin typeface="Times New Roman" panose="02020603050405020304" pitchFamily="18" charset="0"/>
                <a:cs typeface="Times New Roman" panose="02020603050405020304" pitchFamily="18" charset="0"/>
              </a:rPr>
              <a:t>їх</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соціальний</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вимір</a:t>
            </a:r>
            <a:r>
              <a:rPr lang="ru-RU" sz="2200" dirty="0" smtClean="0">
                <a:latin typeface="Times New Roman" panose="02020603050405020304" pitchFamily="18" charset="0"/>
                <a:cs typeface="Times New Roman" panose="02020603050405020304" pitchFamily="18" charset="0"/>
              </a:rPr>
              <a:t>.</a:t>
            </a:r>
            <a:br>
              <a:rPr lang="ru-RU" sz="2200" dirty="0" smtClean="0">
                <a:latin typeface="Times New Roman" panose="02020603050405020304" pitchFamily="18" charset="0"/>
                <a:cs typeface="Times New Roman" panose="02020603050405020304" pitchFamily="18" charset="0"/>
              </a:rPr>
            </a:br>
            <a:r>
              <a:rPr lang="ru-RU" sz="2200" dirty="0" smtClean="0">
                <a:latin typeface="Times New Roman" panose="02020603050405020304" pitchFamily="18" charset="0"/>
                <a:cs typeface="Times New Roman" panose="02020603050405020304" pitchFamily="18" charset="0"/>
              </a:rPr>
              <a:t>10. </a:t>
            </a:r>
            <a:r>
              <a:rPr lang="ru-RU" sz="2200" dirty="0" err="1" smtClean="0">
                <a:latin typeface="Times New Roman" panose="02020603050405020304" pitchFamily="18" charset="0"/>
                <a:cs typeface="Times New Roman" panose="02020603050405020304" pitchFamily="18" charset="0"/>
              </a:rPr>
              <a:t>Відносини</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лікар</a:t>
            </a:r>
            <a:r>
              <a:rPr lang="ru-RU" sz="2200" dirty="0" smtClean="0">
                <a:latin typeface="Times New Roman" panose="02020603050405020304" pitchFamily="18" charset="0"/>
                <a:cs typeface="Times New Roman" panose="02020603050405020304" pitchFamily="18" charset="0"/>
              </a:rPr>
              <a:t>»-»</a:t>
            </a:r>
            <a:r>
              <a:rPr lang="ru-RU" sz="2200" dirty="0" err="1" smtClean="0">
                <a:latin typeface="Times New Roman" panose="02020603050405020304" pitchFamily="18" charset="0"/>
                <a:cs typeface="Times New Roman" panose="02020603050405020304" pitchFamily="18" charset="0"/>
              </a:rPr>
              <a:t>пацієнт</a:t>
            </a:r>
            <a:r>
              <a:rPr lang="ru-RU" sz="2200" dirty="0" smtClean="0">
                <a:latin typeface="Times New Roman" panose="02020603050405020304" pitchFamily="18" charset="0"/>
                <a:cs typeface="Times New Roman" panose="02020603050405020304" pitchFamily="18" charset="0"/>
              </a:rPr>
              <a:t>» у </a:t>
            </a:r>
            <a:r>
              <a:rPr lang="ru-RU" sz="2200" dirty="0" err="1" smtClean="0">
                <a:latin typeface="Times New Roman" panose="02020603050405020304" pitchFamily="18" charset="0"/>
                <a:cs typeface="Times New Roman" panose="02020603050405020304" pitchFamily="18" charset="0"/>
              </a:rPr>
              <a:t>соціологічному</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дискурсі</a:t>
            </a:r>
            <a:r>
              <a:rPr lang="ru-RU" sz="2200" dirty="0" smtClean="0">
                <a:latin typeface="Times New Roman" panose="02020603050405020304" pitchFamily="18" charset="0"/>
                <a:cs typeface="Times New Roman" panose="02020603050405020304" pitchFamily="18" charset="0"/>
              </a:rPr>
              <a:t>.</a:t>
            </a:r>
            <a:br>
              <a:rPr lang="ru-RU" sz="2200" dirty="0" smtClean="0">
                <a:latin typeface="Times New Roman" panose="02020603050405020304" pitchFamily="18" charset="0"/>
                <a:cs typeface="Times New Roman" panose="02020603050405020304" pitchFamily="18" charset="0"/>
              </a:rPr>
            </a:br>
            <a:r>
              <a:rPr lang="ru-RU" sz="2200" dirty="0" smtClean="0">
                <a:latin typeface="Times New Roman" panose="02020603050405020304" pitchFamily="18" charset="0"/>
                <a:cs typeface="Times New Roman" panose="02020603050405020304" pitchFamily="18" charset="0"/>
              </a:rPr>
              <a:t>11. </a:t>
            </a:r>
            <a:r>
              <a:rPr lang="ru-RU" sz="2200" dirty="0" err="1" smtClean="0">
                <a:latin typeface="Times New Roman" panose="02020603050405020304" pitchFamily="18" charset="0"/>
                <a:cs typeface="Times New Roman" panose="02020603050405020304" pitchFamily="18" charset="0"/>
              </a:rPr>
              <a:t>Етика</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медичних</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досліджень</a:t>
            </a:r>
            <a:r>
              <a:rPr lang="ru-RU" sz="2200" dirty="0" smtClean="0">
                <a:latin typeface="Times New Roman" panose="02020603050405020304" pitchFamily="18" charset="0"/>
                <a:cs typeface="Times New Roman" panose="02020603050405020304" pitchFamily="18" charset="0"/>
              </a:rPr>
              <a:t>.</a:t>
            </a:r>
            <a:br>
              <a:rPr lang="ru-RU" sz="2200" dirty="0" smtClean="0">
                <a:latin typeface="Times New Roman" panose="02020603050405020304" pitchFamily="18" charset="0"/>
                <a:cs typeface="Times New Roman" panose="02020603050405020304" pitchFamily="18" charset="0"/>
              </a:rPr>
            </a:br>
            <a:r>
              <a:rPr lang="ru-RU" sz="2200" dirty="0" smtClean="0">
                <a:latin typeface="Times New Roman" panose="02020603050405020304" pitchFamily="18" charset="0"/>
                <a:cs typeface="Times New Roman" panose="02020603050405020304" pitchFamily="18" charset="0"/>
              </a:rPr>
              <a:t>12. Реклама </a:t>
            </a:r>
            <a:r>
              <a:rPr lang="ru-RU" sz="2200" dirty="0" err="1" smtClean="0">
                <a:latin typeface="Times New Roman" panose="02020603050405020304" pitchFamily="18" charset="0"/>
                <a:cs typeface="Times New Roman" panose="02020603050405020304" pitchFamily="18" charset="0"/>
              </a:rPr>
              <a:t>медичних</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препаратів</a:t>
            </a:r>
            <a:r>
              <a:rPr lang="ru-RU" sz="2200" dirty="0" smtClean="0">
                <a:latin typeface="Times New Roman" panose="02020603050405020304" pitchFamily="18" charset="0"/>
                <a:cs typeface="Times New Roman" panose="02020603050405020304" pitchFamily="18" charset="0"/>
              </a:rPr>
              <a:t> та </a:t>
            </a:r>
            <a:r>
              <a:rPr lang="ru-RU" sz="2200" dirty="0" err="1" smtClean="0">
                <a:latin typeface="Times New Roman" panose="02020603050405020304" pitchFamily="18" charset="0"/>
                <a:cs typeface="Times New Roman" panose="02020603050405020304" pitchFamily="18" charset="0"/>
              </a:rPr>
              <a:t>соціальна</a:t>
            </a:r>
            <a:r>
              <a:rPr lang="ru-RU" sz="2200" dirty="0" smtClean="0">
                <a:latin typeface="Times New Roman" panose="02020603050405020304" pitchFamily="18" charset="0"/>
                <a:cs typeface="Times New Roman" panose="02020603050405020304" pitchFamily="18" charset="0"/>
              </a:rPr>
              <a:t> </a:t>
            </a:r>
            <a:r>
              <a:rPr lang="ru-RU" sz="2200" dirty="0" err="1" smtClean="0">
                <a:latin typeface="Times New Roman" panose="02020603050405020304" pitchFamily="18" charset="0"/>
                <a:cs typeface="Times New Roman" panose="02020603050405020304" pitchFamily="18" charset="0"/>
              </a:rPr>
              <a:t>відповідальність</a:t>
            </a:r>
            <a:r>
              <a:rPr lang="ru-RU" sz="2200" dirty="0" smtClean="0">
                <a:latin typeface="Times New Roman" panose="02020603050405020304" pitchFamily="18" charset="0"/>
                <a:cs typeface="Times New Roman" panose="02020603050405020304" pitchFamily="18" charset="0"/>
              </a:rPr>
              <a:t>.</a:t>
            </a:r>
            <a:br>
              <a:rPr lang="ru-RU" sz="2200" dirty="0" smtClean="0">
                <a:latin typeface="Times New Roman" panose="02020603050405020304" pitchFamily="18" charset="0"/>
                <a:cs typeface="Times New Roman" panose="02020603050405020304" pitchFamily="18" charset="0"/>
              </a:rPr>
            </a:br>
            <a:endParaRPr lang="ru-RU" sz="22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59607939"/>
      </p:ext>
    </p:extLst>
  </p:cSld>
  <p:clrMapOvr>
    <a:overrideClrMapping bg1="lt1" tx1="dk1" bg2="lt2" tx2="dk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398FA8ED-525A-4729-91B4-D814C5C03CAC}"/>
              </a:ext>
            </a:extLst>
          </p:cNvPr>
          <p:cNvSpPr>
            <a:spLocks noGrp="1"/>
          </p:cNvSpPr>
          <p:nvPr>
            <p:ph type="title"/>
          </p:nvPr>
        </p:nvSpPr>
        <p:spPr>
          <a:xfrm>
            <a:off x="1779104" y="365124"/>
            <a:ext cx="9574696" cy="6072998"/>
          </a:xfrm>
        </p:spPr>
        <p:txBody>
          <a:bodyPr>
            <a:noAutofit/>
          </a:bodyPr>
          <a:lstStyle/>
          <a:p>
            <a:r>
              <a:rPr lang="ru-RU" sz="2000" b="1" dirty="0" err="1" smtClean="0">
                <a:latin typeface="Times New Roman" panose="02020603050405020304" pitchFamily="18" charset="0"/>
                <a:cs typeface="Times New Roman" panose="02020603050405020304" pitchFamily="18" charset="0"/>
              </a:rPr>
              <a:t>Питання</a:t>
            </a:r>
            <a:r>
              <a:rPr lang="ru-RU" sz="2000" b="1" dirty="0" smtClean="0">
                <a:latin typeface="Times New Roman" panose="02020603050405020304" pitchFamily="18" charset="0"/>
                <a:cs typeface="Times New Roman" panose="02020603050405020304" pitchFamily="18" charset="0"/>
              </a:rPr>
              <a:t>, на </a:t>
            </a:r>
            <a:r>
              <a:rPr lang="ru-RU" sz="2000" b="1" dirty="0" err="1" smtClean="0">
                <a:latin typeface="Times New Roman" panose="02020603050405020304" pitchFamily="18" charset="0"/>
                <a:cs typeface="Times New Roman" panose="02020603050405020304" pitchFamily="18" charset="0"/>
              </a:rPr>
              <a:t>які</a:t>
            </a:r>
            <a:r>
              <a:rPr lang="ru-RU" sz="2000" b="1" dirty="0" smtClean="0">
                <a:latin typeface="Times New Roman" panose="02020603050405020304" pitchFamily="18" charset="0"/>
                <a:cs typeface="Times New Roman" panose="02020603050405020304" pitchFamily="18" charset="0"/>
              </a:rPr>
              <a:t> буде </a:t>
            </a:r>
            <a:r>
              <a:rPr lang="ru-RU" sz="2000" b="1" dirty="0" err="1" smtClean="0">
                <a:latin typeface="Times New Roman" panose="02020603050405020304" pitchFamily="18" charset="0"/>
                <a:cs typeface="Times New Roman" panose="02020603050405020304" pitchFamily="18" charset="0"/>
              </a:rPr>
              <a:t>надана</a:t>
            </a:r>
            <a:r>
              <a:rPr lang="ru-RU" sz="2000" b="1" dirty="0" smtClean="0">
                <a:latin typeface="Times New Roman" panose="02020603050405020304" pitchFamily="18" charset="0"/>
                <a:cs typeface="Times New Roman" panose="02020603050405020304" pitchFamily="18" charset="0"/>
              </a:rPr>
              <a:t> </a:t>
            </a:r>
            <a:r>
              <a:rPr lang="ru-RU" sz="2000" b="1" dirty="0" err="1" smtClean="0">
                <a:latin typeface="Times New Roman" panose="02020603050405020304" pitchFamily="18" charset="0"/>
                <a:cs typeface="Times New Roman" panose="02020603050405020304" pitchFamily="18" charset="0"/>
              </a:rPr>
              <a:t>відповідь</a:t>
            </a:r>
            <a:r>
              <a:rPr lang="ru-RU" sz="2000" b="1" dirty="0" smtClean="0">
                <a:latin typeface="Times New Roman" panose="02020603050405020304" pitchFamily="18" charset="0"/>
                <a:cs typeface="Times New Roman" panose="02020603050405020304" pitchFamily="18" charset="0"/>
              </a:rPr>
              <a:t/>
            </a:r>
            <a:br>
              <a:rPr lang="ru-RU" sz="2000" b="1" dirty="0" smtClean="0">
                <a:latin typeface="Times New Roman" panose="02020603050405020304" pitchFamily="18" charset="0"/>
                <a:cs typeface="Times New Roman" panose="02020603050405020304" pitchFamily="18" charset="0"/>
              </a:rPr>
            </a:br>
            <a:r>
              <a:rPr lang="ru-RU" sz="2000" b="1" dirty="0">
                <a:latin typeface="Times New Roman" panose="02020603050405020304" pitchFamily="18" charset="0"/>
                <a:cs typeface="Times New Roman" panose="02020603050405020304" pitchFamily="18" charset="0"/>
              </a:rPr>
              <a:t/>
            </a:r>
            <a:br>
              <a:rPr lang="ru-RU" sz="2000" b="1" dirty="0">
                <a:latin typeface="Times New Roman" panose="02020603050405020304" pitchFamily="18" charset="0"/>
                <a:cs typeface="Times New Roman" panose="02020603050405020304" pitchFamily="18" charset="0"/>
              </a:rPr>
            </a:br>
            <a:r>
              <a:rPr lang="ru-RU" sz="2000" dirty="0">
                <a:latin typeface="Times New Roman" panose="02020603050405020304" pitchFamily="18" charset="0"/>
                <a:cs typeface="Times New Roman" panose="02020603050405020304" pitchFamily="18" charset="0"/>
              </a:rPr>
              <a:t>1. </a:t>
            </a:r>
            <a:r>
              <a:rPr lang="ru-RU" sz="2000" dirty="0" err="1" smtClean="0">
                <a:latin typeface="Times New Roman" panose="02020603050405020304" pitchFamily="18" charset="0"/>
                <a:cs typeface="Times New Roman" panose="02020603050405020304" pitchFamily="18" charset="0"/>
              </a:rPr>
              <a:t>Чому</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тривалість</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життя</a:t>
            </a:r>
            <a:r>
              <a:rPr lang="ru-RU" sz="2000" dirty="0" smtClean="0">
                <a:latin typeface="Times New Roman" panose="02020603050405020304" pitchFamily="18" charset="0"/>
                <a:cs typeface="Times New Roman" panose="02020603050405020304" pitchFamily="18" charset="0"/>
              </a:rPr>
              <a:t> у </a:t>
            </a:r>
            <a:r>
              <a:rPr lang="ru-RU" sz="2000" dirty="0" err="1" smtClean="0">
                <a:latin typeface="Times New Roman" panose="02020603050405020304" pitchFamily="18" charset="0"/>
                <a:cs typeface="Times New Roman" panose="02020603050405020304" pitchFamily="18" charset="0"/>
              </a:rPr>
              <a:t>сьогоднішнього</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покоління</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молоді</a:t>
            </a:r>
            <a:r>
              <a:rPr lang="ru-RU" sz="2000" dirty="0" smtClean="0">
                <a:latin typeface="Times New Roman" panose="02020603050405020304" pitchFamily="18" charset="0"/>
                <a:cs typeface="Times New Roman" panose="02020603050405020304" pitchFamily="18" charset="0"/>
              </a:rPr>
              <a:t>, яке </a:t>
            </a:r>
            <a:r>
              <a:rPr lang="ru-RU" sz="2000" dirty="0" err="1" smtClean="0">
                <a:latin typeface="Times New Roman" panose="02020603050405020304" pitchFamily="18" charset="0"/>
                <a:cs typeface="Times New Roman" panose="02020603050405020304" pitchFamily="18" charset="0"/>
              </a:rPr>
              <a:t>живе</a:t>
            </a:r>
            <a:r>
              <a:rPr lang="ru-RU" sz="2000" dirty="0" smtClean="0">
                <a:latin typeface="Times New Roman" panose="02020603050405020304" pitchFamily="18" charset="0"/>
                <a:cs typeface="Times New Roman" panose="02020603050405020304" pitchFamily="18" charset="0"/>
              </a:rPr>
              <a:t> в </a:t>
            </a:r>
            <a:r>
              <a:rPr lang="ru-RU" sz="2000" dirty="0" err="1" smtClean="0">
                <a:latin typeface="Times New Roman" panose="02020603050405020304" pitchFamily="18" charset="0"/>
                <a:cs typeface="Times New Roman" panose="02020603050405020304" pitchFamily="18" charset="0"/>
              </a:rPr>
              <a:t>епоху</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найвищого</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ступеня</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розвитку</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медицини</a:t>
            </a:r>
            <a:r>
              <a:rPr lang="ru-RU" sz="2000" dirty="0" smtClean="0">
                <a:latin typeface="Times New Roman" panose="02020603050405020304" pitchFamily="18" charset="0"/>
                <a:cs typeface="Times New Roman" panose="02020603050405020304" pitchFamily="18" charset="0"/>
              </a:rPr>
              <a:t> в </a:t>
            </a:r>
            <a:r>
              <a:rPr lang="ru-RU" sz="2000" dirty="0" err="1" smtClean="0">
                <a:latin typeface="Times New Roman" panose="02020603050405020304" pitchFamily="18" charset="0"/>
                <a:cs typeface="Times New Roman" panose="02020603050405020304" pitchFamily="18" charset="0"/>
              </a:rPr>
              <a:t>історії</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людства</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може</a:t>
            </a:r>
            <a:r>
              <a:rPr lang="ru-RU" sz="2000" dirty="0" smtClean="0">
                <a:latin typeface="Times New Roman" panose="02020603050405020304" pitchFamily="18" charset="0"/>
                <a:cs typeface="Times New Roman" panose="02020603050405020304" pitchFamily="18" charset="0"/>
              </a:rPr>
              <a:t> бути </a:t>
            </a:r>
            <a:r>
              <a:rPr lang="ru-RU" sz="2000" dirty="0" err="1" smtClean="0">
                <a:latin typeface="Times New Roman" panose="02020603050405020304" pitchFamily="18" charset="0"/>
                <a:cs typeface="Times New Roman" panose="02020603050405020304" pitchFamily="18" charset="0"/>
              </a:rPr>
              <a:t>меншим</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ніж</a:t>
            </a:r>
            <a:r>
              <a:rPr lang="ru-RU" sz="2000" dirty="0" smtClean="0">
                <a:latin typeface="Times New Roman" panose="02020603050405020304" pitchFamily="18" charset="0"/>
                <a:cs typeface="Times New Roman" panose="02020603050405020304" pitchFamily="18" charset="0"/>
              </a:rPr>
              <a:t> у </a:t>
            </a:r>
            <a:r>
              <a:rPr lang="ru-RU" sz="2000" dirty="0" err="1" smtClean="0">
                <a:latin typeface="Times New Roman" panose="02020603050405020304" pitchFamily="18" charset="0"/>
                <a:cs typeface="Times New Roman" panose="02020603050405020304" pitchFamily="18" charset="0"/>
              </a:rPr>
              <a:t>представників</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поперденіх</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поколінь</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які</a:t>
            </a:r>
            <a:r>
              <a:rPr lang="ru-RU" sz="2000" dirty="0" smtClean="0">
                <a:latin typeface="Times New Roman" panose="02020603050405020304" pitchFamily="18" charset="0"/>
                <a:cs typeface="Times New Roman" panose="02020603050405020304" pitchFamily="18" charset="0"/>
              </a:rPr>
              <a:t> за </a:t>
            </a:r>
            <a:r>
              <a:rPr lang="ru-RU" sz="2000" dirty="0" err="1" smtClean="0">
                <a:latin typeface="Times New Roman" panose="02020603050405020304" pitchFamily="18" charset="0"/>
                <a:cs typeface="Times New Roman" panose="02020603050405020304" pitchFamily="18" charset="0"/>
              </a:rPr>
              <a:t>життя</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зазнали</a:t>
            </a:r>
            <a:r>
              <a:rPr lang="ru-RU" sz="2000" dirty="0" smtClean="0">
                <a:latin typeface="Times New Roman" panose="02020603050405020304" pitchFamily="18" charset="0"/>
                <a:cs typeface="Times New Roman" panose="02020603050405020304" pitchFamily="18" charset="0"/>
              </a:rPr>
              <a:t> голоду та пережили ІІ </a:t>
            </a:r>
            <a:r>
              <a:rPr lang="ru-RU" sz="2000" dirty="0" err="1" smtClean="0">
                <a:latin typeface="Times New Roman" panose="02020603050405020304" pitchFamily="18" charset="0"/>
                <a:cs typeface="Times New Roman" panose="02020603050405020304" pitchFamily="18" charset="0"/>
              </a:rPr>
              <a:t>Світову</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війну</a:t>
            </a:r>
            <a:r>
              <a:rPr lang="ru-RU" sz="2000" dirty="0" smtClean="0">
                <a:latin typeface="Times New Roman" panose="02020603050405020304" pitchFamily="18" charset="0"/>
                <a:cs typeface="Times New Roman" panose="02020603050405020304" pitchFamily="18" charset="0"/>
              </a:rPr>
              <a:t>?</a:t>
            </a:r>
            <a:r>
              <a:rPr lang="ru-RU" sz="2000" dirty="0">
                <a:latin typeface="Times New Roman" panose="02020603050405020304" pitchFamily="18" charset="0"/>
                <a:cs typeface="Times New Roman" panose="02020603050405020304" pitchFamily="18" charset="0"/>
              </a:rPr>
              <a:t/>
            </a:r>
            <a:br>
              <a:rPr lang="ru-RU" sz="2000" dirty="0">
                <a:latin typeface="Times New Roman" panose="02020603050405020304" pitchFamily="18" charset="0"/>
                <a:cs typeface="Times New Roman" panose="02020603050405020304" pitchFamily="18" charset="0"/>
              </a:rPr>
            </a:br>
            <a:r>
              <a:rPr lang="ru-RU" sz="2000" dirty="0">
                <a:latin typeface="Times New Roman" panose="02020603050405020304" pitchFamily="18" charset="0"/>
                <a:cs typeface="Times New Roman" panose="02020603050405020304" pitchFamily="18" charset="0"/>
              </a:rPr>
              <a:t>2. </a:t>
            </a:r>
            <a:r>
              <a:rPr lang="ru-RU" sz="2000" dirty="0" err="1" smtClean="0">
                <a:latin typeface="Times New Roman" panose="02020603050405020304" pitchFamily="18" charset="0"/>
                <a:cs typeface="Times New Roman" panose="02020603050405020304" pitchFamily="18" charset="0"/>
              </a:rPr>
              <a:t>Чому</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чоловіки</a:t>
            </a:r>
            <a:r>
              <a:rPr lang="ru-RU" sz="2000" dirty="0" smtClean="0">
                <a:latin typeface="Times New Roman" panose="02020603050405020304" pitchFamily="18" charset="0"/>
                <a:cs typeface="Times New Roman" panose="02020603050405020304" pitchFamily="18" charset="0"/>
              </a:rPr>
              <a:t> в </a:t>
            </a:r>
            <a:r>
              <a:rPr lang="ru-RU" sz="2000" dirty="0" err="1" smtClean="0">
                <a:latin typeface="Times New Roman" panose="02020603050405020304" pitchFamily="18" charset="0"/>
                <a:cs typeface="Times New Roman" panose="02020603050405020304" pitchFamily="18" charset="0"/>
              </a:rPr>
              <a:t>Україні</a:t>
            </a:r>
            <a:r>
              <a:rPr lang="ru-RU" sz="2000" dirty="0" smtClean="0">
                <a:latin typeface="Times New Roman" panose="02020603050405020304" pitchFamily="18" charset="0"/>
                <a:cs typeface="Times New Roman" panose="02020603050405020304" pitchFamily="18" charset="0"/>
              </a:rPr>
              <a:t> не </a:t>
            </a:r>
            <a:r>
              <a:rPr lang="ru-RU" sz="2000" dirty="0" err="1" smtClean="0">
                <a:latin typeface="Times New Roman" panose="02020603050405020304" pitchFamily="18" charset="0"/>
                <a:cs typeface="Times New Roman" panose="02020603050405020304" pitchFamily="18" charset="0"/>
              </a:rPr>
              <a:t>доживають</a:t>
            </a:r>
            <a:r>
              <a:rPr lang="ru-RU" sz="2000" dirty="0" smtClean="0">
                <a:latin typeface="Times New Roman" panose="02020603050405020304" pitchFamily="18" charset="0"/>
                <a:cs typeface="Times New Roman" panose="02020603050405020304" pitchFamily="18" charset="0"/>
              </a:rPr>
              <a:t> до </a:t>
            </a:r>
            <a:r>
              <a:rPr lang="ru-RU" sz="2000" dirty="0" err="1" smtClean="0">
                <a:latin typeface="Times New Roman" panose="02020603050405020304" pitchFamily="18" charset="0"/>
                <a:cs typeface="Times New Roman" panose="02020603050405020304" pitchFamily="18" charset="0"/>
              </a:rPr>
              <a:t>пенсійного</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віку</a:t>
            </a:r>
            <a:r>
              <a:rPr lang="ru-RU" sz="2000" dirty="0" smtClean="0">
                <a:latin typeface="Times New Roman" panose="02020603050405020304" pitchFamily="18" charset="0"/>
                <a:cs typeface="Times New Roman" panose="02020603050405020304" pitchFamily="18" charset="0"/>
              </a:rPr>
              <a:t>?</a:t>
            </a:r>
            <a:r>
              <a:rPr lang="ru-RU" sz="2000" dirty="0">
                <a:latin typeface="Times New Roman" panose="02020603050405020304" pitchFamily="18" charset="0"/>
                <a:cs typeface="Times New Roman" panose="02020603050405020304" pitchFamily="18" charset="0"/>
              </a:rPr>
              <a:t/>
            </a:r>
            <a:br>
              <a:rPr lang="ru-RU" sz="2000" dirty="0">
                <a:latin typeface="Times New Roman" panose="02020603050405020304" pitchFamily="18" charset="0"/>
                <a:cs typeface="Times New Roman" panose="02020603050405020304" pitchFamily="18" charset="0"/>
              </a:rPr>
            </a:br>
            <a:r>
              <a:rPr lang="ru-RU" sz="2000" dirty="0">
                <a:latin typeface="Times New Roman" panose="02020603050405020304" pitchFamily="18" charset="0"/>
                <a:cs typeface="Times New Roman" panose="02020603050405020304" pitchFamily="18" charset="0"/>
              </a:rPr>
              <a:t>3. </a:t>
            </a:r>
            <a:r>
              <a:rPr lang="ru-RU" sz="2000" dirty="0" err="1" smtClean="0">
                <a:latin typeface="Times New Roman" panose="02020603050405020304" pitchFamily="18" charset="0"/>
                <a:cs typeface="Times New Roman" panose="02020603050405020304" pitchFamily="18" charset="0"/>
              </a:rPr>
              <a:t>Чому</a:t>
            </a:r>
            <a:r>
              <a:rPr lang="ru-RU" sz="2000" dirty="0" smtClean="0">
                <a:latin typeface="Times New Roman" panose="02020603050405020304" pitchFamily="18" charset="0"/>
                <a:cs typeface="Times New Roman" panose="02020603050405020304" pitchFamily="18" charset="0"/>
              </a:rPr>
              <a:t> люди </a:t>
            </a:r>
            <a:r>
              <a:rPr lang="ru-RU" sz="2000" dirty="0" err="1" smtClean="0">
                <a:latin typeface="Times New Roman" panose="02020603050405020304" pitchFamily="18" charset="0"/>
                <a:cs typeface="Times New Roman" panose="02020603050405020304" pitchFamily="18" charset="0"/>
              </a:rPr>
              <a:t>звератються</a:t>
            </a:r>
            <a:r>
              <a:rPr lang="ru-RU" sz="2000" dirty="0" smtClean="0">
                <a:latin typeface="Times New Roman" panose="02020603050405020304" pitchFamily="18" charset="0"/>
                <a:cs typeface="Times New Roman" panose="02020603050405020304" pitchFamily="18" charset="0"/>
              </a:rPr>
              <a:t> до знахарок, а не до </a:t>
            </a:r>
            <a:r>
              <a:rPr lang="ru-RU" sz="2000" dirty="0" err="1" smtClean="0">
                <a:latin typeface="Times New Roman" panose="02020603050405020304" pitchFamily="18" charset="0"/>
                <a:cs typeface="Times New Roman" panose="02020603050405020304" pitchFamily="18" charset="0"/>
              </a:rPr>
              <a:t>лікарів</a:t>
            </a:r>
            <a:r>
              <a:rPr lang="ru-RU" sz="2000" dirty="0" smtClean="0">
                <a:latin typeface="Times New Roman" panose="02020603050405020304" pitchFamily="18" charset="0"/>
                <a:cs typeface="Times New Roman" panose="02020603050405020304" pitchFamily="18" charset="0"/>
              </a:rPr>
              <a:t>?</a:t>
            </a:r>
            <a:r>
              <a:rPr lang="uk-UA" sz="2000" dirty="0">
                <a:latin typeface="Times New Roman" panose="02020603050405020304" pitchFamily="18" charset="0"/>
                <a:cs typeface="Times New Roman" panose="02020603050405020304" pitchFamily="18" charset="0"/>
              </a:rPr>
              <a:t/>
            </a:r>
            <a:br>
              <a:rPr lang="uk-UA" sz="2000" dirty="0">
                <a:latin typeface="Times New Roman" panose="02020603050405020304" pitchFamily="18" charset="0"/>
                <a:cs typeface="Times New Roman" panose="02020603050405020304" pitchFamily="18" charset="0"/>
              </a:rPr>
            </a:br>
            <a:r>
              <a:rPr lang="uk-UA" sz="2000" dirty="0">
                <a:latin typeface="Times New Roman" panose="02020603050405020304" pitchFamily="18" charset="0"/>
                <a:cs typeface="Times New Roman" panose="02020603050405020304" pitchFamily="18" charset="0"/>
              </a:rPr>
              <a:t>4. </a:t>
            </a:r>
            <a:r>
              <a:rPr lang="uk-UA" sz="2000" dirty="0" smtClean="0">
                <a:latin typeface="Times New Roman" panose="02020603050405020304" pitchFamily="18" charset="0"/>
                <a:cs typeface="Times New Roman" panose="02020603050405020304" pitchFamily="18" charset="0"/>
              </a:rPr>
              <a:t>Чи можна дозволяти вільний продаж </a:t>
            </a:r>
            <a:r>
              <a:rPr lang="uk-UA" sz="2000" dirty="0" err="1" smtClean="0">
                <a:latin typeface="Times New Roman" panose="02020603050405020304" pitchFamily="18" charset="0"/>
                <a:cs typeface="Times New Roman" panose="02020603050405020304" pitchFamily="18" charset="0"/>
              </a:rPr>
              <a:t>безрецептурних</a:t>
            </a:r>
            <a:r>
              <a:rPr lang="uk-UA" sz="2000" dirty="0" smtClean="0">
                <a:latin typeface="Times New Roman" panose="02020603050405020304" pitchFamily="18" charset="0"/>
                <a:cs typeface="Times New Roman" panose="02020603050405020304" pitchFamily="18" charset="0"/>
              </a:rPr>
              <a:t> ліків?</a:t>
            </a:r>
            <a:r>
              <a:rPr lang="uk-UA" sz="2000" dirty="0">
                <a:latin typeface="Times New Roman" panose="02020603050405020304" pitchFamily="18" charset="0"/>
                <a:cs typeface="Times New Roman" panose="02020603050405020304" pitchFamily="18" charset="0"/>
              </a:rPr>
              <a:t/>
            </a:r>
            <a:br>
              <a:rPr lang="uk-UA" sz="2000" dirty="0">
                <a:latin typeface="Times New Roman" panose="02020603050405020304" pitchFamily="18" charset="0"/>
                <a:cs typeface="Times New Roman" panose="02020603050405020304" pitchFamily="18" charset="0"/>
              </a:rPr>
            </a:br>
            <a:r>
              <a:rPr lang="uk-UA" sz="2000" dirty="0">
                <a:latin typeface="Times New Roman" panose="02020603050405020304" pitchFamily="18" charset="0"/>
                <a:cs typeface="Times New Roman" panose="02020603050405020304" pitchFamily="18" charset="0"/>
              </a:rPr>
              <a:t>5. </a:t>
            </a:r>
            <a:r>
              <a:rPr lang="uk-UA" sz="2000" dirty="0" smtClean="0">
                <a:latin typeface="Times New Roman" panose="02020603050405020304" pitchFamily="18" charset="0"/>
                <a:cs typeface="Times New Roman" panose="02020603050405020304" pitchFamily="18" charset="0"/>
              </a:rPr>
              <a:t>Чи можна користуватись результатами медичних досліджень, які були проведені з порушенням етичних норм?</a:t>
            </a:r>
            <a:r>
              <a:rPr lang="uk-UA" sz="2000" dirty="0">
                <a:latin typeface="Times New Roman" panose="02020603050405020304" pitchFamily="18" charset="0"/>
                <a:cs typeface="Times New Roman" panose="02020603050405020304" pitchFamily="18" charset="0"/>
              </a:rPr>
              <a:t/>
            </a:r>
            <a:br>
              <a:rPr lang="uk-UA" sz="2000" dirty="0">
                <a:latin typeface="Times New Roman" panose="02020603050405020304" pitchFamily="18" charset="0"/>
                <a:cs typeface="Times New Roman" panose="02020603050405020304" pitchFamily="18" charset="0"/>
              </a:rPr>
            </a:br>
            <a:r>
              <a:rPr lang="uk-UA" sz="2000" dirty="0" smtClean="0">
                <a:latin typeface="Times New Roman" panose="02020603050405020304" pitchFamily="18" charset="0"/>
                <a:cs typeface="Times New Roman" panose="02020603050405020304" pitchFamily="18" charset="0"/>
              </a:rPr>
              <a:t>6. Як відрізнити реальну статистику від </a:t>
            </a:r>
            <a:r>
              <a:rPr lang="uk-UA" sz="2000" dirty="0" err="1" smtClean="0">
                <a:latin typeface="Times New Roman" panose="02020603050405020304" pitchFamily="18" charset="0"/>
                <a:cs typeface="Times New Roman" panose="02020603050405020304" pitchFamily="18" charset="0"/>
              </a:rPr>
              <a:t>фейкової</a:t>
            </a:r>
            <a:r>
              <a:rPr lang="uk-UA" sz="2000" dirty="0" smtClean="0">
                <a:latin typeface="Times New Roman" panose="02020603050405020304" pitchFamily="18" charset="0"/>
                <a:cs typeface="Times New Roman" panose="02020603050405020304" pitchFamily="18" charset="0"/>
              </a:rPr>
              <a:t> у сфері здоров’я?</a:t>
            </a:r>
            <a:r>
              <a:rPr lang="uk-UA" sz="2000" dirty="0">
                <a:latin typeface="Times New Roman" panose="02020603050405020304" pitchFamily="18" charset="0"/>
                <a:cs typeface="Times New Roman" panose="02020603050405020304" pitchFamily="18" charset="0"/>
              </a:rPr>
              <a:t/>
            </a:r>
            <a:br>
              <a:rPr lang="uk-UA" sz="2000" dirty="0">
                <a:latin typeface="Times New Roman" panose="02020603050405020304" pitchFamily="18" charset="0"/>
                <a:cs typeface="Times New Roman" panose="02020603050405020304" pitchFamily="18" charset="0"/>
              </a:rPr>
            </a:br>
            <a:r>
              <a:rPr lang="uk-UA" sz="2000" dirty="0">
                <a:latin typeface="Times New Roman" panose="02020603050405020304" pitchFamily="18" charset="0"/>
                <a:cs typeface="Times New Roman" panose="02020603050405020304" pitchFamily="18" charset="0"/>
              </a:rPr>
              <a:t>7. </a:t>
            </a:r>
            <a:r>
              <a:rPr lang="uk-UA" sz="2000" dirty="0" smtClean="0">
                <a:latin typeface="Times New Roman" panose="02020603050405020304" pitchFamily="18" charset="0"/>
                <a:cs typeface="Times New Roman" panose="02020603050405020304" pitchFamily="18" charset="0"/>
              </a:rPr>
              <a:t>Яким чином релігія впливає на тривалість життя?</a:t>
            </a:r>
            <a:r>
              <a:rPr lang="ru-RU" sz="2000" dirty="0">
                <a:latin typeface="Times New Roman" panose="02020603050405020304" pitchFamily="18" charset="0"/>
                <a:cs typeface="Times New Roman" panose="02020603050405020304" pitchFamily="18" charset="0"/>
              </a:rPr>
              <a:t/>
            </a:r>
            <a:br>
              <a:rPr lang="ru-RU" sz="2000" dirty="0">
                <a:latin typeface="Times New Roman" panose="02020603050405020304" pitchFamily="18" charset="0"/>
                <a:cs typeface="Times New Roman" panose="02020603050405020304" pitchFamily="18" charset="0"/>
              </a:rPr>
            </a:br>
            <a:r>
              <a:rPr lang="ru-RU" sz="2000" dirty="0">
                <a:latin typeface="Times New Roman" panose="02020603050405020304" pitchFamily="18" charset="0"/>
                <a:cs typeface="Times New Roman" panose="02020603050405020304" pitchFamily="18" charset="0"/>
              </a:rPr>
              <a:t>8. </a:t>
            </a:r>
            <a:r>
              <a:rPr lang="ru-RU" sz="2000" dirty="0" err="1" smtClean="0">
                <a:latin typeface="Times New Roman" panose="02020603050405020304" pitchFamily="18" charset="0"/>
                <a:cs typeface="Times New Roman" panose="02020603050405020304" pitchFamily="18" charset="0"/>
              </a:rPr>
              <a:t>Що</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являє</a:t>
            </a:r>
            <a:r>
              <a:rPr lang="ru-RU" sz="2000" dirty="0" smtClean="0">
                <a:latin typeface="Times New Roman" panose="02020603050405020304" pitchFamily="18" charset="0"/>
                <a:cs typeface="Times New Roman" panose="02020603050405020304" pitchFamily="18" charset="0"/>
              </a:rPr>
              <a:t> собою субкультура </a:t>
            </a:r>
            <a:r>
              <a:rPr lang="ru-RU" sz="2000" dirty="0" err="1" smtClean="0">
                <a:latin typeface="Times New Roman" panose="02020603050405020304" pitchFamily="18" charset="0"/>
                <a:cs typeface="Times New Roman" panose="02020603050405020304" pitchFamily="18" charset="0"/>
              </a:rPr>
              <a:t>хронічно</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хворих</a:t>
            </a:r>
            <a:r>
              <a:rPr lang="ru-RU" sz="2000" dirty="0" smtClean="0">
                <a:latin typeface="Times New Roman" panose="02020603050405020304" pitchFamily="18" charset="0"/>
                <a:cs typeface="Times New Roman" panose="02020603050405020304" pitchFamily="18" charset="0"/>
              </a:rPr>
              <a:t>».</a:t>
            </a:r>
            <a:r>
              <a:rPr lang="ru-RU" sz="2000" dirty="0">
                <a:latin typeface="Times New Roman" panose="02020603050405020304" pitchFamily="18" charset="0"/>
                <a:cs typeface="Times New Roman" panose="02020603050405020304" pitchFamily="18" charset="0"/>
              </a:rPr>
              <a:t/>
            </a:r>
            <a:br>
              <a:rPr lang="ru-RU" sz="2000" dirty="0">
                <a:latin typeface="Times New Roman" panose="02020603050405020304" pitchFamily="18" charset="0"/>
                <a:cs typeface="Times New Roman" panose="02020603050405020304" pitchFamily="18" charset="0"/>
              </a:rPr>
            </a:br>
            <a:r>
              <a:rPr lang="ru-RU" sz="2000" dirty="0">
                <a:latin typeface="Times New Roman" panose="02020603050405020304" pitchFamily="18" charset="0"/>
                <a:cs typeface="Times New Roman" panose="02020603050405020304" pitchFamily="18" charset="0"/>
              </a:rPr>
              <a:t>9</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Щому</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найздоровішими</a:t>
            </a:r>
            <a:r>
              <a:rPr lang="ru-RU" sz="2000" dirty="0" smtClean="0">
                <a:latin typeface="Times New Roman" panose="02020603050405020304" pitchFamily="18" charset="0"/>
                <a:cs typeface="Times New Roman" panose="02020603050405020304" pitchFamily="18" charset="0"/>
              </a:rPr>
              <a:t> та </a:t>
            </a:r>
            <a:r>
              <a:rPr lang="ru-RU" sz="2000" dirty="0" err="1" smtClean="0">
                <a:latin typeface="Times New Roman" panose="02020603050405020304" pitchFamily="18" charset="0"/>
                <a:cs typeface="Times New Roman" panose="02020603050405020304" pitchFamily="18" charset="0"/>
              </a:rPr>
              <a:t>найщасливішими</a:t>
            </a:r>
            <a:r>
              <a:rPr lang="ru-RU" sz="2000" dirty="0" smtClean="0">
                <a:latin typeface="Times New Roman" panose="02020603050405020304" pitchFamily="18" charset="0"/>
                <a:cs typeface="Times New Roman" panose="02020603050405020304" pitchFamily="18" charset="0"/>
              </a:rPr>
              <a:t> себе </a:t>
            </a:r>
            <a:r>
              <a:rPr lang="ru-RU" sz="2000" dirty="0" err="1" smtClean="0">
                <a:latin typeface="Times New Roman" panose="02020603050405020304" pitchFamily="18" charset="0"/>
                <a:cs typeface="Times New Roman" panose="02020603050405020304" pitchFamily="18" charset="0"/>
              </a:rPr>
              <a:t>вважають</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жителі</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бідних</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країн</a:t>
            </a:r>
            <a:r>
              <a:rPr lang="ru-RU" sz="2000" dirty="0" smtClean="0">
                <a:latin typeface="Times New Roman" panose="02020603050405020304" pitchFamily="18" charset="0"/>
                <a:cs typeface="Times New Roman" panose="02020603050405020304" pitchFamily="18" charset="0"/>
              </a:rPr>
              <a:t>, а не </a:t>
            </a:r>
            <a:r>
              <a:rPr lang="ru-RU" sz="2000" dirty="0" err="1" smtClean="0">
                <a:latin typeface="Times New Roman" panose="02020603050405020304" pitchFamily="18" charset="0"/>
                <a:cs typeface="Times New Roman" panose="02020603050405020304" pitchFamily="18" charset="0"/>
              </a:rPr>
              <a:t>розвинутих</a:t>
            </a:r>
            <a:r>
              <a:rPr lang="ru-RU" sz="2000" dirty="0" smtClean="0">
                <a:latin typeface="Times New Roman" panose="02020603050405020304" pitchFamily="18" charset="0"/>
                <a:cs typeface="Times New Roman" panose="02020603050405020304" pitchFamily="18" charset="0"/>
              </a:rPr>
              <a:t>?</a:t>
            </a:r>
            <a:r>
              <a:rPr lang="ru-RU" sz="2000" dirty="0">
                <a:latin typeface="Times New Roman" panose="02020603050405020304" pitchFamily="18" charset="0"/>
                <a:cs typeface="Times New Roman" panose="02020603050405020304" pitchFamily="18" charset="0"/>
              </a:rPr>
              <a:t/>
            </a:r>
            <a:br>
              <a:rPr lang="ru-RU" sz="2000" dirty="0">
                <a:latin typeface="Times New Roman" panose="02020603050405020304" pitchFamily="18" charset="0"/>
                <a:cs typeface="Times New Roman" panose="02020603050405020304" pitchFamily="18" charset="0"/>
              </a:rPr>
            </a:br>
            <a:r>
              <a:rPr lang="ru-RU" sz="2000" dirty="0">
                <a:latin typeface="Times New Roman" panose="02020603050405020304" pitchFamily="18" charset="0"/>
                <a:cs typeface="Times New Roman" panose="02020603050405020304" pitchFamily="18" charset="0"/>
              </a:rPr>
              <a:t>10. </a:t>
            </a:r>
            <a:r>
              <a:rPr lang="ru-RU" sz="2000" dirty="0" err="1" smtClean="0">
                <a:latin typeface="Times New Roman" panose="02020603050405020304" pitchFamily="18" charset="0"/>
                <a:cs typeface="Times New Roman" panose="02020603050405020304" pitchFamily="18" charset="0"/>
              </a:rPr>
              <a:t>Чому</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лікарі</a:t>
            </a:r>
            <a:r>
              <a:rPr lang="ru-RU" sz="2000" dirty="0" smtClean="0">
                <a:latin typeface="Times New Roman" panose="02020603050405020304" pitchFamily="18" charset="0"/>
                <a:cs typeface="Times New Roman" panose="02020603050405020304" pitchFamily="18" charset="0"/>
              </a:rPr>
              <a:t> та </a:t>
            </a:r>
            <a:r>
              <a:rPr lang="ru-RU" sz="2000" dirty="0" err="1" smtClean="0">
                <a:latin typeface="Times New Roman" panose="02020603050405020304" pitchFamily="18" charset="0"/>
                <a:cs typeface="Times New Roman" panose="02020603050405020304" pitchFamily="18" charset="0"/>
              </a:rPr>
              <a:t>пацієнти</a:t>
            </a:r>
            <a:r>
              <a:rPr lang="ru-RU" sz="2000" dirty="0" smtClean="0">
                <a:latin typeface="Times New Roman" panose="02020603050405020304" pitchFamily="18" charset="0"/>
                <a:cs typeface="Times New Roman" panose="02020603050405020304" pitchFamily="18" charset="0"/>
              </a:rPr>
              <a:t> не </a:t>
            </a:r>
            <a:r>
              <a:rPr lang="ru-RU" sz="2000" dirty="0" err="1" smtClean="0">
                <a:latin typeface="Times New Roman" panose="02020603050405020304" pitchFamily="18" charset="0"/>
                <a:cs typeface="Times New Roman" panose="02020603050405020304" pitchFamily="18" charset="0"/>
              </a:rPr>
              <a:t>завжди</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розуміють</a:t>
            </a:r>
            <a:r>
              <a:rPr lang="ru-RU" sz="2000" dirty="0" smtClean="0">
                <a:latin typeface="Times New Roman" panose="02020603050405020304" pitchFamily="18" charset="0"/>
                <a:cs typeface="Times New Roman" panose="02020603050405020304" pitchFamily="18" charset="0"/>
              </a:rPr>
              <a:t> один одного?</a:t>
            </a:r>
            <a:r>
              <a:rPr lang="ru-RU" sz="2000" dirty="0">
                <a:latin typeface="Times New Roman" panose="02020603050405020304" pitchFamily="18" charset="0"/>
                <a:cs typeface="Times New Roman" panose="02020603050405020304" pitchFamily="18" charset="0"/>
              </a:rPr>
              <a:t/>
            </a:r>
            <a:br>
              <a:rPr lang="ru-RU" sz="2000" dirty="0">
                <a:latin typeface="Times New Roman" panose="02020603050405020304" pitchFamily="18" charset="0"/>
                <a:cs typeface="Times New Roman" panose="02020603050405020304" pitchFamily="18" charset="0"/>
              </a:rPr>
            </a:br>
            <a:r>
              <a:rPr lang="ru-RU" sz="2000" dirty="0" smtClean="0">
                <a:latin typeface="Times New Roman" panose="02020603050405020304" pitchFamily="18" charset="0"/>
                <a:cs typeface="Times New Roman" panose="02020603050405020304" pitchFamily="18" charset="0"/>
              </a:rPr>
              <a:t/>
            </a:r>
            <a:br>
              <a:rPr lang="ru-RU" sz="2000" dirty="0" smtClean="0">
                <a:latin typeface="Times New Roman" panose="02020603050405020304" pitchFamily="18" charset="0"/>
                <a:cs typeface="Times New Roman" panose="02020603050405020304" pitchFamily="18" charset="0"/>
              </a:rPr>
            </a:br>
            <a:r>
              <a:rPr lang="ru-RU" sz="2000" dirty="0" smtClean="0">
                <a:latin typeface="Times New Roman" panose="02020603050405020304" pitchFamily="18" charset="0"/>
                <a:cs typeface="Times New Roman" panose="02020603050405020304" pitchFamily="18" charset="0"/>
              </a:rPr>
              <a:t>Та </a:t>
            </a:r>
            <a:r>
              <a:rPr lang="ru-RU" sz="2000" dirty="0" err="1" smtClean="0">
                <a:latin typeface="Times New Roman" panose="02020603050405020304" pitchFamily="18" charset="0"/>
                <a:cs typeface="Times New Roman" panose="02020603050405020304" pitchFamily="18" charset="0"/>
              </a:rPr>
              <a:t>багато</a:t>
            </a:r>
            <a:r>
              <a:rPr lang="ru-RU" sz="2000" dirty="0" smtClean="0">
                <a:latin typeface="Times New Roman" panose="02020603050405020304" pitchFamily="18" charset="0"/>
                <a:cs typeface="Times New Roman" panose="02020603050405020304" pitchFamily="18" charset="0"/>
              </a:rPr>
              <a:t> </a:t>
            </a:r>
            <a:r>
              <a:rPr lang="ru-RU" sz="2000" dirty="0" err="1" smtClean="0">
                <a:latin typeface="Times New Roman" panose="02020603050405020304" pitchFamily="18" charset="0"/>
                <a:cs typeface="Times New Roman" panose="02020603050405020304" pitchFamily="18" charset="0"/>
              </a:rPr>
              <a:t>інших</a:t>
            </a:r>
            <a:r>
              <a:rPr lang="ru-RU" sz="2000" dirty="0" smtClean="0">
                <a:latin typeface="Times New Roman" panose="02020603050405020304" pitchFamily="18" charset="0"/>
                <a:cs typeface="Times New Roman" panose="02020603050405020304" pitchFamily="18" charset="0"/>
              </a:rPr>
              <a:t>!!!</a:t>
            </a:r>
            <a:r>
              <a:rPr lang="ru-RU" sz="1800" dirty="0">
                <a:latin typeface="Times New Roman" panose="02020603050405020304" pitchFamily="18" charset="0"/>
                <a:cs typeface="Times New Roman" panose="02020603050405020304" pitchFamily="18" charset="0"/>
              </a:rPr>
              <a:t/>
            </a:r>
            <a:br>
              <a:rPr lang="ru-RU" sz="1800" dirty="0">
                <a:latin typeface="Times New Roman" panose="02020603050405020304" pitchFamily="18" charset="0"/>
                <a:cs typeface="Times New Roman" panose="02020603050405020304" pitchFamily="18" charset="0"/>
              </a:rPr>
            </a:br>
            <a:r>
              <a:rPr lang="ru-RU" sz="1800" dirty="0" smtClean="0">
                <a:latin typeface="Times New Roman" panose="02020603050405020304" pitchFamily="18" charset="0"/>
                <a:cs typeface="Times New Roman" panose="02020603050405020304" pitchFamily="18" charset="0"/>
              </a:rPr>
              <a:t/>
            </a:r>
            <a:br>
              <a:rPr lang="ru-RU" sz="1800" dirty="0" smtClean="0">
                <a:latin typeface="Times New Roman" panose="02020603050405020304" pitchFamily="18" charset="0"/>
                <a:cs typeface="Times New Roman" panose="02020603050405020304" pitchFamily="18" charset="0"/>
              </a:rPr>
            </a:br>
            <a:r>
              <a:rPr lang="ru-RU" sz="1800" dirty="0">
                <a:latin typeface="Times New Roman" panose="02020603050405020304" pitchFamily="18" charset="0"/>
                <a:cs typeface="Times New Roman" panose="02020603050405020304" pitchFamily="18" charset="0"/>
              </a:rPr>
              <a:t/>
            </a:r>
            <a:br>
              <a:rPr lang="ru-RU" sz="1800" dirty="0">
                <a:latin typeface="Times New Roman" panose="02020603050405020304" pitchFamily="18" charset="0"/>
                <a:cs typeface="Times New Roman" panose="02020603050405020304" pitchFamily="18" charset="0"/>
              </a:rPr>
            </a:br>
            <a:endParaRPr lang="ru-RU" sz="1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188788759"/>
      </p:ext>
    </p:extLst>
  </p:cSld>
  <p:clrMapOvr>
    <a:overrideClrMapping bg1="lt1" tx1="dk1" bg2="lt2" tx2="dk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Заголовок 1">
            <a:extLst>
              <a:ext uri="{FF2B5EF4-FFF2-40B4-BE49-F238E27FC236}">
                <a16:creationId xmlns:a16="http://schemas.microsoft.com/office/drawing/2014/main" id="{1A2B0DD8-DAF9-4F43-8BF6-39693533E0D4}"/>
              </a:ext>
            </a:extLst>
          </p:cNvPr>
          <p:cNvSpPr>
            <a:spLocks noGrp="1"/>
          </p:cNvSpPr>
          <p:nvPr>
            <p:ph type="title"/>
          </p:nvPr>
        </p:nvSpPr>
        <p:spPr>
          <a:xfrm>
            <a:off x="1473200" y="365125"/>
            <a:ext cx="10647680" cy="5354956"/>
          </a:xfrm>
        </p:spPr>
        <p:txBody>
          <a:bodyPr>
            <a:normAutofit fontScale="90000"/>
          </a:bodyPr>
          <a:lstStyle/>
          <a:p>
            <a:r>
              <a:rPr lang="ru-RU" sz="2400" b="1" dirty="0" err="1" smtClean="0">
                <a:latin typeface="Times New Roman" panose="02020603050405020304" pitchFamily="18" charset="0"/>
                <a:cs typeface="Times New Roman" panose="02020603050405020304" pitchFamily="18" charset="0"/>
              </a:rPr>
              <a:t>Розвиток</a:t>
            </a:r>
            <a:r>
              <a:rPr lang="ru-RU" sz="2400" b="1" dirty="0" smtClean="0">
                <a:latin typeface="Times New Roman" panose="02020603050405020304" pitchFamily="18" charset="0"/>
                <a:cs typeface="Times New Roman" panose="02020603050405020304" pitchFamily="18" charset="0"/>
              </a:rPr>
              <a:t> </a:t>
            </a:r>
            <a:r>
              <a:rPr lang="ru-RU" sz="2400" b="1" dirty="0" err="1" smtClean="0">
                <a:latin typeface="Times New Roman" panose="02020603050405020304" pitchFamily="18" charset="0"/>
                <a:cs typeface="Times New Roman" panose="02020603050405020304" pitchFamily="18" charset="0"/>
              </a:rPr>
              <a:t>фахових</a:t>
            </a:r>
            <a:r>
              <a:rPr lang="ru-RU" sz="2400" b="1" dirty="0" smtClean="0">
                <a:latin typeface="Times New Roman" panose="02020603050405020304" pitchFamily="18" charset="0"/>
                <a:cs typeface="Times New Roman" panose="02020603050405020304" pitchFamily="18" charset="0"/>
              </a:rPr>
              <a:t> компетентностей, </a:t>
            </a:r>
            <a:r>
              <a:rPr lang="ru-RU" sz="2400" b="1" dirty="0" err="1" smtClean="0">
                <a:latin typeface="Times New Roman" panose="02020603050405020304" pitchFamily="18" charset="0"/>
                <a:cs typeface="Times New Roman" panose="02020603050405020304" pitchFamily="18" charset="0"/>
              </a:rPr>
              <a:t>яких</a:t>
            </a:r>
            <a:r>
              <a:rPr lang="ru-RU" sz="2400" b="1" dirty="0" smtClean="0">
                <a:latin typeface="Times New Roman" panose="02020603050405020304" pitchFamily="18" charset="0"/>
                <a:cs typeface="Times New Roman" panose="02020603050405020304" pitchFamily="18" charset="0"/>
              </a:rPr>
              <a:t> </a:t>
            </a:r>
            <a:r>
              <a:rPr lang="ru-RU" sz="2400" b="1" dirty="0" err="1" smtClean="0">
                <a:latin typeface="Times New Roman" panose="02020603050405020304" pitchFamily="18" charset="0"/>
                <a:cs typeface="Times New Roman" panose="02020603050405020304" pitchFamily="18" charset="0"/>
              </a:rPr>
              <a:t>набудуть</a:t>
            </a:r>
            <a:r>
              <a:rPr lang="ru-RU" sz="2400" b="1" dirty="0" smtClean="0">
                <a:latin typeface="Times New Roman" panose="02020603050405020304" pitchFamily="18" charset="0"/>
                <a:cs typeface="Times New Roman" panose="02020603050405020304" pitchFamily="18" charset="0"/>
              </a:rPr>
              <a:t> </a:t>
            </a:r>
            <a:r>
              <a:rPr lang="ru-RU" sz="2400" b="1" dirty="0" err="1" smtClean="0">
                <a:latin typeface="Times New Roman" panose="02020603050405020304" pitchFamily="18" charset="0"/>
                <a:cs typeface="Times New Roman" panose="02020603050405020304" pitchFamily="18" charset="0"/>
              </a:rPr>
              <a:t>слухачі</a:t>
            </a:r>
            <a:r>
              <a:rPr lang="ru-RU" sz="2400" b="1" dirty="0" smtClean="0">
                <a:latin typeface="Times New Roman" panose="02020603050405020304" pitchFamily="18" charset="0"/>
                <a:cs typeface="Times New Roman" panose="02020603050405020304" pitchFamily="18" charset="0"/>
              </a:rPr>
              <a:t> курсу</a:t>
            </a:r>
            <a:br>
              <a:rPr lang="ru-RU" sz="2400" b="1" dirty="0" smtClean="0">
                <a:latin typeface="Times New Roman" panose="02020603050405020304" pitchFamily="18" charset="0"/>
                <a:cs typeface="Times New Roman" panose="02020603050405020304" pitchFamily="18" charset="0"/>
              </a:rPr>
            </a:br>
            <a:r>
              <a:rPr lang="ru-RU" sz="2400" b="1" dirty="0">
                <a:latin typeface="Times New Roman" panose="02020603050405020304" pitchFamily="18" charset="0"/>
                <a:cs typeface="Times New Roman" panose="02020603050405020304" pitchFamily="18" charset="0"/>
              </a:rPr>
              <a:t/>
            </a:r>
            <a:br>
              <a:rPr lang="ru-RU" sz="2400" b="1" dirty="0">
                <a:latin typeface="Times New Roman" panose="02020603050405020304" pitchFamily="18" charset="0"/>
                <a:cs typeface="Times New Roman" panose="02020603050405020304" pitchFamily="18" charset="0"/>
              </a:rPr>
            </a:br>
            <a:r>
              <a:rPr lang="ru-RU" sz="2400" dirty="0" err="1" smtClean="0">
                <a:latin typeface="Times New Roman" panose="02020603050405020304" pitchFamily="18" charset="0"/>
                <a:cs typeface="Times New Roman" panose="02020603050405020304" pitchFamily="18" charset="0"/>
              </a:rPr>
              <a:t>Розуміння</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історичних</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тенденцій</a:t>
            </a:r>
            <a:r>
              <a:rPr lang="ru-RU" sz="2400" dirty="0" smtClean="0">
                <a:latin typeface="Times New Roman" panose="02020603050405020304" pitchFamily="18" charset="0"/>
                <a:cs typeface="Times New Roman" panose="02020603050405020304" pitchFamily="18" charset="0"/>
              </a:rPr>
              <a:t> та </a:t>
            </a:r>
            <a:r>
              <a:rPr lang="ru-RU" sz="2400" dirty="0" err="1" smtClean="0">
                <a:latin typeface="Times New Roman" panose="02020603050405020304" pitchFamily="18" charset="0"/>
                <a:cs typeface="Times New Roman" panose="02020603050405020304" pitchFamily="18" charset="0"/>
              </a:rPr>
              <a:t>соціальних</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зв’язків</a:t>
            </a:r>
            <a:r>
              <a:rPr lang="ru-RU" sz="2400" dirty="0" smtClean="0">
                <a:latin typeface="Times New Roman" panose="02020603050405020304" pitchFamily="18" charset="0"/>
                <a:cs typeface="Times New Roman" panose="02020603050405020304" pitchFamily="18" charset="0"/>
              </a:rPr>
              <a:t> у </a:t>
            </a:r>
            <a:r>
              <a:rPr lang="ru-RU" sz="2400" dirty="0" err="1" smtClean="0">
                <a:latin typeface="Times New Roman" panose="02020603050405020304" pitchFamily="18" charset="0"/>
                <a:cs typeface="Times New Roman" panose="02020603050405020304" pitchFamily="18" charset="0"/>
              </a:rPr>
              <a:t>сфері</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медицини</a:t>
            </a:r>
            <a:r>
              <a:rPr lang="ru-RU" sz="2400" dirty="0" smtClean="0">
                <a:latin typeface="Times New Roman" panose="02020603050405020304" pitchFamily="18" charset="0"/>
                <a:cs typeface="Times New Roman" panose="02020603050405020304" pitchFamily="18" charset="0"/>
              </a:rPr>
              <a:t> та </a:t>
            </a:r>
            <a:r>
              <a:rPr lang="ru-RU" sz="2400" dirty="0" err="1" smtClean="0">
                <a:latin typeface="Times New Roman" panose="02020603050405020304" pitchFamily="18" charset="0"/>
                <a:cs typeface="Times New Roman" panose="02020603050405020304" pitchFamily="18" charset="0"/>
              </a:rPr>
              <a:t>здоров’я</a:t>
            </a: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r>
              <a:rPr lang="ru-RU" sz="2400" dirty="0" smtClean="0">
                <a:latin typeface="Times New Roman" panose="02020603050405020304" pitchFamily="18" charset="0"/>
                <a:cs typeface="Times New Roman" panose="02020603050405020304" pitchFamily="18" charset="0"/>
              </a:rPr>
              <a:t>Роль та </a:t>
            </a:r>
            <a:r>
              <a:rPr lang="ru-RU" sz="2400" dirty="0" err="1" smtClean="0">
                <a:latin typeface="Times New Roman" panose="02020603050405020304" pitchFamily="18" charset="0"/>
                <a:cs typeface="Times New Roman" panose="02020603050405020304" pitchFamily="18" charset="0"/>
              </a:rPr>
              <a:t>значення</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інституційних</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релігійних</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освітніх</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ґендерних</a:t>
            </a:r>
            <a:r>
              <a:rPr lang="ru-RU" sz="2400" dirty="0" smtClean="0">
                <a:latin typeface="Times New Roman" panose="02020603050405020304" pitchFamily="18" charset="0"/>
                <a:cs typeface="Times New Roman" panose="02020603050405020304" pitchFamily="18" charset="0"/>
              </a:rPr>
              <a:t> та </a:t>
            </a:r>
            <a:r>
              <a:rPr lang="ru-RU" sz="2400" dirty="0" err="1" smtClean="0">
                <a:latin typeface="Times New Roman" panose="02020603050405020304" pitchFamily="18" charset="0"/>
                <a:cs typeface="Times New Roman" panose="02020603050405020304" pitchFamily="18" charset="0"/>
              </a:rPr>
              <a:t>інших</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факторів</a:t>
            </a:r>
            <a:r>
              <a:rPr lang="ru-RU" sz="2400" dirty="0" smtClean="0">
                <a:latin typeface="Times New Roman" panose="02020603050405020304" pitchFamily="18" charset="0"/>
                <a:cs typeface="Times New Roman" panose="02020603050405020304" pitchFamily="18" charset="0"/>
              </a:rPr>
              <a:t> у </a:t>
            </a:r>
            <a:r>
              <a:rPr lang="ru-RU" sz="2400" dirty="0" err="1" smtClean="0">
                <a:latin typeface="Times New Roman" panose="02020603050405020304" pitchFamily="18" charset="0"/>
                <a:cs typeface="Times New Roman" panose="02020603050405020304" pitchFamily="18" charset="0"/>
              </a:rPr>
              <a:t>розвитку</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сфери</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медицини</a:t>
            </a:r>
            <a:r>
              <a:rPr lang="ru-RU" sz="2400" dirty="0" smtClean="0">
                <a:latin typeface="Times New Roman" panose="02020603050405020304" pitchFamily="18" charset="0"/>
                <a:cs typeface="Times New Roman" panose="02020603050405020304" pitchFamily="18" charset="0"/>
              </a:rPr>
              <a:t> та </a:t>
            </a:r>
            <a:r>
              <a:rPr lang="ru-RU" sz="2400" dirty="0" err="1" smtClean="0">
                <a:latin typeface="Times New Roman" panose="02020603050405020304" pitchFamily="18" charset="0"/>
                <a:cs typeface="Times New Roman" panose="02020603050405020304" pitchFamily="18" charset="0"/>
              </a:rPr>
              <a:t>здоров’я</a:t>
            </a: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r>
              <a:rPr lang="ru-RU" sz="2400" dirty="0" err="1" smtClean="0">
                <a:latin typeface="Times New Roman" panose="02020603050405020304" pitchFamily="18" charset="0"/>
                <a:cs typeface="Times New Roman" panose="02020603050405020304" pitchFamily="18" charset="0"/>
              </a:rPr>
              <a:t>Аналіз</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новітніх</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етичних</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концепцій</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пов’язаних</a:t>
            </a:r>
            <a:r>
              <a:rPr lang="ru-RU" sz="2400" dirty="0" smtClean="0">
                <a:latin typeface="Times New Roman" panose="02020603050405020304" pitchFamily="18" charset="0"/>
                <a:cs typeface="Times New Roman" panose="02020603050405020304" pitchFamily="18" charset="0"/>
              </a:rPr>
              <a:t> з </a:t>
            </a:r>
            <a:r>
              <a:rPr lang="ru-RU" sz="2400" dirty="0" err="1" smtClean="0">
                <a:latin typeface="Times New Roman" panose="02020603050405020304" pitchFamily="18" charset="0"/>
                <a:cs typeface="Times New Roman" panose="02020603050405020304" pitchFamily="18" charset="0"/>
              </a:rPr>
              <a:t>питаннями</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здоров’я</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життя</a:t>
            </a:r>
            <a:r>
              <a:rPr lang="ru-RU" sz="2400" dirty="0" smtClean="0">
                <a:latin typeface="Times New Roman" panose="02020603050405020304" pitchFamily="18" charset="0"/>
                <a:cs typeface="Times New Roman" panose="02020603050405020304" pitchFamily="18" charset="0"/>
              </a:rPr>
              <a:t> та </a:t>
            </a:r>
            <a:r>
              <a:rPr lang="ru-RU" sz="2400" dirty="0" err="1" smtClean="0">
                <a:latin typeface="Times New Roman" panose="02020603050405020304" pitchFamily="18" charset="0"/>
                <a:cs typeface="Times New Roman" panose="02020603050405020304" pitchFamily="18" charset="0"/>
              </a:rPr>
              <a:t>смерті</a:t>
            </a: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r>
              <a:rPr lang="ru-RU" sz="2400" dirty="0" err="1" smtClean="0">
                <a:latin typeface="Times New Roman" panose="02020603050405020304" pitchFamily="18" charset="0"/>
                <a:cs typeface="Times New Roman" panose="02020603050405020304" pitchFamily="18" charset="0"/>
              </a:rPr>
              <a:t>Вміння</a:t>
            </a:r>
            <a:r>
              <a:rPr lang="ru-RU" sz="2400" dirty="0" smtClean="0">
                <a:latin typeface="Times New Roman" panose="02020603050405020304" pitchFamily="18" charset="0"/>
                <a:cs typeface="Times New Roman" panose="02020603050405020304" pitchFamily="18" charset="0"/>
              </a:rPr>
              <a:t> критично </a:t>
            </a:r>
            <a:r>
              <a:rPr lang="ru-RU" sz="2400" dirty="0" err="1" smtClean="0">
                <a:latin typeface="Times New Roman" panose="02020603050405020304" pitchFamily="18" charset="0"/>
                <a:cs typeface="Times New Roman" panose="02020603050405020304" pitchFamily="18" charset="0"/>
              </a:rPr>
              <a:t>праціювати</a:t>
            </a:r>
            <a:r>
              <a:rPr lang="ru-RU" sz="2400" dirty="0" smtClean="0">
                <a:latin typeface="Times New Roman" panose="02020603050405020304" pitchFamily="18" charset="0"/>
                <a:cs typeface="Times New Roman" panose="02020603050405020304" pitchFamily="18" charset="0"/>
              </a:rPr>
              <a:t> з </a:t>
            </a:r>
            <a:r>
              <a:rPr lang="ru-RU" sz="2400" dirty="0" err="1" smtClean="0">
                <a:latin typeface="Times New Roman" panose="02020603050405020304" pitchFamily="18" charset="0"/>
                <a:cs typeface="Times New Roman" panose="02020603050405020304" pitchFamily="18" charset="0"/>
              </a:rPr>
              <a:t>літературою</a:t>
            </a: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r>
              <a:rPr lang="ru-RU" sz="2400" dirty="0" err="1" smtClean="0">
                <a:latin typeface="Times New Roman" panose="02020603050405020304" pitchFamily="18" charset="0"/>
                <a:cs typeface="Times New Roman" panose="02020603050405020304" pitchFamily="18" charset="0"/>
              </a:rPr>
              <a:t>Ознайомлення</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зі</a:t>
            </a:r>
            <a:r>
              <a:rPr lang="ru-RU" sz="2400" dirty="0" smtClean="0">
                <a:latin typeface="Times New Roman" panose="02020603050405020304" pitchFamily="18" charset="0"/>
                <a:cs typeface="Times New Roman" panose="02020603050405020304" pitchFamily="18" charset="0"/>
              </a:rPr>
              <a:t> структурою та </a:t>
            </a:r>
            <a:r>
              <a:rPr lang="ru-RU" sz="2400" dirty="0" err="1" smtClean="0">
                <a:latin typeface="Times New Roman" panose="02020603050405020304" pitchFamily="18" charset="0"/>
                <a:cs typeface="Times New Roman" panose="02020603050405020304" pitchFamily="18" charset="0"/>
              </a:rPr>
              <a:t>специфікою</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відкритих</a:t>
            </a:r>
            <a:r>
              <a:rPr lang="ru-RU" sz="2400" dirty="0" smtClean="0">
                <a:latin typeface="Times New Roman" panose="02020603050405020304" pitchFamily="18" charset="0"/>
                <a:cs typeface="Times New Roman" panose="02020603050405020304" pitchFamily="18" charset="0"/>
              </a:rPr>
              <a:t> баз </a:t>
            </a:r>
            <a:r>
              <a:rPr lang="ru-RU" sz="2400" dirty="0" err="1" smtClean="0">
                <a:latin typeface="Times New Roman" panose="02020603050405020304" pitchFamily="18" charset="0"/>
                <a:cs typeface="Times New Roman" panose="02020603050405020304" pitchFamily="18" charset="0"/>
              </a:rPr>
              <a:t>даних</a:t>
            </a: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r>
              <a:rPr lang="ru-RU" sz="2400" dirty="0" err="1" smtClean="0">
                <a:latin typeface="Times New Roman" panose="02020603050405020304" pitchFamily="18" charset="0"/>
                <a:cs typeface="Times New Roman" panose="02020603050405020304" pitchFamily="18" charset="0"/>
              </a:rPr>
              <a:t>Фахові</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навички</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сприйняття</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статистичної</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інформації</a:t>
            </a:r>
            <a:r>
              <a:rPr lang="ru-RU" sz="2400" dirty="0" smtClean="0">
                <a:latin typeface="Times New Roman" panose="02020603050405020304" pitchFamily="18" charset="0"/>
                <a:cs typeface="Times New Roman" panose="02020603050405020304" pitchFamily="18" charset="0"/>
              </a:rPr>
              <a:t> та </a:t>
            </a:r>
            <a:r>
              <a:rPr lang="ru-RU" sz="2400" dirty="0" err="1" smtClean="0">
                <a:latin typeface="Times New Roman" panose="02020603050405020304" pitchFamily="18" charset="0"/>
                <a:cs typeface="Times New Roman" panose="02020603050405020304" pitchFamily="18" charset="0"/>
              </a:rPr>
              <a:t>її</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верифікації</a:t>
            </a: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r>
              <a:rPr lang="ru-RU" sz="2400" dirty="0" err="1" smtClean="0">
                <a:latin typeface="Times New Roman" panose="02020603050405020304" pitchFamily="18" charset="0"/>
                <a:cs typeface="Times New Roman" panose="02020603050405020304" pitchFamily="18" charset="0"/>
              </a:rPr>
              <a:t>Використовувати</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набуті</a:t>
            </a:r>
            <a:r>
              <a:rPr lang="ru-RU" sz="2400" dirty="0" smtClean="0">
                <a:latin typeface="Times New Roman" panose="02020603050405020304" pitchFamily="18" charset="0"/>
                <a:cs typeface="Times New Roman" panose="02020603050405020304" pitchFamily="18" charset="0"/>
              </a:rPr>
              <a:t> </a:t>
            </a:r>
            <a:r>
              <a:rPr lang="ru-RU" sz="2400" dirty="0" err="1" smtClean="0">
                <a:latin typeface="Times New Roman" panose="02020603050405020304" pitchFamily="18" charset="0"/>
                <a:cs typeface="Times New Roman" panose="02020603050405020304" pitchFamily="18" charset="0"/>
              </a:rPr>
              <a:t>знання</a:t>
            </a:r>
            <a:r>
              <a:rPr lang="ru-RU" sz="2400" dirty="0" smtClean="0">
                <a:latin typeface="Times New Roman" panose="02020603050405020304" pitchFamily="18" charset="0"/>
                <a:cs typeface="Times New Roman" panose="02020603050405020304" pitchFamily="18" charset="0"/>
              </a:rPr>
              <a:t> у реальному </a:t>
            </a:r>
            <a:r>
              <a:rPr lang="ru-RU" sz="2400" dirty="0" err="1" smtClean="0">
                <a:latin typeface="Times New Roman" panose="02020603050405020304" pitchFamily="18" charset="0"/>
                <a:cs typeface="Times New Roman" panose="02020603050405020304" pitchFamily="18" charset="0"/>
              </a:rPr>
              <a:t>житті</a:t>
            </a:r>
            <a:r>
              <a:rPr lang="ru-RU" sz="2400" dirty="0" smtClean="0">
                <a:latin typeface="Times New Roman" panose="02020603050405020304" pitchFamily="18" charset="0"/>
                <a:cs typeface="Times New Roman" panose="02020603050405020304" pitchFamily="18" charset="0"/>
              </a:rPr>
              <a:t/>
            </a:r>
            <a:br>
              <a:rPr lang="ru-RU" sz="2400" dirty="0" smtClean="0">
                <a:latin typeface="Times New Roman" panose="02020603050405020304" pitchFamily="18" charset="0"/>
                <a:cs typeface="Times New Roman" panose="02020603050405020304" pitchFamily="18" charset="0"/>
              </a:rPr>
            </a:br>
            <a:endParaRPr lang="ru-RU" sz="2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72241387"/>
      </p:ext>
    </p:extLst>
  </p:cSld>
  <p:clrMapOvr>
    <a:overrideClrMapping bg1="lt1" tx1="dk1" bg2="lt2" tx2="dk2" accent1="accent1" accent2="accent2" accent3="accent3" accent4="accent4" accent5="accent5" accent6="accent6" hlink="hlink" folHlink="folHlink"/>
  </p:clrMapOvr>
</p:sld>
</file>

<file path=ppt/theme/theme1.xml><?xml version="1.0" encoding="utf-8"?>
<a:theme xmlns:a="http://schemas.openxmlformats.org/drawingml/2006/main" name="Легкий дым">
  <a:themeElements>
    <a:clrScheme name="Легкий дым">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Легкий дым">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Легкий дым">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ppt/theme/themeOverride1.xml><?xml version="1.0" encoding="utf-8"?>
<a:themeOverride xmlns:a="http://schemas.openxmlformats.org/drawingml/2006/main">
  <a:clrScheme name="Легкий дым">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themeOverride>
</file>

<file path=ppt/theme/themeOverride2.xml><?xml version="1.0" encoding="utf-8"?>
<a:themeOverride xmlns:a="http://schemas.openxmlformats.org/drawingml/2006/main">
  <a:clrScheme name="Легкий дым">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themeOverride>
</file>

<file path=ppt/theme/themeOverride3.xml><?xml version="1.0" encoding="utf-8"?>
<a:themeOverride xmlns:a="http://schemas.openxmlformats.org/drawingml/2006/main">
  <a:clrScheme name="Легкий дым">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themeOverride>
</file>

<file path=ppt/theme/themeOverride4.xml><?xml version="1.0" encoding="utf-8"?>
<a:themeOverride xmlns:a="http://schemas.openxmlformats.org/drawingml/2006/main">
  <a:clrScheme name="Легкий дым">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themeOverride>
</file>

<file path=docProps/app.xml><?xml version="1.0" encoding="utf-8"?>
<Properties xmlns="http://schemas.openxmlformats.org/officeDocument/2006/extended-properties" xmlns:vt="http://schemas.openxmlformats.org/officeDocument/2006/docPropsVTypes">
  <Template/>
  <TotalTime>115</TotalTime>
  <Words>34</Words>
  <Application>Microsoft Office PowerPoint</Application>
  <PresentationFormat>Широкоэкранный</PresentationFormat>
  <Paragraphs>7</Paragraphs>
  <Slides>5</Slides>
  <Notes>0</Notes>
  <HiddenSlides>0</HiddenSlides>
  <MMClips>0</MMClips>
  <ScaleCrop>false</ScaleCrop>
  <HeadingPairs>
    <vt:vector size="6" baseType="variant">
      <vt:variant>
        <vt:lpstr>Использованные шрифты</vt:lpstr>
      </vt:variant>
      <vt:variant>
        <vt:i4>4</vt:i4>
      </vt:variant>
      <vt:variant>
        <vt:lpstr>Тема</vt:lpstr>
      </vt:variant>
      <vt:variant>
        <vt:i4>1</vt:i4>
      </vt:variant>
      <vt:variant>
        <vt:lpstr>Заголовки слайдов</vt:lpstr>
      </vt:variant>
      <vt:variant>
        <vt:i4>5</vt:i4>
      </vt:variant>
    </vt:vector>
  </HeadingPairs>
  <TitlesOfParts>
    <vt:vector size="10" baseType="lpstr">
      <vt:lpstr>Arial</vt:lpstr>
      <vt:lpstr>Century Gothic</vt:lpstr>
      <vt:lpstr>Times New Roman</vt:lpstr>
      <vt:lpstr>Wingdings 3</vt:lpstr>
      <vt:lpstr>Легкий дым</vt:lpstr>
      <vt:lpstr>СОЦІОЛОГІЯ</vt:lpstr>
      <vt:lpstr>Актуальність предметного поля дисципліни обумовлена рядом чинників, серед яких: визнання здоров’я як індивідуальної та соціальної цінності зростання тривалості життя населення зміни, які відбуваються у соціальному самопочутті та практиках, пов’язаних з відношенням до інституту медицини етичними аспектами, пов’язаними з новітніми напрямами дослідження популяризації псевдо статистичних даних, які стосуються сфери здоров’я та медичних досліджень    </vt:lpstr>
      <vt:lpstr>Тематика занять курсу.  1. Поняття здоров’я та здорового способу життя, критерії їх визаначення. 2. Соціальні відносини, пов’язані зі здоров’ям, в історії людських спільнот. 3. Медичні інститути VS практики самолікування. За ким перемога в Україні? 4. Медична статистика та псевдостатистика. Маніпуляювання громадської думкою. 5. Специфіка споживання медичних товарів. 6. Суб’єктивне почуття здоров’я та щастя: сучасні міжнародні дослідження. 7. Ґендерний аспект відношення до здоров’я. 8. Етнічні та релігійні аспекти ставлення до здоров’я та здорового способу життя. 9. «Хвороби цивілізації» та їх соціальний вимір. 10. Відносини «лікар»-»пацієнт» у соціологічному дискурсі. 11. Етика медичних досліджень. 12. Реклама медичних препаратів та соціальна відповідальність. </vt:lpstr>
      <vt:lpstr>Питання, на які буде надана відповідь  1. Чому тривалість життя у сьогоднішнього покоління молоді, яке живе в епоху найвищого ступеня розвитку медицини в історії людства, може бути меншим, ніж у представників поперденіх поколінь, які за життя зазнали голоду та пережили ІІ Світову війну? 2. Чому чоловіки в Україні не доживають до пенсійного віку? 3. Чому люди звератються до знахарок, а не до лікарів? 4. Чи можна дозволяти вільний продаж безрецептурних ліків? 5. Чи можна користуватись результатами медичних досліджень, які були проведені з порушенням етичних норм? 6. Як відрізнити реальну статистику від фейкової у сфері здоров’я? 7. Яким чином релігія впливає на тривалість життя? 8. Що являє собою субкультура хронічно хворих». 9. Щому найздоровішими та найщасливішими себе вважають жителі бідних країн, а не розвинутих? 10. Чому лікарі та пацієнти не завжди розуміють один одного?  Та багато інших!!!   </vt:lpstr>
      <vt:lpstr>Розвиток фахових компетентностей, яких набудуть слухачі курсу  Розуміння історичних тенденцій та соціальних зв’язків у сфері медицини та здоров’я  Роль та значення інституційних, релігійних, освітніх, ґендерних та інших факторів у розвитку сфери медицини та здоров’я  Аналіз новітніх етичних концепцій, пов’язаних з питаннями здоров’я, життя та смерті  Вміння критично праціювати з літературою  Ознайомлення зі структурою та специфікою відкритих баз даних  Фахові навички сприйняття статистичної інформації та її верифікації Використовувати набуті знання у реальному житті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СОЦІАЛІЗАЦІЯ</dc:title>
  <dc:creator>user</dc:creator>
  <cp:lastModifiedBy>user</cp:lastModifiedBy>
  <cp:revision>12</cp:revision>
  <dcterms:created xsi:type="dcterms:W3CDTF">2020-09-04T19:13:21Z</dcterms:created>
  <dcterms:modified xsi:type="dcterms:W3CDTF">2020-11-02T21:31:52Z</dcterms:modified>
</cp:coreProperties>
</file>

<file path=docProps/thumbnail.jpeg>
</file>