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2" r:id="rId3"/>
    <p:sldId id="257" r:id="rId4"/>
    <p:sldId id="258" r:id="rId5"/>
    <p:sldId id="262" r:id="rId6"/>
    <p:sldId id="261" r:id="rId7"/>
    <p:sldId id="260" r:id="rId8"/>
    <p:sldId id="273" r:id="rId9"/>
    <p:sldId id="259" r:id="rId10"/>
    <p:sldId id="263" r:id="rId11"/>
    <p:sldId id="274" r:id="rId12"/>
    <p:sldId id="264" r:id="rId13"/>
    <p:sldId id="265" r:id="rId14"/>
    <p:sldId id="266" r:id="rId15"/>
    <p:sldId id="267" r:id="rId16"/>
    <p:sldId id="268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9/20/2014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9/20/2014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9/20/2014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9/20/2014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9/20/2014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9/20/2014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9/20/2014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9/20/2014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9/20/2014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9/20/2014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9/20/2014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9/20/2014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4800" y="990600"/>
            <a:ext cx="8686800" cy="5583702"/>
          </a:xfrm>
        </p:spPr>
        <p:txBody>
          <a:bodyPr>
            <a:normAutofit/>
          </a:bodyPr>
          <a:lstStyle/>
          <a:p>
            <a:pPr algn="r"/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/>
              <a:t>Проблема розвитку пізнавальних здібностей учнів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/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uk-UA" dirty="0" smtClean="0">
                <a:latin typeface="Broadway" pitchFamily="82" charset="0"/>
              </a:rPr>
              <a:t/>
            </a:r>
            <a:br>
              <a:rPr lang="uk-UA" dirty="0" smtClean="0">
                <a:latin typeface="Broadway" pitchFamily="82" charset="0"/>
              </a:rPr>
            </a:br>
            <a:endParaRPr lang="ru-RU" dirty="0" smtClean="0"/>
          </a:p>
          <a:p>
            <a:endParaRPr lang="ru-RU" dirty="0"/>
          </a:p>
        </p:txBody>
      </p:sp>
      <p:pic>
        <p:nvPicPr>
          <p:cNvPr id="17410" name="Picture 2" descr="http://uchni.com.ua/pars_docs/refs/1/564/564_html_m128634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4114800"/>
            <a:ext cx="4419600" cy="22776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0540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381000"/>
            <a:ext cx="7848600" cy="9906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  </a:t>
            </a:r>
            <a:r>
              <a:rPr lang="ru-RU" dirty="0" err="1" smtClean="0"/>
              <a:t>Ступінь</a:t>
            </a:r>
            <a:r>
              <a:rPr lang="ru-RU" dirty="0" smtClean="0"/>
              <a:t> </a:t>
            </a:r>
            <a:r>
              <a:rPr lang="ru-RU" dirty="0" err="1" smtClean="0"/>
              <a:t>розвитку</a:t>
            </a:r>
            <a:r>
              <a:rPr lang="ru-RU" dirty="0" smtClean="0"/>
              <a:t> </a:t>
            </a:r>
            <a:r>
              <a:rPr lang="ru-RU" dirty="0" err="1" smtClean="0"/>
              <a:t>інтелекту</a:t>
            </a:r>
            <a:r>
              <a:rPr lang="ru-RU" dirty="0" smtClean="0"/>
              <a:t> </a:t>
            </a:r>
            <a:r>
              <a:rPr lang="ru-RU" dirty="0" err="1" smtClean="0"/>
              <a:t>визначається</a:t>
            </a:r>
            <a:r>
              <a:rPr lang="ru-RU" dirty="0" smtClean="0"/>
              <a:t> за  </a:t>
            </a:r>
            <a:r>
              <a:rPr lang="ru-RU" dirty="0" err="1" smtClean="0"/>
              <a:t>діяльністю</a:t>
            </a:r>
            <a:r>
              <a:rPr lang="ru-RU" dirty="0" smtClean="0"/>
              <a:t> </a:t>
            </a:r>
            <a:r>
              <a:rPr lang="ru-RU" dirty="0" err="1" smtClean="0"/>
              <a:t>людини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9218" name="Picture 2" descr="http://tk-specodejda.infocompany.biz/img/content/i1186/118665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752600"/>
            <a:ext cx="3219526" cy="4819650"/>
          </a:xfrm>
          <a:prstGeom prst="rect">
            <a:avLst/>
          </a:prstGeom>
          <a:noFill/>
        </p:spPr>
      </p:pic>
      <p:pic>
        <p:nvPicPr>
          <p:cNvPr id="4" name="Picture 2" descr="http://ru.osvita.ua/doc/images/news/370/37027/1_117_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1905000"/>
            <a:ext cx="5105400" cy="4667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00800" y="1600200"/>
            <a:ext cx="2286000" cy="23622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1746" name="Picture 2" descr="http://dok.znaimo.com.ua/pars_docs/refs/31/30024/img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4495800"/>
            <a:ext cx="34290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228600"/>
            <a:ext cx="8077200" cy="1524000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Існує три етапи становлення особистості.</a:t>
            </a:r>
            <a:endParaRPr lang="ru-RU" dirty="0"/>
          </a:p>
        </p:txBody>
      </p:sp>
      <p:pic>
        <p:nvPicPr>
          <p:cNvPr id="8194" name="Picture 2" descr="http://coolreferat.com/ref-1_1557201334-16496.coolpic"/>
          <p:cNvPicPr>
            <a:picLocks noChangeAspect="1" noChangeArrowheads="1"/>
          </p:cNvPicPr>
          <p:nvPr/>
        </p:nvPicPr>
        <p:blipFill>
          <a:blip r:embed="rId2" cstate="print"/>
          <a:srcRect b="9495"/>
          <a:stretch>
            <a:fillRect/>
          </a:stretch>
        </p:blipFill>
        <p:spPr bwMode="auto">
          <a:xfrm>
            <a:off x="228600" y="1600200"/>
            <a:ext cx="4191000" cy="5105400"/>
          </a:xfrm>
          <a:prstGeom prst="rect">
            <a:avLst/>
          </a:prstGeom>
          <a:noFill/>
        </p:spPr>
      </p:pic>
      <p:pic>
        <p:nvPicPr>
          <p:cNvPr id="8198" name="Picture 6" descr="http://library.nulau.edu.ua/POLN_TEXT/4%20KURS/4/1/13H3R13_1.files/image0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19625" y="1600200"/>
            <a:ext cx="4295775" cy="5095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02920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04800"/>
            <a:ext cx="8382000" cy="12954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 Перший </a:t>
            </a:r>
            <a:r>
              <a:rPr lang="ru-RU" dirty="0" err="1" smtClean="0"/>
              <a:t>етап</a:t>
            </a:r>
            <a:r>
              <a:rPr lang="ru-RU" dirty="0" smtClean="0"/>
              <a:t> </a:t>
            </a:r>
            <a:r>
              <a:rPr lang="ru-RU" dirty="0" err="1" smtClean="0"/>
              <a:t>становлення</a:t>
            </a:r>
            <a:r>
              <a:rPr lang="ru-RU" dirty="0" smtClean="0"/>
              <a:t> </a:t>
            </a:r>
            <a:r>
              <a:rPr lang="ru-RU" dirty="0" err="1" smtClean="0"/>
              <a:t>особистості</a:t>
            </a:r>
            <a:r>
              <a:rPr lang="ru-RU" dirty="0" smtClean="0"/>
              <a:t>. Людина повинна </a:t>
            </a:r>
            <a:r>
              <a:rPr lang="uk-UA" dirty="0" smtClean="0"/>
              <a:t>бути подібною до</a:t>
            </a:r>
            <a:r>
              <a:rPr lang="ru-RU" dirty="0" smtClean="0"/>
              <a:t> </a:t>
            </a:r>
            <a:r>
              <a:rPr lang="ru-RU" dirty="0" err="1" smtClean="0"/>
              <a:t>оточуючих</a:t>
            </a:r>
            <a:r>
              <a:rPr lang="ru-RU" dirty="0" smtClean="0"/>
              <a:t>. </a:t>
            </a:r>
            <a:r>
              <a:rPr lang="ru-RU" dirty="0" err="1" smtClean="0"/>
              <a:t>Основне</a:t>
            </a:r>
            <a:r>
              <a:rPr lang="ru-RU" dirty="0" smtClean="0"/>
              <a:t> </a:t>
            </a:r>
            <a:r>
              <a:rPr lang="ru-RU" dirty="0" err="1" smtClean="0"/>
              <a:t>її</a:t>
            </a:r>
            <a:r>
              <a:rPr lang="ru-RU" dirty="0" smtClean="0"/>
              <a:t> </a:t>
            </a:r>
            <a:r>
              <a:rPr lang="ru-RU" dirty="0" err="1" smtClean="0"/>
              <a:t>завдання</a:t>
            </a:r>
            <a:r>
              <a:rPr lang="ru-RU" dirty="0" smtClean="0"/>
              <a:t> - «быть как все» </a:t>
            </a:r>
            <a:r>
              <a:rPr lang="ru-RU" dirty="0" err="1" smtClean="0"/>
              <a:t>Відбувається</a:t>
            </a:r>
            <a:r>
              <a:rPr lang="ru-RU" dirty="0" smtClean="0"/>
              <a:t> </a:t>
            </a:r>
            <a:r>
              <a:rPr lang="ru-RU" dirty="0" err="1" smtClean="0"/>
              <a:t>щось</a:t>
            </a:r>
            <a:r>
              <a:rPr lang="ru-RU" dirty="0" smtClean="0"/>
              <a:t> на </a:t>
            </a:r>
            <a:r>
              <a:rPr lang="ru-RU" dirty="0" err="1" smtClean="0"/>
              <a:t>зразок</a:t>
            </a:r>
            <a:r>
              <a:rPr lang="ru-RU" dirty="0" smtClean="0"/>
              <a:t> </a:t>
            </a:r>
            <a:r>
              <a:rPr lang="ru-RU" dirty="0" err="1" smtClean="0"/>
              <a:t>тимчасової</a:t>
            </a:r>
            <a:r>
              <a:rPr lang="ru-RU" dirty="0" smtClean="0"/>
              <a:t> </a:t>
            </a:r>
            <a:r>
              <a:rPr lang="ru-RU" dirty="0" err="1" smtClean="0"/>
              <a:t>втрати</a:t>
            </a:r>
            <a:r>
              <a:rPr lang="ru-RU" dirty="0" smtClean="0"/>
              <a:t> </a:t>
            </a:r>
            <a:r>
              <a:rPr lang="ru-RU" dirty="0" err="1" smtClean="0"/>
              <a:t>особистості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7172" name="Picture 4" descr="http://pics.livejournal.com/roza83/pic/0003d9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994432"/>
            <a:ext cx="8305800" cy="4587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396240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H="1">
            <a:off x="304800" y="381000"/>
            <a:ext cx="8229600" cy="20574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err="1" smtClean="0"/>
              <a:t>Другий</a:t>
            </a:r>
            <a:r>
              <a:rPr lang="ru-RU" dirty="0" smtClean="0"/>
              <a:t> </a:t>
            </a:r>
            <a:r>
              <a:rPr lang="ru-RU" dirty="0" err="1" smtClean="0"/>
              <a:t>етап</a:t>
            </a:r>
            <a:r>
              <a:rPr lang="ru-RU" dirty="0" smtClean="0"/>
              <a:t> </a:t>
            </a:r>
            <a:r>
              <a:rPr lang="ru-RU" dirty="0" err="1" smtClean="0"/>
              <a:t>характерний</a:t>
            </a:r>
            <a:r>
              <a:rPr lang="ru-RU" dirty="0" smtClean="0"/>
              <a:t> </a:t>
            </a:r>
            <a:r>
              <a:rPr lang="ru-RU" dirty="0" err="1" smtClean="0"/>
              <a:t>протиріччям</a:t>
            </a:r>
            <a:r>
              <a:rPr lang="ru-RU" dirty="0" smtClean="0"/>
              <a:t> </a:t>
            </a:r>
            <a:r>
              <a:rPr lang="ru-RU" dirty="0" err="1" smtClean="0"/>
              <a:t>між</a:t>
            </a:r>
            <a:r>
              <a:rPr lang="ru-RU" dirty="0" smtClean="0"/>
              <a:t> </a:t>
            </a:r>
            <a:r>
              <a:rPr lang="ru-RU" dirty="0" err="1" smtClean="0"/>
              <a:t>необхідністю</a:t>
            </a:r>
            <a:r>
              <a:rPr lang="ru-RU" dirty="0" smtClean="0"/>
              <a:t> «быть как все"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прагненням</a:t>
            </a:r>
            <a:r>
              <a:rPr lang="ru-RU" dirty="0" smtClean="0"/>
              <a:t> </a:t>
            </a:r>
            <a:r>
              <a:rPr lang="ru-RU" dirty="0" err="1" smtClean="0"/>
              <a:t>людини</a:t>
            </a:r>
            <a:r>
              <a:rPr lang="ru-RU" dirty="0" smtClean="0"/>
              <a:t> до </a:t>
            </a:r>
            <a:r>
              <a:rPr lang="ru-RU" dirty="0" err="1" smtClean="0"/>
              <a:t>максимальної</a:t>
            </a:r>
            <a:r>
              <a:rPr lang="ru-RU" dirty="0" smtClean="0"/>
              <a:t> </a:t>
            </a:r>
            <a:r>
              <a:rPr lang="ru-RU" dirty="0" err="1" smtClean="0"/>
              <a:t>персоналізації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148" name="Picture 4" descr="http://bit.ly/nDMwk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133600"/>
            <a:ext cx="4419600" cy="4495800"/>
          </a:xfrm>
          <a:prstGeom prst="rect">
            <a:avLst/>
          </a:prstGeom>
          <a:noFill/>
        </p:spPr>
      </p:pic>
      <p:pic>
        <p:nvPicPr>
          <p:cNvPr id="6154" name="Picture 10" descr="http://yak-prosto.com/images/7/f/sho-take-osobistis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6300" y="2133600"/>
            <a:ext cx="4229100" cy="4486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267200"/>
            <a:ext cx="33528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81000"/>
            <a:ext cx="8382000" cy="16764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dirty="0" err="1" smtClean="0"/>
              <a:t>Третій</a:t>
            </a:r>
            <a:r>
              <a:rPr lang="ru-RU" dirty="0" smtClean="0"/>
              <a:t> </a:t>
            </a:r>
            <a:r>
              <a:rPr lang="ru-RU" dirty="0" err="1" smtClean="0"/>
              <a:t>етап</a:t>
            </a:r>
            <a:r>
              <a:rPr lang="ru-RU" dirty="0" smtClean="0"/>
              <a:t> - </a:t>
            </a:r>
            <a:r>
              <a:rPr lang="ru-RU" dirty="0" err="1" smtClean="0"/>
              <a:t>інтеграція</a:t>
            </a:r>
            <a:r>
              <a:rPr lang="ru-RU" dirty="0" smtClean="0"/>
              <a:t> - </a:t>
            </a:r>
            <a:r>
              <a:rPr lang="ru-RU" dirty="0" err="1" smtClean="0"/>
              <a:t>визначається</a:t>
            </a:r>
            <a:r>
              <a:rPr lang="ru-RU" dirty="0" smtClean="0"/>
              <a:t> </a:t>
            </a:r>
            <a:r>
              <a:rPr lang="ru-RU" dirty="0" err="1" smtClean="0"/>
              <a:t>протиріччями</a:t>
            </a:r>
            <a:r>
              <a:rPr lang="ru-RU" dirty="0" smtClean="0"/>
              <a:t> </a:t>
            </a:r>
            <a:r>
              <a:rPr lang="ru-RU" dirty="0" err="1" smtClean="0"/>
              <a:t>між</a:t>
            </a:r>
            <a:r>
              <a:rPr lang="ru-RU" dirty="0" smtClean="0"/>
              <a:t> </a:t>
            </a:r>
            <a:r>
              <a:rPr lang="uk-UA" dirty="0" smtClean="0"/>
              <a:t>в</a:t>
            </a:r>
            <a:r>
              <a:rPr lang="ru-RU" dirty="0" smtClean="0"/>
              <a:t>же </a:t>
            </a:r>
            <a:r>
              <a:rPr lang="ru-RU" dirty="0" err="1" smtClean="0"/>
              <a:t>сформованими</a:t>
            </a:r>
            <a:r>
              <a:rPr lang="ru-RU" dirty="0" smtClean="0"/>
              <a:t> </a:t>
            </a:r>
            <a:r>
              <a:rPr lang="ru-RU" dirty="0" err="1" smtClean="0"/>
              <a:t>прагненнями</a:t>
            </a:r>
            <a:r>
              <a:rPr lang="ru-RU" dirty="0" smtClean="0"/>
              <a:t> </a:t>
            </a:r>
            <a:r>
              <a:rPr lang="ru-RU" dirty="0" err="1" smtClean="0"/>
              <a:t>людини</a:t>
            </a:r>
            <a:r>
              <a:rPr lang="ru-RU" dirty="0" smtClean="0"/>
              <a:t> бути </a:t>
            </a:r>
            <a:r>
              <a:rPr lang="ru-RU" dirty="0" err="1" smtClean="0"/>
              <a:t>ідеально</a:t>
            </a:r>
            <a:r>
              <a:rPr lang="ru-RU" dirty="0" smtClean="0"/>
              <a:t> </a:t>
            </a:r>
            <a:r>
              <a:rPr lang="ru-RU" dirty="0" err="1" smtClean="0"/>
              <a:t>представленими</a:t>
            </a:r>
            <a:r>
              <a:rPr lang="ru-RU" dirty="0" smtClean="0"/>
              <a:t> в </a:t>
            </a:r>
            <a:r>
              <a:rPr lang="ru-RU" dirty="0" err="1" smtClean="0"/>
              <a:t>інших</a:t>
            </a:r>
            <a:r>
              <a:rPr lang="ru-RU" dirty="0" smtClean="0"/>
              <a:t> </a:t>
            </a:r>
            <a:r>
              <a:rPr lang="ru-RU" dirty="0" err="1" smtClean="0"/>
              <a:t>своїми</a:t>
            </a:r>
            <a:r>
              <a:rPr lang="ru-RU" dirty="0" smtClean="0"/>
              <a:t> </a:t>
            </a:r>
            <a:r>
              <a:rPr lang="ru-RU" dirty="0" err="1" smtClean="0"/>
              <a:t>особливостями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потребами </a:t>
            </a:r>
            <a:r>
              <a:rPr lang="ru-RU" dirty="0" err="1" smtClean="0"/>
              <a:t>оточуючих</a:t>
            </a:r>
            <a:r>
              <a:rPr lang="ru-RU" dirty="0" smtClean="0"/>
              <a:t> </a:t>
            </a:r>
            <a:r>
              <a:rPr lang="ru-RU" dirty="0" err="1" smtClean="0"/>
              <a:t>прийняти</a:t>
            </a:r>
            <a:r>
              <a:rPr lang="ru-RU" dirty="0" smtClean="0"/>
              <a:t>, </a:t>
            </a:r>
            <a:r>
              <a:rPr lang="ru-RU" dirty="0" err="1" smtClean="0"/>
              <a:t>схвалити</a:t>
            </a:r>
            <a:r>
              <a:rPr lang="ru-RU" dirty="0" smtClean="0"/>
              <a:t> </a:t>
            </a:r>
            <a:r>
              <a:rPr lang="ru-RU" dirty="0" err="1" smtClean="0"/>
              <a:t>лише</a:t>
            </a:r>
            <a:r>
              <a:rPr lang="ru-RU" dirty="0" smtClean="0"/>
              <a:t> </a:t>
            </a:r>
            <a:r>
              <a:rPr lang="ru-RU" dirty="0" err="1" smtClean="0"/>
              <a:t>ті</a:t>
            </a:r>
            <a:r>
              <a:rPr lang="ru-RU" dirty="0" smtClean="0"/>
              <a:t> </a:t>
            </a:r>
            <a:r>
              <a:rPr lang="ru-RU" dirty="0" err="1" smtClean="0"/>
              <a:t>властивості</a:t>
            </a:r>
            <a:r>
              <a:rPr lang="ru-RU" dirty="0" smtClean="0"/>
              <a:t>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їм</a:t>
            </a:r>
            <a:r>
              <a:rPr lang="ru-RU" dirty="0" smtClean="0"/>
              <a:t> </a:t>
            </a:r>
            <a:r>
              <a:rPr lang="ru-RU" dirty="0" err="1" smtClean="0"/>
              <a:t>імпонують</a:t>
            </a:r>
            <a:r>
              <a:rPr lang="ru-RU" dirty="0" smtClean="0"/>
              <a:t>, </a:t>
            </a:r>
            <a:r>
              <a:rPr lang="ru-RU" dirty="0" err="1" smtClean="0"/>
              <a:t>відповідають</a:t>
            </a:r>
            <a:r>
              <a:rPr lang="ru-RU" dirty="0" smtClean="0"/>
              <a:t>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цінностям</a:t>
            </a:r>
            <a:r>
              <a:rPr lang="ru-RU" dirty="0" smtClean="0"/>
              <a:t>, </a:t>
            </a:r>
            <a:r>
              <a:rPr lang="ru-RU" dirty="0" err="1" smtClean="0"/>
              <a:t>сприяють</a:t>
            </a:r>
            <a:r>
              <a:rPr lang="ru-RU" dirty="0" smtClean="0"/>
              <a:t>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загальному</a:t>
            </a:r>
            <a:r>
              <a:rPr lang="ru-RU" dirty="0" smtClean="0"/>
              <a:t> </a:t>
            </a:r>
            <a:r>
              <a:rPr lang="ru-RU" dirty="0" err="1" smtClean="0"/>
              <a:t>успіху</a:t>
            </a:r>
            <a:endParaRPr lang="ru-RU" dirty="0"/>
          </a:p>
        </p:txBody>
      </p:sp>
      <p:pic>
        <p:nvPicPr>
          <p:cNvPr id="5122" name="Picture 2" descr="http://pidruchniki.ws/imag/psih/serg_zps/image0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362200"/>
            <a:ext cx="4800600" cy="4267200"/>
          </a:xfrm>
          <a:prstGeom prst="rect">
            <a:avLst/>
          </a:prstGeom>
          <a:noFill/>
        </p:spPr>
      </p:pic>
      <p:pic>
        <p:nvPicPr>
          <p:cNvPr id="5124" name="Picture 4" descr="http://news.onu.edu.ua/content/upload/image/News/-=2011=-/02_February/2482fc67e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2362200"/>
            <a:ext cx="3886200" cy="43624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733800"/>
            <a:ext cx="3276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81000"/>
            <a:ext cx="8382000" cy="13716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b="1" dirty="0" smtClean="0"/>
              <a:t>     </a:t>
            </a:r>
            <a:r>
              <a:rPr lang="ru-RU" b="1" dirty="0" err="1" smtClean="0"/>
              <a:t>Розвиваюче</a:t>
            </a:r>
            <a:r>
              <a:rPr lang="ru-RU" b="1" dirty="0" smtClean="0"/>
              <a:t> </a:t>
            </a:r>
            <a:r>
              <a:rPr lang="ru-RU" b="1" dirty="0" err="1" smtClean="0"/>
              <a:t>навчання</a:t>
            </a:r>
            <a:r>
              <a:rPr lang="ru-RU" dirty="0" smtClean="0"/>
              <a:t> – основа </a:t>
            </a:r>
            <a:r>
              <a:rPr lang="ru-RU" dirty="0" err="1" smtClean="0"/>
              <a:t>формування</a:t>
            </a:r>
            <a:r>
              <a:rPr lang="ru-RU" dirty="0" smtClean="0"/>
              <a:t> </a:t>
            </a:r>
            <a:r>
              <a:rPr lang="ru-RU" dirty="0" err="1" smtClean="0"/>
              <a:t>творчої</a:t>
            </a:r>
            <a:r>
              <a:rPr lang="ru-RU" dirty="0" smtClean="0"/>
              <a:t> </a:t>
            </a:r>
            <a:r>
              <a:rPr lang="ru-RU" dirty="0" err="1" smtClean="0"/>
              <a:t>особистості</a:t>
            </a:r>
            <a:r>
              <a:rPr lang="ru-RU" dirty="0" smtClean="0"/>
              <a:t>, а в </a:t>
            </a:r>
            <a:r>
              <a:rPr lang="ru-RU" dirty="0" err="1" smtClean="0"/>
              <a:t>подальшому</a:t>
            </a:r>
            <a:r>
              <a:rPr lang="ru-RU" dirty="0" smtClean="0"/>
              <a:t> – </a:t>
            </a:r>
            <a:r>
              <a:rPr lang="ru-RU" dirty="0" err="1" smtClean="0"/>
              <a:t>креативної</a:t>
            </a:r>
            <a:r>
              <a:rPr lang="ru-RU" dirty="0" smtClean="0"/>
              <a:t>, яка </a:t>
            </a:r>
            <a:r>
              <a:rPr lang="ru-RU" dirty="0" err="1" smtClean="0"/>
              <a:t>має</a:t>
            </a:r>
            <a:r>
              <a:rPr lang="ru-RU" dirty="0" smtClean="0"/>
              <a:t> </a:t>
            </a:r>
            <a:r>
              <a:rPr lang="ru-RU" dirty="0" err="1" smtClean="0"/>
              <a:t>внутрішні</a:t>
            </a:r>
            <a:r>
              <a:rPr lang="ru-RU" dirty="0" smtClean="0"/>
              <a:t> </a:t>
            </a:r>
            <a:r>
              <a:rPr lang="ru-RU" dirty="0" err="1" smtClean="0"/>
              <a:t>передумови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забезпечують</a:t>
            </a:r>
            <a:r>
              <a:rPr lang="ru-RU" dirty="0" smtClean="0"/>
              <a:t> </a:t>
            </a:r>
            <a:r>
              <a:rPr lang="ru-RU" dirty="0" err="1" smtClean="0"/>
              <a:t>її</a:t>
            </a:r>
            <a:r>
              <a:rPr lang="ru-RU" dirty="0" smtClean="0"/>
              <a:t> </a:t>
            </a:r>
            <a:r>
              <a:rPr lang="ru-RU" dirty="0" err="1" smtClean="0"/>
              <a:t>творчу</a:t>
            </a:r>
            <a:r>
              <a:rPr lang="ru-RU" dirty="0" smtClean="0"/>
              <a:t> </a:t>
            </a:r>
            <a:r>
              <a:rPr lang="ru-RU" dirty="0" err="1" smtClean="0"/>
              <a:t>активність</a:t>
            </a:r>
            <a:r>
              <a:rPr lang="ru-RU" dirty="0" smtClean="0"/>
              <a:t>, </a:t>
            </a:r>
            <a:r>
              <a:rPr lang="ru-RU" dirty="0" err="1" smtClean="0"/>
              <a:t>тобто</a:t>
            </a:r>
            <a:r>
              <a:rPr lang="ru-RU" dirty="0" smtClean="0"/>
              <a:t> не </a:t>
            </a:r>
            <a:r>
              <a:rPr lang="ru-RU" dirty="0" err="1" smtClean="0"/>
              <a:t>стимульовану</a:t>
            </a:r>
            <a:r>
              <a:rPr lang="ru-RU" dirty="0" smtClean="0"/>
              <a:t> </a:t>
            </a:r>
            <a:r>
              <a:rPr lang="ru-RU" dirty="0" err="1" smtClean="0"/>
              <a:t>зовнішніми</a:t>
            </a:r>
            <a:r>
              <a:rPr lang="ru-RU" dirty="0" smtClean="0"/>
              <a:t> факторами.</a:t>
            </a:r>
            <a:endParaRPr lang="ru-RU" dirty="0"/>
          </a:p>
        </p:txBody>
      </p:sp>
      <p:pic>
        <p:nvPicPr>
          <p:cNvPr id="4098" name="Picture 2" descr="http://do.gendocs.ru/pars_docs/tw_refs/26/25801/25801_html_482fd11f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1" y="2133600"/>
            <a:ext cx="4495800" cy="45339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29200" y="2362200"/>
            <a:ext cx="41148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/>
              <a:t>Завдання</a:t>
            </a:r>
            <a:r>
              <a:rPr lang="ru-RU" b="1" dirty="0" smtClean="0"/>
              <a:t> </a:t>
            </a:r>
            <a:r>
              <a:rPr lang="ru-RU" b="1" dirty="0" err="1" smtClean="0"/>
              <a:t>розвиваючого</a:t>
            </a:r>
            <a:r>
              <a:rPr lang="ru-RU" b="1" dirty="0" smtClean="0"/>
              <a:t> </a:t>
            </a:r>
            <a:r>
              <a:rPr lang="ru-RU" b="1" dirty="0" err="1" smtClean="0"/>
              <a:t>навчання</a:t>
            </a:r>
            <a:r>
              <a:rPr lang="ru-RU" b="1" dirty="0" smtClean="0"/>
              <a:t> :</a:t>
            </a:r>
          </a:p>
          <a:p>
            <a:pPr>
              <a:buFont typeface="Wingdings" pitchFamily="2" charset="2"/>
              <a:buChar char="§"/>
            </a:pPr>
            <a:r>
              <a:rPr lang="ru-RU" dirty="0" err="1" smtClean="0"/>
              <a:t>Формування</a:t>
            </a:r>
            <a:r>
              <a:rPr lang="ru-RU" dirty="0" smtClean="0"/>
              <a:t> </a:t>
            </a:r>
            <a:r>
              <a:rPr lang="ru-RU" dirty="0" err="1" smtClean="0"/>
              <a:t>особистості</a:t>
            </a:r>
            <a:r>
              <a:rPr lang="ru-RU" dirty="0" smtClean="0"/>
              <a:t> з:</a:t>
            </a: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 </a:t>
            </a:r>
            <a:r>
              <a:rPr lang="ru-RU" dirty="0" err="1" smtClean="0"/>
              <a:t>Гнучким</a:t>
            </a:r>
            <a:r>
              <a:rPr lang="ru-RU" dirty="0" smtClean="0"/>
              <a:t> </a:t>
            </a:r>
            <a:r>
              <a:rPr lang="ru-RU" dirty="0" err="1" smtClean="0"/>
              <a:t>розумом</a:t>
            </a:r>
            <a:r>
              <a:rPr lang="uk-UA" dirty="0" smtClean="0"/>
              <a:t>;</a:t>
            </a: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 </a:t>
            </a:r>
            <a:r>
              <a:rPr lang="ru-RU" dirty="0" err="1" smtClean="0"/>
              <a:t>Розвиненими</a:t>
            </a:r>
            <a:r>
              <a:rPr lang="ru-RU" dirty="0" smtClean="0"/>
              <a:t> потребами до </a:t>
            </a:r>
            <a:r>
              <a:rPr lang="ru-RU" dirty="0" err="1" smtClean="0"/>
              <a:t>подальшого</a:t>
            </a:r>
            <a:r>
              <a:rPr lang="ru-RU" dirty="0" smtClean="0"/>
              <a:t> </a:t>
            </a:r>
            <a:r>
              <a:rPr lang="ru-RU" dirty="0" err="1" smtClean="0"/>
              <a:t>пізнання</a:t>
            </a:r>
            <a:r>
              <a:rPr lang="ru-RU" dirty="0" smtClean="0"/>
              <a:t> та </a:t>
            </a:r>
            <a:r>
              <a:rPr lang="ru-RU" dirty="0" err="1" smtClean="0"/>
              <a:t>самостійних</a:t>
            </a:r>
            <a:r>
              <a:rPr lang="ru-RU" dirty="0" smtClean="0"/>
              <a:t> </a:t>
            </a:r>
            <a:r>
              <a:rPr lang="ru-RU" dirty="0" err="1" smtClean="0"/>
              <a:t>дій</a:t>
            </a:r>
            <a:r>
              <a:rPr lang="ru-RU" dirty="0" smtClean="0"/>
              <a:t>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 </a:t>
            </a:r>
            <a:r>
              <a:rPr lang="ru-RU" dirty="0" err="1" smtClean="0"/>
              <a:t>Певними</a:t>
            </a:r>
            <a:r>
              <a:rPr lang="ru-RU" dirty="0" smtClean="0"/>
              <a:t> </a:t>
            </a:r>
            <a:r>
              <a:rPr lang="ru-RU" dirty="0" err="1" smtClean="0"/>
              <a:t>навичками</a:t>
            </a:r>
            <a:r>
              <a:rPr lang="ru-RU" dirty="0" smtClean="0"/>
              <a:t> та </a:t>
            </a:r>
            <a:r>
              <a:rPr lang="ru-RU" dirty="0" err="1" smtClean="0"/>
              <a:t>творчими</a:t>
            </a:r>
            <a:r>
              <a:rPr lang="ru-RU" dirty="0" smtClean="0"/>
              <a:t> </a:t>
            </a:r>
            <a:r>
              <a:rPr lang="ru-RU" dirty="0" err="1" smtClean="0"/>
              <a:t>здібностями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914400" y="1828800"/>
            <a:ext cx="3810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2400"/>
            <a:ext cx="8839200" cy="9906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природи</a:t>
            </a:r>
            <a:r>
              <a:rPr lang="ru-RU" dirty="0" smtClean="0"/>
              <a:t> </a:t>
            </a:r>
            <a:r>
              <a:rPr lang="ru-RU" dirty="0" err="1" smtClean="0"/>
              <a:t>кожен</a:t>
            </a:r>
            <a:r>
              <a:rPr lang="ru-RU" dirty="0" smtClean="0"/>
              <a:t> </a:t>
            </a:r>
            <a:r>
              <a:rPr lang="ru-RU" dirty="0" err="1" smtClean="0"/>
              <a:t>індивід</a:t>
            </a:r>
            <a:r>
              <a:rPr lang="ru-RU" dirty="0" smtClean="0"/>
              <a:t> </a:t>
            </a:r>
            <a:r>
              <a:rPr lang="ru-RU" dirty="0" err="1" smtClean="0"/>
              <a:t>отримує</a:t>
            </a:r>
            <a:r>
              <a:rPr lang="ru-RU" dirty="0" smtClean="0"/>
              <a:t> </a:t>
            </a:r>
            <a:r>
              <a:rPr lang="ru-RU" dirty="0" err="1" smtClean="0"/>
              <a:t>тіло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мозок</a:t>
            </a:r>
            <a:r>
              <a:rPr lang="ru-RU" dirty="0" smtClean="0"/>
              <a:t> </a:t>
            </a:r>
            <a:r>
              <a:rPr lang="ru-RU" dirty="0" err="1" smtClean="0"/>
              <a:t>здатні</a:t>
            </a:r>
            <a:r>
              <a:rPr lang="ru-RU" dirty="0" smtClean="0"/>
              <a:t> </a:t>
            </a:r>
            <a:r>
              <a:rPr lang="ru-RU" dirty="0" err="1" smtClean="0"/>
              <a:t>развится</a:t>
            </a:r>
            <a:r>
              <a:rPr lang="ru-RU" dirty="0" smtClean="0"/>
              <a:t> в "</a:t>
            </a:r>
            <a:r>
              <a:rPr lang="ru-RU" dirty="0" err="1" smtClean="0"/>
              <a:t>органи</a:t>
            </a:r>
            <a:r>
              <a:rPr lang="ru-RU" dirty="0" smtClean="0"/>
              <a:t> </a:t>
            </a:r>
            <a:r>
              <a:rPr lang="ru-RU" dirty="0" err="1" smtClean="0"/>
              <a:t>розуму</a:t>
            </a:r>
            <a:r>
              <a:rPr lang="ru-RU" dirty="0" smtClean="0"/>
              <a:t>".</a:t>
            </a:r>
            <a:endParaRPr lang="ru-RU" dirty="0"/>
          </a:p>
        </p:txBody>
      </p:sp>
      <p:pic>
        <p:nvPicPr>
          <p:cNvPr id="1026" name="Picture 2" descr="http://sciencereview.org/userfiles/mozo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752600"/>
            <a:ext cx="4653642" cy="4724400"/>
          </a:xfrm>
          <a:prstGeom prst="rect">
            <a:avLst/>
          </a:prstGeom>
          <a:noFill/>
        </p:spPr>
      </p:pic>
      <p:pic>
        <p:nvPicPr>
          <p:cNvPr id="1030" name="Picture 6" descr="http://www.dipsm.org.ua/files/2013/06/sport-ki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1905000"/>
            <a:ext cx="3962400" cy="45053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41960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304800"/>
            <a:ext cx="8686800" cy="1447800"/>
          </a:xfrm>
        </p:spPr>
        <p:txBody>
          <a:bodyPr/>
          <a:lstStyle/>
          <a:p>
            <a:pPr indent="0">
              <a:buNone/>
            </a:pPr>
            <a:r>
              <a:rPr lang="ru-RU" dirty="0" smtClean="0"/>
              <a:t>Вся справа в </a:t>
            </a:r>
            <a:r>
              <a:rPr lang="ru-RU" dirty="0" err="1" smtClean="0"/>
              <a:t>умовах</a:t>
            </a:r>
            <a:r>
              <a:rPr lang="ru-RU" dirty="0" smtClean="0"/>
              <a:t> </a:t>
            </a:r>
            <a:r>
              <a:rPr lang="ru-RU" dirty="0" err="1" smtClean="0"/>
              <a:t>яких</a:t>
            </a:r>
            <a:r>
              <a:rPr lang="ru-RU" dirty="0" smtClean="0"/>
              <a:t> </a:t>
            </a:r>
            <a:r>
              <a:rPr lang="ru-RU" dirty="0" err="1" smtClean="0"/>
              <a:t>розвивається</a:t>
            </a:r>
            <a:r>
              <a:rPr lang="ru-RU" dirty="0" smtClean="0"/>
              <a:t> </a:t>
            </a:r>
            <a:r>
              <a:rPr lang="ru-RU" dirty="0" err="1" smtClean="0"/>
              <a:t>людина</a:t>
            </a:r>
            <a:r>
              <a:rPr lang="ru-RU" dirty="0" smtClean="0"/>
              <a:t>. В одних </a:t>
            </a:r>
            <a:r>
              <a:rPr lang="ru-RU" dirty="0" err="1" smtClean="0"/>
              <a:t>умовах</a:t>
            </a:r>
            <a:r>
              <a:rPr lang="ru-RU" dirty="0" smtClean="0"/>
              <a:t> </a:t>
            </a:r>
            <a:r>
              <a:rPr lang="ru-RU" dirty="0" err="1" smtClean="0"/>
              <a:t>він</a:t>
            </a:r>
            <a:r>
              <a:rPr lang="ru-RU" dirty="0" smtClean="0"/>
              <a:t> </a:t>
            </a:r>
            <a:r>
              <a:rPr lang="ru-RU" dirty="0" err="1" smtClean="0"/>
              <a:t>знаходить</a:t>
            </a:r>
            <a:r>
              <a:rPr lang="ru-RU" dirty="0" smtClean="0"/>
              <a:t> </a:t>
            </a:r>
            <a:r>
              <a:rPr lang="ru-RU" dirty="0" err="1" smtClean="0"/>
              <a:t>здатність</a:t>
            </a:r>
            <a:r>
              <a:rPr lang="ru-RU" dirty="0" smtClean="0"/>
              <a:t> </a:t>
            </a:r>
            <a:r>
              <a:rPr lang="ru-RU" dirty="0" err="1" smtClean="0"/>
              <a:t>самостійно</a:t>
            </a:r>
            <a:r>
              <a:rPr lang="ru-RU" dirty="0" smtClean="0"/>
              <a:t> </a:t>
            </a:r>
            <a:r>
              <a:rPr lang="ru-RU" dirty="0" err="1" smtClean="0"/>
              <a:t>мислити</a:t>
            </a:r>
            <a:r>
              <a:rPr lang="ru-RU" dirty="0" smtClean="0"/>
              <a:t>, в </a:t>
            </a:r>
            <a:r>
              <a:rPr lang="ru-RU" dirty="0" err="1" smtClean="0"/>
              <a:t>інших</a:t>
            </a:r>
            <a:r>
              <a:rPr lang="ru-RU" dirty="0" smtClean="0"/>
              <a:t> </a:t>
            </a:r>
            <a:r>
              <a:rPr lang="ru-RU" dirty="0" err="1" smtClean="0"/>
              <a:t>ця</a:t>
            </a:r>
            <a:r>
              <a:rPr lang="ru-RU" dirty="0" smtClean="0"/>
              <a:t> </a:t>
            </a:r>
            <a:r>
              <a:rPr lang="ru-RU" dirty="0" err="1" smtClean="0"/>
              <a:t>здатність</a:t>
            </a:r>
            <a:r>
              <a:rPr lang="ru-RU" dirty="0" smtClean="0"/>
              <a:t> </a:t>
            </a:r>
            <a:r>
              <a:rPr lang="ru-RU" dirty="0" err="1" smtClean="0"/>
              <a:t>недорозвинена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5362" name="Picture 2" descr="http://mobile.pidruchniki.ws/imag/psih/vit_ops/image0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5687"/>
            <a:ext cx="9144000" cy="49723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91200"/>
            <a:ext cx="7391400" cy="7620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2400"/>
            <a:ext cx="8915400" cy="16002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4338" name="Picture 2" descr="http://razom.znaimo.com.ua/tw_files2/urls_17/2357/d-2356103/2356103_html_791879a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-2" y="0"/>
            <a:ext cx="9143999" cy="68579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502920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457200"/>
            <a:ext cx="8305800" cy="2286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природи</a:t>
            </a:r>
            <a:r>
              <a:rPr lang="ru-RU" dirty="0" smtClean="0"/>
              <a:t> </a:t>
            </a:r>
            <a:r>
              <a:rPr lang="ru-RU" dirty="0" err="1" smtClean="0"/>
              <a:t>всі</a:t>
            </a:r>
            <a:r>
              <a:rPr lang="ru-RU" dirty="0" smtClean="0"/>
              <a:t> </a:t>
            </a:r>
            <a:r>
              <a:rPr lang="ru-RU" dirty="0" err="1" smtClean="0"/>
              <a:t>рівні</a:t>
            </a:r>
            <a:r>
              <a:rPr lang="ru-RU" dirty="0" smtClean="0"/>
              <a:t> - в тому </a:t>
            </a:r>
            <a:r>
              <a:rPr lang="ru-RU" dirty="0" err="1" smtClean="0"/>
              <a:t>числі</a:t>
            </a:r>
            <a:r>
              <a:rPr lang="ru-RU" dirty="0" smtClean="0"/>
              <a:t> </a:t>
            </a:r>
            <a:r>
              <a:rPr lang="ru-RU" dirty="0" err="1" smtClean="0"/>
              <a:t>більшість</a:t>
            </a:r>
            <a:r>
              <a:rPr lang="ru-RU" dirty="0" smtClean="0"/>
              <a:t> </a:t>
            </a:r>
            <a:r>
              <a:rPr lang="ru-RU" dirty="0" err="1" smtClean="0"/>
              <a:t>індивідів</a:t>
            </a:r>
            <a:r>
              <a:rPr lang="ru-RU" dirty="0" smtClean="0"/>
              <a:t> </a:t>
            </a:r>
            <a:r>
              <a:rPr lang="ru-RU" dirty="0" err="1" smtClean="0"/>
              <a:t>народжується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біологічно</a:t>
            </a:r>
            <a:r>
              <a:rPr lang="ru-RU" dirty="0" smtClean="0"/>
              <a:t> </a:t>
            </a:r>
            <a:r>
              <a:rPr lang="ru-RU" dirty="0" err="1" smtClean="0"/>
              <a:t>нормальним</a:t>
            </a:r>
            <a:r>
              <a:rPr lang="ru-RU" dirty="0" smtClean="0"/>
              <a:t> </a:t>
            </a:r>
            <a:r>
              <a:rPr lang="ru-RU" dirty="0" err="1" smtClean="0"/>
              <a:t>мозком</a:t>
            </a:r>
            <a:r>
              <a:rPr lang="ru-RU" dirty="0" smtClean="0"/>
              <a:t>. </a:t>
            </a:r>
            <a:r>
              <a:rPr lang="ru-RU" dirty="0" err="1" smtClean="0"/>
              <a:t>Хтось</a:t>
            </a:r>
            <a:r>
              <a:rPr lang="ru-RU" dirty="0" smtClean="0"/>
              <a:t> </a:t>
            </a:r>
            <a:r>
              <a:rPr lang="ru-RU" dirty="0" err="1" smtClean="0"/>
              <a:t>швидше</a:t>
            </a:r>
            <a:r>
              <a:rPr lang="ru-RU" dirty="0" smtClean="0"/>
              <a:t>, </a:t>
            </a:r>
            <a:r>
              <a:rPr lang="ru-RU" dirty="0" err="1" smtClean="0"/>
              <a:t>хтось</a:t>
            </a:r>
            <a:r>
              <a:rPr lang="ru-RU" dirty="0" smtClean="0"/>
              <a:t> </a:t>
            </a:r>
            <a:r>
              <a:rPr lang="ru-RU" dirty="0" err="1" smtClean="0"/>
              <a:t>повільніше</a:t>
            </a:r>
            <a:r>
              <a:rPr lang="ru-RU" dirty="0" smtClean="0"/>
              <a:t> </a:t>
            </a:r>
            <a:r>
              <a:rPr lang="ru-RU" dirty="0" err="1" smtClean="0"/>
              <a:t>засвоюють</a:t>
            </a:r>
            <a:r>
              <a:rPr lang="ru-RU" dirty="0" smtClean="0"/>
              <a:t> </a:t>
            </a:r>
            <a:r>
              <a:rPr lang="ru-RU" dirty="0" err="1" smtClean="0"/>
              <a:t>здатность</a:t>
            </a:r>
            <a:r>
              <a:rPr lang="ru-RU" dirty="0" smtClean="0"/>
              <a:t> </a:t>
            </a:r>
            <a:r>
              <a:rPr lang="uk-UA" dirty="0" smtClean="0"/>
              <a:t>інтелектуально</a:t>
            </a:r>
            <a:r>
              <a:rPr lang="en-US" dirty="0" smtClean="0"/>
              <a:t> </a:t>
            </a:r>
            <a:r>
              <a:rPr lang="ru-RU" dirty="0" err="1" smtClean="0"/>
              <a:t>мислити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Picture 2" descr="http://bibl.com.ua/pars_docs/refs/7/6074/6074_html_m7b0c9d3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2743200"/>
            <a:ext cx="4876800" cy="3886200"/>
          </a:xfrm>
          <a:prstGeom prst="rect">
            <a:avLst/>
          </a:prstGeom>
          <a:noFill/>
        </p:spPr>
      </p:pic>
      <p:pic>
        <p:nvPicPr>
          <p:cNvPr id="13314" name="Picture 2" descr="http://upload.wikimedia.org/wikipedia/commons/thumb/0/09/%D0%A1%D1%82%D1%80%D1%83%D0%BA%D1%82%D1%83%D1%80%D0%B0_%D0%BC%D0%B8%D1%81%D0%BB%D0%B5%D0%BD%D0%BD%D1%8F.jpg/400px-%D0%A1%D1%82%D1%80%D1%83%D0%BA%D1%82%D1%83%D1%80%D0%B0_%D0%BC%D0%B8%D1%81%D0%BB%D0%B5%D0%BD%D0%BD%D1%8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743200"/>
            <a:ext cx="3810000" cy="3829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11480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62000"/>
            <a:ext cx="9144000" cy="14478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dirty="0" err="1" smtClean="0"/>
              <a:t>Интелектом</a:t>
            </a:r>
            <a:r>
              <a:rPr lang="ru-RU" dirty="0" smtClean="0"/>
              <a:t> </a:t>
            </a:r>
            <a:r>
              <a:rPr lang="ru-RU" dirty="0" err="1" smtClean="0"/>
              <a:t>називається</a:t>
            </a:r>
            <a:r>
              <a:rPr lang="ru-RU" dirty="0" smtClean="0"/>
              <a:t> </a:t>
            </a:r>
            <a:r>
              <a:rPr lang="ru-RU" dirty="0" err="1" smtClean="0"/>
              <a:t>сукупність</a:t>
            </a:r>
            <a:r>
              <a:rPr lang="ru-RU" dirty="0" smtClean="0"/>
              <a:t> </a:t>
            </a:r>
            <a:r>
              <a:rPr lang="ru-RU" dirty="0" err="1" smtClean="0"/>
              <a:t>здібностей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характерезуют</a:t>
            </a:r>
            <a:r>
              <a:rPr lang="ru-RU" dirty="0" smtClean="0"/>
              <a:t> </a:t>
            </a:r>
            <a:r>
              <a:rPr lang="ru-RU" dirty="0" err="1" smtClean="0"/>
              <a:t>рівень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якість</a:t>
            </a:r>
            <a:r>
              <a:rPr lang="ru-RU" dirty="0" smtClean="0"/>
              <a:t> </a:t>
            </a:r>
            <a:r>
              <a:rPr lang="ru-RU" dirty="0" err="1" smtClean="0"/>
              <a:t>мислительних</a:t>
            </a:r>
            <a:r>
              <a:rPr lang="ru-RU" dirty="0" smtClean="0"/>
              <a:t> </a:t>
            </a:r>
            <a:r>
              <a:rPr lang="ru-RU" dirty="0" err="1" smtClean="0"/>
              <a:t>процесів</a:t>
            </a:r>
            <a:r>
              <a:rPr lang="ru-RU" dirty="0" smtClean="0"/>
              <a:t> </a:t>
            </a:r>
            <a:r>
              <a:rPr lang="ru-RU" dirty="0" err="1" smtClean="0"/>
              <a:t>особистості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Picture 2" descr="http://i.osvita.org.ua/news/db/39/39961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86000"/>
            <a:ext cx="3809599" cy="4400551"/>
          </a:xfrm>
          <a:prstGeom prst="rect">
            <a:avLst/>
          </a:prstGeom>
          <a:noFill/>
        </p:spPr>
      </p:pic>
      <p:pic>
        <p:nvPicPr>
          <p:cNvPr id="12292" name="Picture 4" descr="http://i1.poltava.pl.ua/news/128/12712/pho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2286000"/>
            <a:ext cx="4953000" cy="434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http://dok.znaimo.com.ua/pars_docs/refs/11/10132/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40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22" name="Picture 2" descr="http://pidruchniki.ws/imag/psih/mak_zp/image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001000" cy="14478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dirty="0" err="1" smtClean="0"/>
              <a:t>Інтелект</a:t>
            </a:r>
            <a:r>
              <a:rPr lang="ru-RU" dirty="0" smtClean="0"/>
              <a:t> </a:t>
            </a:r>
            <a:r>
              <a:rPr lang="ru-RU" dirty="0" err="1" smtClean="0"/>
              <a:t>кожної</a:t>
            </a:r>
            <a:r>
              <a:rPr lang="ru-RU" dirty="0" smtClean="0"/>
              <a:t> </a:t>
            </a:r>
            <a:r>
              <a:rPr lang="ru-RU" dirty="0" err="1" smtClean="0"/>
              <a:t>людини</a:t>
            </a:r>
            <a:r>
              <a:rPr lang="ru-RU" dirty="0" smtClean="0"/>
              <a:t> </a:t>
            </a:r>
            <a:r>
              <a:rPr lang="ru-RU" dirty="0" err="1" smtClean="0"/>
              <a:t>є</a:t>
            </a:r>
            <a:r>
              <a:rPr lang="ru-RU" dirty="0" smtClean="0"/>
              <a:t> </a:t>
            </a:r>
            <a:r>
              <a:rPr lang="ru-RU" dirty="0" err="1" smtClean="0"/>
              <a:t>індивідуальна</a:t>
            </a:r>
            <a:r>
              <a:rPr lang="ru-RU" dirty="0" smtClean="0"/>
              <a:t> система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розумових</a:t>
            </a:r>
            <a:r>
              <a:rPr lang="ru-RU" dirty="0" smtClean="0"/>
              <a:t> </a:t>
            </a:r>
            <a:r>
              <a:rPr lang="ru-RU" dirty="0" err="1" smtClean="0"/>
              <a:t>здібностей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виражаються</a:t>
            </a:r>
            <a:r>
              <a:rPr lang="ru-RU" dirty="0" smtClean="0"/>
              <a:t> у </a:t>
            </a:r>
            <a:r>
              <a:rPr lang="ru-RU" dirty="0" err="1" smtClean="0"/>
              <a:t>діяльності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42" name="Picture 2" descr="http://eco.dt-kt.net/Content/books/images/1/788/5ed637058b368f1c45c89b2cc22ea1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191000"/>
            <a:ext cx="9016482" cy="2667000"/>
          </a:xfrm>
          <a:prstGeom prst="rect">
            <a:avLst/>
          </a:prstGeom>
          <a:noFill/>
        </p:spPr>
      </p:pic>
      <p:pic>
        <p:nvPicPr>
          <p:cNvPr id="4" name="Picture 2" descr="http://yak-prosto.com/images/4/c/yak-pidvishiti-efektivnist-rozumovoyi-diyalnost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828800"/>
            <a:ext cx="4229100" cy="2286000"/>
          </a:xfrm>
          <a:prstGeom prst="rect">
            <a:avLst/>
          </a:prstGeom>
          <a:noFill/>
        </p:spPr>
      </p:pic>
      <p:pic>
        <p:nvPicPr>
          <p:cNvPr id="10244" name="Picture 4" descr="http://kulturizm.info/wp-content/uploads/2012/05/%D1%80%D0%BE%D0%B1%D0%BE%D1%82%D0%B0-%D0%BD%D0%B0-%D0%BE%D0%B3%D0%BE%D1%80%D0%BE%D0%B4%D0%B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1905000"/>
            <a:ext cx="4114800" cy="22116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210</TotalTime>
  <Words>241</Words>
  <Application>Microsoft Office PowerPoint</Application>
  <PresentationFormat>Екран (4:3)</PresentationFormat>
  <Paragraphs>25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16</vt:i4>
      </vt:variant>
    </vt:vector>
  </HeadingPairs>
  <TitlesOfParts>
    <vt:vector size="17" baseType="lpstr">
      <vt:lpstr>Апекс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Богдан</dc:creator>
  <cp:lastModifiedBy>Сергій Терно</cp:lastModifiedBy>
  <cp:revision>28</cp:revision>
  <dcterms:created xsi:type="dcterms:W3CDTF">2013-12-01T09:55:49Z</dcterms:created>
  <dcterms:modified xsi:type="dcterms:W3CDTF">2014-09-20T19:46:09Z</dcterms:modified>
</cp:coreProperties>
</file>