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2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44" r:id="rId1"/>
  </p:sldMasterIdLst>
  <p:notesMasterIdLst>
    <p:notesMasterId r:id="rId31"/>
  </p:notesMasterIdLst>
  <p:sldIdLst>
    <p:sldId id="256" r:id="rId2"/>
    <p:sldId id="263" r:id="rId3"/>
    <p:sldId id="265" r:id="rId4"/>
    <p:sldId id="266" r:id="rId5"/>
    <p:sldId id="267" r:id="rId6"/>
    <p:sldId id="268" r:id="rId7"/>
    <p:sldId id="269" r:id="rId8"/>
    <p:sldId id="272" r:id="rId9"/>
    <p:sldId id="291" r:id="rId10"/>
    <p:sldId id="273" r:id="rId11"/>
    <p:sldId id="274" r:id="rId12"/>
    <p:sldId id="290" r:id="rId13"/>
    <p:sldId id="286" r:id="rId14"/>
    <p:sldId id="276" r:id="rId15"/>
    <p:sldId id="278" r:id="rId16"/>
    <p:sldId id="277" r:id="rId17"/>
    <p:sldId id="280" r:id="rId18"/>
    <p:sldId id="281" r:id="rId19"/>
    <p:sldId id="264" r:id="rId20"/>
    <p:sldId id="282" r:id="rId21"/>
    <p:sldId id="283" r:id="rId22"/>
    <p:sldId id="284" r:id="rId23"/>
    <p:sldId id="285" r:id="rId24"/>
    <p:sldId id="288" r:id="rId25"/>
    <p:sldId id="289" r:id="rId26"/>
    <p:sldId id="292" r:id="rId27"/>
    <p:sldId id="293" r:id="rId28"/>
    <p:sldId id="294" r:id="rId29"/>
    <p:sldId id="296" r:id="rId3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0" d="100"/>
          <a:sy n="80" d="100"/>
        </p:scale>
        <p:origin x="1450" y="6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diagrams/_rels/data1.xml.rels><?xml version="1.0" encoding="UTF-8" standalone="yes"?>
<Relationships xmlns="http://schemas.openxmlformats.org/package/2006/relationships"><Relationship Id="rId1" Type="http://schemas.openxmlformats.org/officeDocument/2006/relationships/image" Target="../media/image8.png"/></Relationships>
</file>

<file path=ppt/diagrams/_rels/drawing1.xml.rels><?xml version="1.0" encoding="UTF-8" standalone="yes"?>
<Relationships xmlns="http://schemas.openxmlformats.org/package/2006/relationships"><Relationship Id="rId1" Type="http://schemas.openxmlformats.org/officeDocument/2006/relationships/image" Target="../media/image8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A73947E-1457-47B0-BD55-77DD87452315}" type="doc">
      <dgm:prSet loTypeId="urn:microsoft.com/office/officeart/2008/layout/VerticalCurvedList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E801B080-1C23-496F-A553-1C8145BE80F0}">
      <dgm:prSet phldrT="[Текст]"/>
      <dgm:spPr/>
      <dgm:t>
        <a:bodyPr/>
        <a:lstStyle/>
        <a:p>
          <a:r>
            <a:rPr lang="uk-UA" sz="3400" b="1" dirty="0" smtClean="0"/>
            <a:t>Успіх навчально-виховної роботи залежить від:</a:t>
          </a:r>
          <a:endParaRPr lang="ru-RU" sz="3400" b="1" dirty="0"/>
        </a:p>
      </dgm:t>
    </dgm:pt>
    <dgm:pt modelId="{BB288B9A-C047-416D-991B-2E576A6A7456}" type="parTrans" cxnId="{3005C3C3-DC41-4F8C-A82D-D1B3A691DBA5}">
      <dgm:prSet/>
      <dgm:spPr/>
      <dgm:t>
        <a:bodyPr/>
        <a:lstStyle/>
        <a:p>
          <a:endParaRPr lang="ru-RU"/>
        </a:p>
      </dgm:t>
    </dgm:pt>
    <dgm:pt modelId="{17991F13-F52E-4A15-A509-7FC73077D0F9}" type="sibTrans" cxnId="{3005C3C3-DC41-4F8C-A82D-D1B3A691DBA5}">
      <dgm:prSet/>
      <dgm:spPr/>
      <dgm:t>
        <a:bodyPr/>
        <a:lstStyle/>
        <a:p>
          <a:endParaRPr lang="ru-RU"/>
        </a:p>
      </dgm:t>
    </dgm:pt>
    <dgm:pt modelId="{97DC84EE-38B9-42B8-A7BA-2335903E89D3}">
      <dgm:prSet phldrT="[Текст]" custT="1"/>
      <dgm:spPr/>
      <dgm:t>
        <a:bodyPr/>
        <a:lstStyle/>
        <a:p>
          <a:r>
            <a:rPr lang="uk-UA" sz="3200" dirty="0" smtClean="0"/>
            <a:t>Методів навчання</a:t>
          </a:r>
          <a:endParaRPr lang="ru-RU" sz="3200" dirty="0"/>
        </a:p>
      </dgm:t>
    </dgm:pt>
    <dgm:pt modelId="{8477A45B-1199-4BE5-AA7D-CFFEFFEC7B2D}" type="parTrans" cxnId="{872AA269-2154-4BE6-9B17-19B2BCFA935A}">
      <dgm:prSet/>
      <dgm:spPr/>
      <dgm:t>
        <a:bodyPr/>
        <a:lstStyle/>
        <a:p>
          <a:endParaRPr lang="ru-RU"/>
        </a:p>
      </dgm:t>
    </dgm:pt>
    <dgm:pt modelId="{C44F4085-35F9-4174-8BAE-EE020BE3549F}" type="sibTrans" cxnId="{872AA269-2154-4BE6-9B17-19B2BCFA935A}">
      <dgm:prSet/>
      <dgm:spPr/>
      <dgm:t>
        <a:bodyPr/>
        <a:lstStyle/>
        <a:p>
          <a:endParaRPr lang="ru-RU"/>
        </a:p>
      </dgm:t>
    </dgm:pt>
    <dgm:pt modelId="{539DF5D5-2711-4BD3-964F-AAFD099EDCB6}">
      <dgm:prSet phldrT="[Текст]" custT="1"/>
      <dgm:spPr/>
      <dgm:t>
        <a:bodyPr/>
        <a:lstStyle/>
        <a:p>
          <a:r>
            <a:rPr lang="uk-UA" sz="3200" dirty="0" smtClean="0"/>
            <a:t>Організаційних форм роботи</a:t>
          </a:r>
          <a:endParaRPr lang="ru-RU" sz="3200" dirty="0"/>
        </a:p>
      </dgm:t>
    </dgm:pt>
    <dgm:pt modelId="{7B57B803-F683-4B5E-963F-AAD07E7F275B}" type="parTrans" cxnId="{9B14E8B1-4107-444B-B82A-C7ED68503BD8}">
      <dgm:prSet/>
      <dgm:spPr/>
      <dgm:t>
        <a:bodyPr/>
        <a:lstStyle/>
        <a:p>
          <a:endParaRPr lang="ru-RU"/>
        </a:p>
      </dgm:t>
    </dgm:pt>
    <dgm:pt modelId="{D89983C3-FBD3-4500-833F-007438C8E3B8}" type="sibTrans" cxnId="{9B14E8B1-4107-444B-B82A-C7ED68503BD8}">
      <dgm:prSet/>
      <dgm:spPr/>
      <dgm:t>
        <a:bodyPr/>
        <a:lstStyle/>
        <a:p>
          <a:endParaRPr lang="ru-RU"/>
        </a:p>
      </dgm:t>
    </dgm:pt>
    <dgm:pt modelId="{8E7795EB-FEC7-4041-9508-7FA8751030B2}" type="pres">
      <dgm:prSet presAssocID="{EA73947E-1457-47B0-BD55-77DD87452315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ru-RU"/>
        </a:p>
      </dgm:t>
    </dgm:pt>
    <dgm:pt modelId="{950BAF38-4810-49DC-BACA-8613B70A5288}" type="pres">
      <dgm:prSet presAssocID="{EA73947E-1457-47B0-BD55-77DD87452315}" presName="Name1" presStyleCnt="0"/>
      <dgm:spPr/>
    </dgm:pt>
    <dgm:pt modelId="{BF6AA4F9-7935-44B4-A8D8-869CB32B35E1}" type="pres">
      <dgm:prSet presAssocID="{EA73947E-1457-47B0-BD55-77DD87452315}" presName="cycle" presStyleCnt="0"/>
      <dgm:spPr/>
    </dgm:pt>
    <dgm:pt modelId="{9327A0FF-A4F6-4264-8960-71E85A5917D8}" type="pres">
      <dgm:prSet presAssocID="{EA73947E-1457-47B0-BD55-77DD87452315}" presName="srcNode" presStyleLbl="node1" presStyleIdx="0" presStyleCnt="1"/>
      <dgm:spPr/>
    </dgm:pt>
    <dgm:pt modelId="{DC8D4874-1C7C-4336-92DA-6008CE23902C}" type="pres">
      <dgm:prSet presAssocID="{EA73947E-1457-47B0-BD55-77DD87452315}" presName="conn" presStyleLbl="parChTrans1D2" presStyleIdx="0" presStyleCnt="1"/>
      <dgm:spPr/>
      <dgm:t>
        <a:bodyPr/>
        <a:lstStyle/>
        <a:p>
          <a:endParaRPr lang="ru-RU"/>
        </a:p>
      </dgm:t>
    </dgm:pt>
    <dgm:pt modelId="{F76115A3-69A5-48E9-955D-E2329A77B8C1}" type="pres">
      <dgm:prSet presAssocID="{EA73947E-1457-47B0-BD55-77DD87452315}" presName="extraNode" presStyleLbl="node1" presStyleIdx="0" presStyleCnt="1"/>
      <dgm:spPr/>
    </dgm:pt>
    <dgm:pt modelId="{8109C96E-198A-4B55-97FE-DD829781F746}" type="pres">
      <dgm:prSet presAssocID="{EA73947E-1457-47B0-BD55-77DD87452315}" presName="dstNode" presStyleLbl="node1" presStyleIdx="0" presStyleCnt="1"/>
      <dgm:spPr/>
    </dgm:pt>
    <dgm:pt modelId="{BA3A98B6-E792-45CB-87A2-E8599E44C702}" type="pres">
      <dgm:prSet presAssocID="{E801B080-1C23-496F-A553-1C8145BE80F0}" presName="text_1" presStyleLbl="node1" presStyleIdx="0" presStyleCnt="1" custScaleY="16017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E18EF8A-F606-4272-BAD8-683A1553FC91}" type="pres">
      <dgm:prSet presAssocID="{E801B080-1C23-496F-A553-1C8145BE80F0}" presName="accent_1" presStyleCnt="0"/>
      <dgm:spPr/>
    </dgm:pt>
    <dgm:pt modelId="{51B50FF5-B518-44DD-8F03-ED7244D66241}" type="pres">
      <dgm:prSet presAssocID="{E801B080-1C23-496F-A553-1C8145BE80F0}" presName="accentRepeatNode" presStyleLbl="solidFgAcc1" presStyleIdx="0" presStyleCnt="1" custScaleX="123254" custScaleY="119698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ru-RU"/>
        </a:p>
      </dgm:t>
    </dgm:pt>
  </dgm:ptLst>
  <dgm:cxnLst>
    <dgm:cxn modelId="{3005C3C3-DC41-4F8C-A82D-D1B3A691DBA5}" srcId="{EA73947E-1457-47B0-BD55-77DD87452315}" destId="{E801B080-1C23-496F-A553-1C8145BE80F0}" srcOrd="0" destOrd="0" parTransId="{BB288B9A-C047-416D-991B-2E576A6A7456}" sibTransId="{17991F13-F52E-4A15-A509-7FC73077D0F9}"/>
    <dgm:cxn modelId="{83FE7842-23A0-43A2-A3DF-6708FAC37E05}" type="presOf" srcId="{539DF5D5-2711-4BD3-964F-AAFD099EDCB6}" destId="{BA3A98B6-E792-45CB-87A2-E8599E44C702}" srcOrd="0" destOrd="2" presId="urn:microsoft.com/office/officeart/2008/layout/VerticalCurvedList"/>
    <dgm:cxn modelId="{76B05980-A4EF-44C8-BDBE-148631773FBC}" type="presOf" srcId="{E801B080-1C23-496F-A553-1C8145BE80F0}" destId="{BA3A98B6-E792-45CB-87A2-E8599E44C702}" srcOrd="0" destOrd="0" presId="urn:microsoft.com/office/officeart/2008/layout/VerticalCurvedList"/>
    <dgm:cxn modelId="{AC7EA104-29CB-4F92-928F-08A2750EA20F}" type="presOf" srcId="{C44F4085-35F9-4174-8BAE-EE020BE3549F}" destId="{DC8D4874-1C7C-4336-92DA-6008CE23902C}" srcOrd="0" destOrd="0" presId="urn:microsoft.com/office/officeart/2008/layout/VerticalCurvedList"/>
    <dgm:cxn modelId="{9B14E8B1-4107-444B-B82A-C7ED68503BD8}" srcId="{E801B080-1C23-496F-A553-1C8145BE80F0}" destId="{539DF5D5-2711-4BD3-964F-AAFD099EDCB6}" srcOrd="1" destOrd="0" parTransId="{7B57B803-F683-4B5E-963F-AAD07E7F275B}" sibTransId="{D89983C3-FBD3-4500-833F-007438C8E3B8}"/>
    <dgm:cxn modelId="{872AA269-2154-4BE6-9B17-19B2BCFA935A}" srcId="{E801B080-1C23-496F-A553-1C8145BE80F0}" destId="{97DC84EE-38B9-42B8-A7BA-2335903E89D3}" srcOrd="0" destOrd="0" parTransId="{8477A45B-1199-4BE5-AA7D-CFFEFFEC7B2D}" sibTransId="{C44F4085-35F9-4174-8BAE-EE020BE3549F}"/>
    <dgm:cxn modelId="{CFC28511-97BB-403C-B25D-F32F3488A1CC}" type="presOf" srcId="{97DC84EE-38B9-42B8-A7BA-2335903E89D3}" destId="{BA3A98B6-E792-45CB-87A2-E8599E44C702}" srcOrd="0" destOrd="1" presId="urn:microsoft.com/office/officeart/2008/layout/VerticalCurvedList"/>
    <dgm:cxn modelId="{3A3B08F1-B95B-4798-880A-F5243DBD6E3F}" type="presOf" srcId="{EA73947E-1457-47B0-BD55-77DD87452315}" destId="{8E7795EB-FEC7-4041-9508-7FA8751030B2}" srcOrd="0" destOrd="0" presId="urn:microsoft.com/office/officeart/2008/layout/VerticalCurvedList"/>
    <dgm:cxn modelId="{553B457C-4048-4049-AB36-036DE21429EC}" type="presParOf" srcId="{8E7795EB-FEC7-4041-9508-7FA8751030B2}" destId="{950BAF38-4810-49DC-BACA-8613B70A5288}" srcOrd="0" destOrd="0" presId="urn:microsoft.com/office/officeart/2008/layout/VerticalCurvedList"/>
    <dgm:cxn modelId="{AFA161C2-DFB6-4102-B2D7-C2FE798630A7}" type="presParOf" srcId="{950BAF38-4810-49DC-BACA-8613B70A5288}" destId="{BF6AA4F9-7935-44B4-A8D8-869CB32B35E1}" srcOrd="0" destOrd="0" presId="urn:microsoft.com/office/officeart/2008/layout/VerticalCurvedList"/>
    <dgm:cxn modelId="{F74B6DF9-316A-4E20-83B4-527F42F07FB6}" type="presParOf" srcId="{BF6AA4F9-7935-44B4-A8D8-869CB32B35E1}" destId="{9327A0FF-A4F6-4264-8960-71E85A5917D8}" srcOrd="0" destOrd="0" presId="urn:microsoft.com/office/officeart/2008/layout/VerticalCurvedList"/>
    <dgm:cxn modelId="{6DC62D0D-B063-45D0-882F-2F434288D50C}" type="presParOf" srcId="{BF6AA4F9-7935-44B4-A8D8-869CB32B35E1}" destId="{DC8D4874-1C7C-4336-92DA-6008CE23902C}" srcOrd="1" destOrd="0" presId="urn:microsoft.com/office/officeart/2008/layout/VerticalCurvedList"/>
    <dgm:cxn modelId="{30AE175A-4CE0-4364-A1C5-28892CFD8CD8}" type="presParOf" srcId="{BF6AA4F9-7935-44B4-A8D8-869CB32B35E1}" destId="{F76115A3-69A5-48E9-955D-E2329A77B8C1}" srcOrd="2" destOrd="0" presId="urn:microsoft.com/office/officeart/2008/layout/VerticalCurvedList"/>
    <dgm:cxn modelId="{6625837D-0E8B-4DE2-8DB1-5E34E3C033DE}" type="presParOf" srcId="{BF6AA4F9-7935-44B4-A8D8-869CB32B35E1}" destId="{8109C96E-198A-4B55-97FE-DD829781F746}" srcOrd="3" destOrd="0" presId="urn:microsoft.com/office/officeart/2008/layout/VerticalCurvedList"/>
    <dgm:cxn modelId="{384065CF-9F40-41E9-BE6A-19960FC0D244}" type="presParOf" srcId="{950BAF38-4810-49DC-BACA-8613B70A5288}" destId="{BA3A98B6-E792-45CB-87A2-E8599E44C702}" srcOrd="1" destOrd="0" presId="urn:microsoft.com/office/officeart/2008/layout/VerticalCurvedList"/>
    <dgm:cxn modelId="{E43139DF-2442-4478-A73A-CA93CAF3A1D2}" type="presParOf" srcId="{950BAF38-4810-49DC-BACA-8613B70A5288}" destId="{DE18EF8A-F606-4272-BAD8-683A1553FC91}" srcOrd="2" destOrd="0" presId="urn:microsoft.com/office/officeart/2008/layout/VerticalCurvedList"/>
    <dgm:cxn modelId="{AE99AAEA-1E5F-4D58-8F02-84FC4E531577}" type="presParOf" srcId="{DE18EF8A-F606-4272-BAD8-683A1553FC91}" destId="{51B50FF5-B518-44DD-8F03-ED7244D66241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D7325202-6D66-40CE-BC5F-E293B18375F1}" type="doc">
      <dgm:prSet loTypeId="urn:microsoft.com/office/officeart/2005/8/layout/list1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C496F4FC-76DC-47BB-80B1-DD3E2237FB85}">
      <dgm:prSet phldrT="[Текст]" custT="1"/>
      <dgm:spPr/>
      <dgm:t>
        <a:bodyPr/>
        <a:lstStyle/>
        <a:p>
          <a:r>
            <a:rPr lang="uk-UA" sz="2800" i="1" dirty="0" smtClean="0"/>
            <a:t>метою і завданнями навчання</a:t>
          </a:r>
          <a:endParaRPr lang="ru-RU" sz="2800" dirty="0"/>
        </a:p>
      </dgm:t>
    </dgm:pt>
    <dgm:pt modelId="{F8F9711A-D7ED-47A1-A1AD-4CE49C651A23}" type="parTrans" cxnId="{DB066E9A-3B7B-46CD-AD28-29D56A9410C8}">
      <dgm:prSet/>
      <dgm:spPr/>
      <dgm:t>
        <a:bodyPr/>
        <a:lstStyle/>
        <a:p>
          <a:endParaRPr lang="ru-RU"/>
        </a:p>
      </dgm:t>
    </dgm:pt>
    <dgm:pt modelId="{9F9F8E42-62C9-4C1E-AEC4-8984A0792FB6}" type="sibTrans" cxnId="{DB066E9A-3B7B-46CD-AD28-29D56A9410C8}">
      <dgm:prSet/>
      <dgm:spPr/>
      <dgm:t>
        <a:bodyPr/>
        <a:lstStyle/>
        <a:p>
          <a:endParaRPr lang="ru-RU"/>
        </a:p>
      </dgm:t>
    </dgm:pt>
    <dgm:pt modelId="{CB0D0BBA-01D0-477F-A9AA-EF878601A3E7}">
      <dgm:prSet phldrT="[Текст]" custT="1"/>
      <dgm:spPr/>
      <dgm:t>
        <a:bodyPr/>
        <a:lstStyle/>
        <a:p>
          <a:r>
            <a:rPr lang="uk-UA" sz="2800" i="1" dirty="0" smtClean="0"/>
            <a:t>кількістю учнів</a:t>
          </a:r>
          <a:endParaRPr lang="ru-RU" sz="2800" dirty="0"/>
        </a:p>
      </dgm:t>
    </dgm:pt>
    <dgm:pt modelId="{EE91F5A0-879E-4BF6-8C5C-4E416C4D4D4A}" type="parTrans" cxnId="{12AAB764-5043-4412-8E80-FAE85EF32D35}">
      <dgm:prSet/>
      <dgm:spPr/>
      <dgm:t>
        <a:bodyPr/>
        <a:lstStyle/>
        <a:p>
          <a:endParaRPr lang="ru-RU"/>
        </a:p>
      </dgm:t>
    </dgm:pt>
    <dgm:pt modelId="{87737B43-D1A0-4D5F-A22A-F96C16F9CC0F}" type="sibTrans" cxnId="{12AAB764-5043-4412-8E80-FAE85EF32D35}">
      <dgm:prSet/>
      <dgm:spPr/>
      <dgm:t>
        <a:bodyPr/>
        <a:lstStyle/>
        <a:p>
          <a:endParaRPr lang="ru-RU"/>
        </a:p>
      </dgm:t>
    </dgm:pt>
    <dgm:pt modelId="{3959E976-A2BD-4BC4-80E6-48E5FBC96F91}">
      <dgm:prSet phldrT="[Текст]" custT="1"/>
      <dgm:spPr/>
      <dgm:t>
        <a:bodyPr/>
        <a:lstStyle/>
        <a:p>
          <a:r>
            <a:rPr lang="uk-UA" sz="2800" i="1" dirty="0" smtClean="0"/>
            <a:t>характерними особ­ливостями окремих навчальних предметів</a:t>
          </a:r>
          <a:endParaRPr lang="ru-RU" sz="2800" dirty="0"/>
        </a:p>
      </dgm:t>
    </dgm:pt>
    <dgm:pt modelId="{A01D3293-1F3F-4888-A0A5-261EA590001A}" type="parTrans" cxnId="{80C83397-80D8-4D72-AA99-A1EDAF46969D}">
      <dgm:prSet/>
      <dgm:spPr/>
      <dgm:t>
        <a:bodyPr/>
        <a:lstStyle/>
        <a:p>
          <a:endParaRPr lang="ru-RU"/>
        </a:p>
      </dgm:t>
    </dgm:pt>
    <dgm:pt modelId="{1D725067-1FE0-42C2-AD46-F272270FE9CE}" type="sibTrans" cxnId="{80C83397-80D8-4D72-AA99-A1EDAF46969D}">
      <dgm:prSet/>
      <dgm:spPr/>
      <dgm:t>
        <a:bodyPr/>
        <a:lstStyle/>
        <a:p>
          <a:endParaRPr lang="ru-RU"/>
        </a:p>
      </dgm:t>
    </dgm:pt>
    <dgm:pt modelId="{DD776D7C-E274-4D08-90FC-A977C8467081}">
      <dgm:prSet phldrT="[Текст]" custT="1"/>
      <dgm:spPr/>
      <dgm:t>
        <a:bodyPr/>
        <a:lstStyle/>
        <a:p>
          <a:r>
            <a:rPr lang="uk-UA" sz="2800" i="1" dirty="0" smtClean="0"/>
            <a:t>місцем і часом навчання учнів</a:t>
          </a:r>
          <a:endParaRPr lang="ru-RU" sz="2800" dirty="0"/>
        </a:p>
      </dgm:t>
    </dgm:pt>
    <dgm:pt modelId="{F4A56106-3FE1-4755-9AAF-16E99B4675E8}" type="parTrans" cxnId="{D48B0E94-B4D5-473F-934E-481B89FED72A}">
      <dgm:prSet/>
      <dgm:spPr/>
      <dgm:t>
        <a:bodyPr/>
        <a:lstStyle/>
        <a:p>
          <a:endParaRPr lang="ru-RU"/>
        </a:p>
      </dgm:t>
    </dgm:pt>
    <dgm:pt modelId="{BB8A051C-F337-4C2C-BD7B-2078AD19B392}" type="sibTrans" cxnId="{D48B0E94-B4D5-473F-934E-481B89FED72A}">
      <dgm:prSet/>
      <dgm:spPr/>
      <dgm:t>
        <a:bodyPr/>
        <a:lstStyle/>
        <a:p>
          <a:endParaRPr lang="ru-RU"/>
        </a:p>
      </dgm:t>
    </dgm:pt>
    <dgm:pt modelId="{A83F959B-520E-47A6-9818-869DA7AA4D87}">
      <dgm:prSet phldrT="[Текст]" custT="1"/>
      <dgm:spPr/>
      <dgm:t>
        <a:bodyPr/>
        <a:lstStyle/>
        <a:p>
          <a:r>
            <a:rPr lang="uk-UA" sz="2800" i="1" dirty="0" smtClean="0"/>
            <a:t>забезпеченістю школи навчально-методичними матеріалами </a:t>
          </a:r>
          <a:endParaRPr lang="ru-RU" sz="2800" dirty="0"/>
        </a:p>
      </dgm:t>
    </dgm:pt>
    <dgm:pt modelId="{67DE07BC-8382-47B5-9F8A-A5EE0BDC01BC}" type="parTrans" cxnId="{0C080FFB-C973-411A-95DA-C54884F66C3A}">
      <dgm:prSet/>
      <dgm:spPr/>
      <dgm:t>
        <a:bodyPr/>
        <a:lstStyle/>
        <a:p>
          <a:endParaRPr lang="ru-RU"/>
        </a:p>
      </dgm:t>
    </dgm:pt>
    <dgm:pt modelId="{CBDC97A1-C9D8-461A-9AD9-2E8BE8AB7FC0}" type="sibTrans" cxnId="{0C080FFB-C973-411A-95DA-C54884F66C3A}">
      <dgm:prSet/>
      <dgm:spPr/>
      <dgm:t>
        <a:bodyPr/>
        <a:lstStyle/>
        <a:p>
          <a:endParaRPr lang="ru-RU"/>
        </a:p>
      </dgm:t>
    </dgm:pt>
    <dgm:pt modelId="{9C344F62-C00D-485A-A483-85B8C546F98C}" type="pres">
      <dgm:prSet presAssocID="{D7325202-6D66-40CE-BC5F-E293B18375F1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F7B7D04-9E8E-497E-92CD-AC9EAA1FAAEC}" type="pres">
      <dgm:prSet presAssocID="{C496F4FC-76DC-47BB-80B1-DD3E2237FB85}" presName="parentLin" presStyleCnt="0"/>
      <dgm:spPr/>
    </dgm:pt>
    <dgm:pt modelId="{73151288-9F21-4868-B556-EED520576BC1}" type="pres">
      <dgm:prSet presAssocID="{C496F4FC-76DC-47BB-80B1-DD3E2237FB85}" presName="parentLeftMargin" presStyleLbl="node1" presStyleIdx="0" presStyleCnt="5"/>
      <dgm:spPr/>
      <dgm:t>
        <a:bodyPr/>
        <a:lstStyle/>
        <a:p>
          <a:endParaRPr lang="ru-RU"/>
        </a:p>
      </dgm:t>
    </dgm:pt>
    <dgm:pt modelId="{A0D420BF-A206-4D9D-9783-D93846629361}" type="pres">
      <dgm:prSet presAssocID="{C496F4FC-76DC-47BB-80B1-DD3E2237FB85}" presName="parentText" presStyleLbl="node1" presStyleIdx="0" presStyleCnt="5" custScaleX="116838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AE4AEE4-BD3B-4448-A25B-18929AE3A064}" type="pres">
      <dgm:prSet presAssocID="{C496F4FC-76DC-47BB-80B1-DD3E2237FB85}" presName="negativeSpace" presStyleCnt="0"/>
      <dgm:spPr/>
    </dgm:pt>
    <dgm:pt modelId="{FE276AED-F0B7-4AE1-9EF2-FA2636013105}" type="pres">
      <dgm:prSet presAssocID="{C496F4FC-76DC-47BB-80B1-DD3E2237FB85}" presName="childText" presStyleLbl="conFgAcc1" presStyleIdx="0" presStyleCnt="5">
        <dgm:presLayoutVars>
          <dgm:bulletEnabled val="1"/>
        </dgm:presLayoutVars>
      </dgm:prSet>
      <dgm:spPr/>
    </dgm:pt>
    <dgm:pt modelId="{78A772B1-41D8-48EE-9EB6-E64A5609837E}" type="pres">
      <dgm:prSet presAssocID="{9F9F8E42-62C9-4C1E-AEC4-8984A0792FB6}" presName="spaceBetweenRectangles" presStyleCnt="0"/>
      <dgm:spPr/>
    </dgm:pt>
    <dgm:pt modelId="{F05269B1-65F7-4F64-9D77-38BB8DDC89CA}" type="pres">
      <dgm:prSet presAssocID="{CB0D0BBA-01D0-477F-A9AA-EF878601A3E7}" presName="parentLin" presStyleCnt="0"/>
      <dgm:spPr/>
    </dgm:pt>
    <dgm:pt modelId="{B7F0E163-26E1-4031-90D7-B09DA7A4C98A}" type="pres">
      <dgm:prSet presAssocID="{CB0D0BBA-01D0-477F-A9AA-EF878601A3E7}" presName="parentLeftMargin" presStyleLbl="node1" presStyleIdx="0" presStyleCnt="5"/>
      <dgm:spPr/>
      <dgm:t>
        <a:bodyPr/>
        <a:lstStyle/>
        <a:p>
          <a:endParaRPr lang="ru-RU"/>
        </a:p>
      </dgm:t>
    </dgm:pt>
    <dgm:pt modelId="{28C49367-A043-40AA-838F-EDBA64F794C8}" type="pres">
      <dgm:prSet presAssocID="{CB0D0BBA-01D0-477F-A9AA-EF878601A3E7}" presName="parentText" presStyleLbl="node1" presStyleIdx="1" presStyleCnt="5" custScaleX="116838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067611E-ED59-4B83-8EED-9BE4803A9356}" type="pres">
      <dgm:prSet presAssocID="{CB0D0BBA-01D0-477F-A9AA-EF878601A3E7}" presName="negativeSpace" presStyleCnt="0"/>
      <dgm:spPr/>
    </dgm:pt>
    <dgm:pt modelId="{3ABD5BE8-6208-46C1-8250-FEB8ECF1B758}" type="pres">
      <dgm:prSet presAssocID="{CB0D0BBA-01D0-477F-A9AA-EF878601A3E7}" presName="childText" presStyleLbl="conFgAcc1" presStyleIdx="1" presStyleCnt="5">
        <dgm:presLayoutVars>
          <dgm:bulletEnabled val="1"/>
        </dgm:presLayoutVars>
      </dgm:prSet>
      <dgm:spPr/>
    </dgm:pt>
    <dgm:pt modelId="{9618C7E6-61D7-4929-AFA3-B530B77560D3}" type="pres">
      <dgm:prSet presAssocID="{87737B43-D1A0-4D5F-A22A-F96C16F9CC0F}" presName="spaceBetweenRectangles" presStyleCnt="0"/>
      <dgm:spPr/>
    </dgm:pt>
    <dgm:pt modelId="{10721F2D-9178-4AD0-8AE5-B546654FFAD8}" type="pres">
      <dgm:prSet presAssocID="{3959E976-A2BD-4BC4-80E6-48E5FBC96F91}" presName="parentLin" presStyleCnt="0"/>
      <dgm:spPr/>
    </dgm:pt>
    <dgm:pt modelId="{0B470957-1169-42B3-B4BD-29C9BADF4DE8}" type="pres">
      <dgm:prSet presAssocID="{3959E976-A2BD-4BC4-80E6-48E5FBC96F91}" presName="parentLeftMargin" presStyleLbl="node1" presStyleIdx="1" presStyleCnt="5"/>
      <dgm:spPr/>
      <dgm:t>
        <a:bodyPr/>
        <a:lstStyle/>
        <a:p>
          <a:endParaRPr lang="ru-RU"/>
        </a:p>
      </dgm:t>
    </dgm:pt>
    <dgm:pt modelId="{F3FD8F30-1725-43AF-9AC6-398072CB327B}" type="pres">
      <dgm:prSet presAssocID="{3959E976-A2BD-4BC4-80E6-48E5FBC96F91}" presName="parentText" presStyleLbl="node1" presStyleIdx="2" presStyleCnt="5" custScaleX="116838" custScaleY="124068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204636D-C736-4759-9724-46D81E7FCA68}" type="pres">
      <dgm:prSet presAssocID="{3959E976-A2BD-4BC4-80E6-48E5FBC96F91}" presName="negativeSpace" presStyleCnt="0"/>
      <dgm:spPr/>
    </dgm:pt>
    <dgm:pt modelId="{B482DE6D-E2F6-4BC6-BF0A-7A9F7703DF95}" type="pres">
      <dgm:prSet presAssocID="{3959E976-A2BD-4BC4-80E6-48E5FBC96F91}" presName="childText" presStyleLbl="conFgAcc1" presStyleIdx="2" presStyleCnt="5">
        <dgm:presLayoutVars>
          <dgm:bulletEnabled val="1"/>
        </dgm:presLayoutVars>
      </dgm:prSet>
      <dgm:spPr/>
    </dgm:pt>
    <dgm:pt modelId="{A2C02831-83B9-4751-A6CC-2A896593120B}" type="pres">
      <dgm:prSet presAssocID="{1D725067-1FE0-42C2-AD46-F272270FE9CE}" presName="spaceBetweenRectangles" presStyleCnt="0"/>
      <dgm:spPr/>
    </dgm:pt>
    <dgm:pt modelId="{DD74F8A8-101D-4646-98E7-65A536FA9E56}" type="pres">
      <dgm:prSet presAssocID="{DD776D7C-E274-4D08-90FC-A977C8467081}" presName="parentLin" presStyleCnt="0"/>
      <dgm:spPr/>
    </dgm:pt>
    <dgm:pt modelId="{3ED1A73C-F6D9-435A-BAA7-EE1D167A45E8}" type="pres">
      <dgm:prSet presAssocID="{DD776D7C-E274-4D08-90FC-A977C8467081}" presName="parentLeftMargin" presStyleLbl="node1" presStyleIdx="2" presStyleCnt="5"/>
      <dgm:spPr/>
      <dgm:t>
        <a:bodyPr/>
        <a:lstStyle/>
        <a:p>
          <a:endParaRPr lang="ru-RU"/>
        </a:p>
      </dgm:t>
    </dgm:pt>
    <dgm:pt modelId="{0484DF87-0D85-4E36-A55C-DBED0B7BF126}" type="pres">
      <dgm:prSet presAssocID="{DD776D7C-E274-4D08-90FC-A977C8467081}" presName="parentText" presStyleLbl="node1" presStyleIdx="3" presStyleCnt="5" custScaleX="116838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2F8BFDC-E7E7-4ACA-B078-E04B540140CD}" type="pres">
      <dgm:prSet presAssocID="{DD776D7C-E274-4D08-90FC-A977C8467081}" presName="negativeSpace" presStyleCnt="0"/>
      <dgm:spPr/>
    </dgm:pt>
    <dgm:pt modelId="{BDC313C8-F6E6-4070-9942-21A065885225}" type="pres">
      <dgm:prSet presAssocID="{DD776D7C-E274-4D08-90FC-A977C8467081}" presName="childText" presStyleLbl="conFgAcc1" presStyleIdx="3" presStyleCnt="5">
        <dgm:presLayoutVars>
          <dgm:bulletEnabled val="1"/>
        </dgm:presLayoutVars>
      </dgm:prSet>
      <dgm:spPr/>
    </dgm:pt>
    <dgm:pt modelId="{3E018DB8-C72F-4A65-870B-C540EC741DF8}" type="pres">
      <dgm:prSet presAssocID="{BB8A051C-F337-4C2C-BD7B-2078AD19B392}" presName="spaceBetweenRectangles" presStyleCnt="0"/>
      <dgm:spPr/>
    </dgm:pt>
    <dgm:pt modelId="{368AEBF1-EE3C-4A85-A284-CE6FB32F24BD}" type="pres">
      <dgm:prSet presAssocID="{A83F959B-520E-47A6-9818-869DA7AA4D87}" presName="parentLin" presStyleCnt="0"/>
      <dgm:spPr/>
    </dgm:pt>
    <dgm:pt modelId="{A90E9AA9-200D-4859-94C8-26AD431D3BA9}" type="pres">
      <dgm:prSet presAssocID="{A83F959B-520E-47A6-9818-869DA7AA4D87}" presName="parentLeftMargin" presStyleLbl="node1" presStyleIdx="3" presStyleCnt="5"/>
      <dgm:spPr/>
      <dgm:t>
        <a:bodyPr/>
        <a:lstStyle/>
        <a:p>
          <a:endParaRPr lang="ru-RU"/>
        </a:p>
      </dgm:t>
    </dgm:pt>
    <dgm:pt modelId="{49735AE5-CD02-4DCD-B51B-40B0073F985E}" type="pres">
      <dgm:prSet presAssocID="{A83F959B-520E-47A6-9818-869DA7AA4D87}" presName="parentText" presStyleLbl="node1" presStyleIdx="4" presStyleCnt="5" custScaleX="116838" custScaleY="106277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F55CC6B-785F-4EAA-A50B-7474AE47290F}" type="pres">
      <dgm:prSet presAssocID="{A83F959B-520E-47A6-9818-869DA7AA4D87}" presName="negativeSpace" presStyleCnt="0"/>
      <dgm:spPr/>
    </dgm:pt>
    <dgm:pt modelId="{D0510B0B-9E15-4C1B-86F1-14D449F468D0}" type="pres">
      <dgm:prSet presAssocID="{A83F959B-520E-47A6-9818-869DA7AA4D87}" presName="childText" presStyleLbl="conFgAcc1" presStyleIdx="4" presStyleCnt="5">
        <dgm:presLayoutVars>
          <dgm:bulletEnabled val="1"/>
        </dgm:presLayoutVars>
      </dgm:prSet>
      <dgm:spPr/>
    </dgm:pt>
  </dgm:ptLst>
  <dgm:cxnLst>
    <dgm:cxn modelId="{80C83397-80D8-4D72-AA99-A1EDAF46969D}" srcId="{D7325202-6D66-40CE-BC5F-E293B18375F1}" destId="{3959E976-A2BD-4BC4-80E6-48E5FBC96F91}" srcOrd="2" destOrd="0" parTransId="{A01D3293-1F3F-4888-A0A5-261EA590001A}" sibTransId="{1D725067-1FE0-42C2-AD46-F272270FE9CE}"/>
    <dgm:cxn modelId="{F36FBF53-26D0-4A68-A1C5-B5EDFDB2E553}" type="presOf" srcId="{3959E976-A2BD-4BC4-80E6-48E5FBC96F91}" destId="{F3FD8F30-1725-43AF-9AC6-398072CB327B}" srcOrd="1" destOrd="0" presId="urn:microsoft.com/office/officeart/2005/8/layout/list1"/>
    <dgm:cxn modelId="{7620F0D1-223D-441B-A1CA-3561DFA947B0}" type="presOf" srcId="{DD776D7C-E274-4D08-90FC-A977C8467081}" destId="{3ED1A73C-F6D9-435A-BAA7-EE1D167A45E8}" srcOrd="0" destOrd="0" presId="urn:microsoft.com/office/officeart/2005/8/layout/list1"/>
    <dgm:cxn modelId="{D6EBA6C7-3D6C-4E59-A89E-EB31CB088BA7}" type="presOf" srcId="{CB0D0BBA-01D0-477F-A9AA-EF878601A3E7}" destId="{28C49367-A043-40AA-838F-EDBA64F794C8}" srcOrd="1" destOrd="0" presId="urn:microsoft.com/office/officeart/2005/8/layout/list1"/>
    <dgm:cxn modelId="{2B97C296-CCFF-4700-AA9F-B515C6E4DA56}" type="presOf" srcId="{A83F959B-520E-47A6-9818-869DA7AA4D87}" destId="{A90E9AA9-200D-4859-94C8-26AD431D3BA9}" srcOrd="0" destOrd="0" presId="urn:microsoft.com/office/officeart/2005/8/layout/list1"/>
    <dgm:cxn modelId="{12AAB764-5043-4412-8E80-FAE85EF32D35}" srcId="{D7325202-6D66-40CE-BC5F-E293B18375F1}" destId="{CB0D0BBA-01D0-477F-A9AA-EF878601A3E7}" srcOrd="1" destOrd="0" parTransId="{EE91F5A0-879E-4BF6-8C5C-4E416C4D4D4A}" sibTransId="{87737B43-D1A0-4D5F-A22A-F96C16F9CC0F}"/>
    <dgm:cxn modelId="{81412AC9-EDCE-4215-B473-748CB9771F81}" type="presOf" srcId="{CB0D0BBA-01D0-477F-A9AA-EF878601A3E7}" destId="{B7F0E163-26E1-4031-90D7-B09DA7A4C98A}" srcOrd="0" destOrd="0" presId="urn:microsoft.com/office/officeart/2005/8/layout/list1"/>
    <dgm:cxn modelId="{FF12BC77-2210-4666-A128-4A3034D1EA15}" type="presOf" srcId="{DD776D7C-E274-4D08-90FC-A977C8467081}" destId="{0484DF87-0D85-4E36-A55C-DBED0B7BF126}" srcOrd="1" destOrd="0" presId="urn:microsoft.com/office/officeart/2005/8/layout/list1"/>
    <dgm:cxn modelId="{D48B0E94-B4D5-473F-934E-481B89FED72A}" srcId="{D7325202-6D66-40CE-BC5F-E293B18375F1}" destId="{DD776D7C-E274-4D08-90FC-A977C8467081}" srcOrd="3" destOrd="0" parTransId="{F4A56106-3FE1-4755-9AAF-16E99B4675E8}" sibTransId="{BB8A051C-F337-4C2C-BD7B-2078AD19B392}"/>
    <dgm:cxn modelId="{441D3038-9A1B-4EC6-A940-E0C5D0BFB04A}" type="presOf" srcId="{A83F959B-520E-47A6-9818-869DA7AA4D87}" destId="{49735AE5-CD02-4DCD-B51B-40B0073F985E}" srcOrd="1" destOrd="0" presId="urn:microsoft.com/office/officeart/2005/8/layout/list1"/>
    <dgm:cxn modelId="{61BCC322-CD24-49F2-BBDB-245C6E022B66}" type="presOf" srcId="{3959E976-A2BD-4BC4-80E6-48E5FBC96F91}" destId="{0B470957-1169-42B3-B4BD-29C9BADF4DE8}" srcOrd="0" destOrd="0" presId="urn:microsoft.com/office/officeart/2005/8/layout/list1"/>
    <dgm:cxn modelId="{0C080FFB-C973-411A-95DA-C54884F66C3A}" srcId="{D7325202-6D66-40CE-BC5F-E293B18375F1}" destId="{A83F959B-520E-47A6-9818-869DA7AA4D87}" srcOrd="4" destOrd="0" parTransId="{67DE07BC-8382-47B5-9F8A-A5EE0BDC01BC}" sibTransId="{CBDC97A1-C9D8-461A-9AD9-2E8BE8AB7FC0}"/>
    <dgm:cxn modelId="{9896FA43-DF2A-403E-ADD7-8A6603C6C730}" type="presOf" srcId="{C496F4FC-76DC-47BB-80B1-DD3E2237FB85}" destId="{73151288-9F21-4868-B556-EED520576BC1}" srcOrd="0" destOrd="0" presId="urn:microsoft.com/office/officeart/2005/8/layout/list1"/>
    <dgm:cxn modelId="{B52B48B8-B74F-417C-B042-5F51DC0D23D4}" type="presOf" srcId="{C496F4FC-76DC-47BB-80B1-DD3E2237FB85}" destId="{A0D420BF-A206-4D9D-9783-D93846629361}" srcOrd="1" destOrd="0" presId="urn:microsoft.com/office/officeart/2005/8/layout/list1"/>
    <dgm:cxn modelId="{DD365764-55D1-4CA1-AFD5-5AB90BEE0E96}" type="presOf" srcId="{D7325202-6D66-40CE-BC5F-E293B18375F1}" destId="{9C344F62-C00D-485A-A483-85B8C546F98C}" srcOrd="0" destOrd="0" presId="urn:microsoft.com/office/officeart/2005/8/layout/list1"/>
    <dgm:cxn modelId="{DB066E9A-3B7B-46CD-AD28-29D56A9410C8}" srcId="{D7325202-6D66-40CE-BC5F-E293B18375F1}" destId="{C496F4FC-76DC-47BB-80B1-DD3E2237FB85}" srcOrd="0" destOrd="0" parTransId="{F8F9711A-D7ED-47A1-A1AD-4CE49C651A23}" sibTransId="{9F9F8E42-62C9-4C1E-AEC4-8984A0792FB6}"/>
    <dgm:cxn modelId="{3796166B-E5C2-4F4E-904B-A3701B57A097}" type="presParOf" srcId="{9C344F62-C00D-485A-A483-85B8C546F98C}" destId="{4F7B7D04-9E8E-497E-92CD-AC9EAA1FAAEC}" srcOrd="0" destOrd="0" presId="urn:microsoft.com/office/officeart/2005/8/layout/list1"/>
    <dgm:cxn modelId="{40DC91DD-25B4-498B-A90B-31287B9304C5}" type="presParOf" srcId="{4F7B7D04-9E8E-497E-92CD-AC9EAA1FAAEC}" destId="{73151288-9F21-4868-B556-EED520576BC1}" srcOrd="0" destOrd="0" presId="urn:microsoft.com/office/officeart/2005/8/layout/list1"/>
    <dgm:cxn modelId="{A523AE8D-B1D3-496D-A2F3-FE9C3D367B58}" type="presParOf" srcId="{4F7B7D04-9E8E-497E-92CD-AC9EAA1FAAEC}" destId="{A0D420BF-A206-4D9D-9783-D93846629361}" srcOrd="1" destOrd="0" presId="urn:microsoft.com/office/officeart/2005/8/layout/list1"/>
    <dgm:cxn modelId="{947A7028-76D6-4E50-93C8-0EE73D627A72}" type="presParOf" srcId="{9C344F62-C00D-485A-A483-85B8C546F98C}" destId="{FAE4AEE4-BD3B-4448-A25B-18929AE3A064}" srcOrd="1" destOrd="0" presId="urn:microsoft.com/office/officeart/2005/8/layout/list1"/>
    <dgm:cxn modelId="{A96EAF6F-D3FD-4ECA-8E00-39F255E40010}" type="presParOf" srcId="{9C344F62-C00D-485A-A483-85B8C546F98C}" destId="{FE276AED-F0B7-4AE1-9EF2-FA2636013105}" srcOrd="2" destOrd="0" presId="urn:microsoft.com/office/officeart/2005/8/layout/list1"/>
    <dgm:cxn modelId="{61B060F6-163E-496B-B587-DEF4E1E0AD53}" type="presParOf" srcId="{9C344F62-C00D-485A-A483-85B8C546F98C}" destId="{78A772B1-41D8-48EE-9EB6-E64A5609837E}" srcOrd="3" destOrd="0" presId="urn:microsoft.com/office/officeart/2005/8/layout/list1"/>
    <dgm:cxn modelId="{8B5D520D-B951-4885-BC5D-84A9FEF84A4B}" type="presParOf" srcId="{9C344F62-C00D-485A-A483-85B8C546F98C}" destId="{F05269B1-65F7-4F64-9D77-38BB8DDC89CA}" srcOrd="4" destOrd="0" presId="urn:microsoft.com/office/officeart/2005/8/layout/list1"/>
    <dgm:cxn modelId="{C542117A-8072-4C74-840B-70E4C12B51F7}" type="presParOf" srcId="{F05269B1-65F7-4F64-9D77-38BB8DDC89CA}" destId="{B7F0E163-26E1-4031-90D7-B09DA7A4C98A}" srcOrd="0" destOrd="0" presId="urn:microsoft.com/office/officeart/2005/8/layout/list1"/>
    <dgm:cxn modelId="{1F784C72-7629-4D19-8C29-F003109B8517}" type="presParOf" srcId="{F05269B1-65F7-4F64-9D77-38BB8DDC89CA}" destId="{28C49367-A043-40AA-838F-EDBA64F794C8}" srcOrd="1" destOrd="0" presId="urn:microsoft.com/office/officeart/2005/8/layout/list1"/>
    <dgm:cxn modelId="{3440E773-F14D-4EA1-BD67-3015614ED1AE}" type="presParOf" srcId="{9C344F62-C00D-485A-A483-85B8C546F98C}" destId="{5067611E-ED59-4B83-8EED-9BE4803A9356}" srcOrd="5" destOrd="0" presId="urn:microsoft.com/office/officeart/2005/8/layout/list1"/>
    <dgm:cxn modelId="{34129916-9D29-4031-968A-92063DE8DDF5}" type="presParOf" srcId="{9C344F62-C00D-485A-A483-85B8C546F98C}" destId="{3ABD5BE8-6208-46C1-8250-FEB8ECF1B758}" srcOrd="6" destOrd="0" presId="urn:microsoft.com/office/officeart/2005/8/layout/list1"/>
    <dgm:cxn modelId="{A27FB6DE-DDE6-47FA-84F0-5591A85F8A49}" type="presParOf" srcId="{9C344F62-C00D-485A-A483-85B8C546F98C}" destId="{9618C7E6-61D7-4929-AFA3-B530B77560D3}" srcOrd="7" destOrd="0" presId="urn:microsoft.com/office/officeart/2005/8/layout/list1"/>
    <dgm:cxn modelId="{C411AEBA-D407-462A-B651-4BCF7E23D340}" type="presParOf" srcId="{9C344F62-C00D-485A-A483-85B8C546F98C}" destId="{10721F2D-9178-4AD0-8AE5-B546654FFAD8}" srcOrd="8" destOrd="0" presId="urn:microsoft.com/office/officeart/2005/8/layout/list1"/>
    <dgm:cxn modelId="{CED7D29E-7254-4B12-A2D1-A3BFC05D129B}" type="presParOf" srcId="{10721F2D-9178-4AD0-8AE5-B546654FFAD8}" destId="{0B470957-1169-42B3-B4BD-29C9BADF4DE8}" srcOrd="0" destOrd="0" presId="urn:microsoft.com/office/officeart/2005/8/layout/list1"/>
    <dgm:cxn modelId="{064BDB0B-C35B-4218-8A4C-D1C5E8E3F32A}" type="presParOf" srcId="{10721F2D-9178-4AD0-8AE5-B546654FFAD8}" destId="{F3FD8F30-1725-43AF-9AC6-398072CB327B}" srcOrd="1" destOrd="0" presId="urn:microsoft.com/office/officeart/2005/8/layout/list1"/>
    <dgm:cxn modelId="{4AF339FB-685D-47FF-9B58-1477843A9938}" type="presParOf" srcId="{9C344F62-C00D-485A-A483-85B8C546F98C}" destId="{0204636D-C736-4759-9724-46D81E7FCA68}" srcOrd="9" destOrd="0" presId="urn:microsoft.com/office/officeart/2005/8/layout/list1"/>
    <dgm:cxn modelId="{219D140A-3958-4A15-8D53-677106B55FAE}" type="presParOf" srcId="{9C344F62-C00D-485A-A483-85B8C546F98C}" destId="{B482DE6D-E2F6-4BC6-BF0A-7A9F7703DF95}" srcOrd="10" destOrd="0" presId="urn:microsoft.com/office/officeart/2005/8/layout/list1"/>
    <dgm:cxn modelId="{246DC788-5E1A-48E8-83CC-490270B73315}" type="presParOf" srcId="{9C344F62-C00D-485A-A483-85B8C546F98C}" destId="{A2C02831-83B9-4751-A6CC-2A896593120B}" srcOrd="11" destOrd="0" presId="urn:microsoft.com/office/officeart/2005/8/layout/list1"/>
    <dgm:cxn modelId="{1EBEE8E9-AA8D-4A07-9E49-51ED76BFFFF4}" type="presParOf" srcId="{9C344F62-C00D-485A-A483-85B8C546F98C}" destId="{DD74F8A8-101D-4646-98E7-65A536FA9E56}" srcOrd="12" destOrd="0" presId="urn:microsoft.com/office/officeart/2005/8/layout/list1"/>
    <dgm:cxn modelId="{CD67A200-01DB-498A-955F-18519D2F126E}" type="presParOf" srcId="{DD74F8A8-101D-4646-98E7-65A536FA9E56}" destId="{3ED1A73C-F6D9-435A-BAA7-EE1D167A45E8}" srcOrd="0" destOrd="0" presId="urn:microsoft.com/office/officeart/2005/8/layout/list1"/>
    <dgm:cxn modelId="{3BCB13E0-98D3-4501-9722-7BC77BB320D8}" type="presParOf" srcId="{DD74F8A8-101D-4646-98E7-65A536FA9E56}" destId="{0484DF87-0D85-4E36-A55C-DBED0B7BF126}" srcOrd="1" destOrd="0" presId="urn:microsoft.com/office/officeart/2005/8/layout/list1"/>
    <dgm:cxn modelId="{9D4F7FAA-4745-4F1E-A0ED-633459915F58}" type="presParOf" srcId="{9C344F62-C00D-485A-A483-85B8C546F98C}" destId="{C2F8BFDC-E7E7-4ACA-B078-E04B540140CD}" srcOrd="13" destOrd="0" presId="urn:microsoft.com/office/officeart/2005/8/layout/list1"/>
    <dgm:cxn modelId="{056C756F-44BB-4085-96F0-13FD9586BEC7}" type="presParOf" srcId="{9C344F62-C00D-485A-A483-85B8C546F98C}" destId="{BDC313C8-F6E6-4070-9942-21A065885225}" srcOrd="14" destOrd="0" presId="urn:microsoft.com/office/officeart/2005/8/layout/list1"/>
    <dgm:cxn modelId="{4748C7CA-8B9D-4A8A-852D-61426A752A95}" type="presParOf" srcId="{9C344F62-C00D-485A-A483-85B8C546F98C}" destId="{3E018DB8-C72F-4A65-870B-C540EC741DF8}" srcOrd="15" destOrd="0" presId="urn:microsoft.com/office/officeart/2005/8/layout/list1"/>
    <dgm:cxn modelId="{E922DAF4-4343-4CA0-9B04-EBFB6D2B3781}" type="presParOf" srcId="{9C344F62-C00D-485A-A483-85B8C546F98C}" destId="{368AEBF1-EE3C-4A85-A284-CE6FB32F24BD}" srcOrd="16" destOrd="0" presId="urn:microsoft.com/office/officeart/2005/8/layout/list1"/>
    <dgm:cxn modelId="{CE2D1CF9-CB6D-43C1-901B-0B78BA2EB5FA}" type="presParOf" srcId="{368AEBF1-EE3C-4A85-A284-CE6FB32F24BD}" destId="{A90E9AA9-200D-4859-94C8-26AD431D3BA9}" srcOrd="0" destOrd="0" presId="urn:microsoft.com/office/officeart/2005/8/layout/list1"/>
    <dgm:cxn modelId="{448F184B-BF9E-43EA-BE84-CD9703B8E66F}" type="presParOf" srcId="{368AEBF1-EE3C-4A85-A284-CE6FB32F24BD}" destId="{49735AE5-CD02-4DCD-B51B-40B0073F985E}" srcOrd="1" destOrd="0" presId="urn:microsoft.com/office/officeart/2005/8/layout/list1"/>
    <dgm:cxn modelId="{D5B851F8-4AC7-413B-B505-C07B6C962F58}" type="presParOf" srcId="{9C344F62-C00D-485A-A483-85B8C546F98C}" destId="{6F55CC6B-785F-4EAA-A50B-7474AE47290F}" srcOrd="17" destOrd="0" presId="urn:microsoft.com/office/officeart/2005/8/layout/list1"/>
    <dgm:cxn modelId="{5E9FE3AA-7C2F-48B1-B67F-378A2A32325C}" type="presParOf" srcId="{9C344F62-C00D-485A-A483-85B8C546F98C}" destId="{D0510B0B-9E15-4C1B-86F1-14D449F468D0}" srcOrd="18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12F68098-98F3-42B9-963E-ABAED782D9E9}" type="doc">
      <dgm:prSet loTypeId="urn:microsoft.com/office/officeart/2005/8/layout/lProcess3" loCatId="process" qsTypeId="urn:microsoft.com/office/officeart/2005/8/quickstyle/simple5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2735031A-C0DE-4D92-B5CA-EBFE414FDD84}">
      <dgm:prSet phldrT="[Текст]" custT="1"/>
      <dgm:spPr/>
      <dgm:t>
        <a:bodyPr/>
        <a:lstStyle/>
        <a:p>
          <a:r>
            <a:rPr lang="uk-UA" sz="2200" b="1" dirty="0" smtClean="0"/>
            <a:t>Догматичне </a:t>
          </a:r>
          <a:endParaRPr lang="ru-RU" sz="2200" b="1" dirty="0"/>
        </a:p>
      </dgm:t>
    </dgm:pt>
    <dgm:pt modelId="{9EFAE891-0034-4E94-A8D3-C69C6B048A1A}" type="parTrans" cxnId="{5E5D9FC3-1F2B-4FC6-A619-5F134F105F16}">
      <dgm:prSet/>
      <dgm:spPr/>
      <dgm:t>
        <a:bodyPr/>
        <a:lstStyle/>
        <a:p>
          <a:endParaRPr lang="ru-RU"/>
        </a:p>
      </dgm:t>
    </dgm:pt>
    <dgm:pt modelId="{F8437857-37FB-41B3-BA16-C93A7D965B7E}" type="sibTrans" cxnId="{5E5D9FC3-1F2B-4FC6-A619-5F134F105F16}">
      <dgm:prSet/>
      <dgm:spPr/>
      <dgm:t>
        <a:bodyPr/>
        <a:lstStyle/>
        <a:p>
          <a:endParaRPr lang="ru-RU"/>
        </a:p>
      </dgm:t>
    </dgm:pt>
    <dgm:pt modelId="{89B2663B-3E75-47A9-A56C-D6DF7682FE31}">
      <dgm:prSet phldrT="[Текст]" custT="1"/>
      <dgm:spPr/>
      <dgm:t>
        <a:bodyPr/>
        <a:lstStyle/>
        <a:p>
          <a:r>
            <a:rPr lang="uk-UA" sz="2100" dirty="0" smtClean="0"/>
            <a:t>механічне заучування </a:t>
          </a:r>
          <a:endParaRPr lang="ru-RU" sz="2100" dirty="0"/>
        </a:p>
      </dgm:t>
    </dgm:pt>
    <dgm:pt modelId="{F9EB0CE2-EE63-4579-A33D-6876BA6678EB}" type="parTrans" cxnId="{F086AFA1-73DF-4AF4-9595-AD83B12AE18A}">
      <dgm:prSet/>
      <dgm:spPr/>
      <dgm:t>
        <a:bodyPr/>
        <a:lstStyle/>
        <a:p>
          <a:endParaRPr lang="ru-RU"/>
        </a:p>
      </dgm:t>
    </dgm:pt>
    <dgm:pt modelId="{E9832B1C-586F-4B9D-A3A6-3FE547739FC9}" type="sibTrans" cxnId="{F086AFA1-73DF-4AF4-9595-AD83B12AE18A}">
      <dgm:prSet/>
      <dgm:spPr/>
      <dgm:t>
        <a:bodyPr/>
        <a:lstStyle/>
        <a:p>
          <a:endParaRPr lang="ru-RU"/>
        </a:p>
      </dgm:t>
    </dgm:pt>
    <dgm:pt modelId="{0967ABF9-CE6D-40FF-BF4E-ADF33061407B}">
      <dgm:prSet phldrT="[Текст]" custT="1"/>
      <dgm:spPr/>
      <dgm:t>
        <a:bodyPr/>
        <a:lstStyle/>
        <a:p>
          <a:r>
            <a:rPr lang="uk-UA" sz="2200" b="1" dirty="0" smtClean="0"/>
            <a:t>Пояснювальне </a:t>
          </a:r>
          <a:endParaRPr lang="ru-RU" sz="2200" b="1" dirty="0"/>
        </a:p>
      </dgm:t>
    </dgm:pt>
    <dgm:pt modelId="{D306D7E9-11AF-4FA4-9DDE-8F7043CEA4B2}" type="parTrans" cxnId="{B06A0988-AD7D-48AA-A5F8-489D31954C63}">
      <dgm:prSet/>
      <dgm:spPr/>
      <dgm:t>
        <a:bodyPr/>
        <a:lstStyle/>
        <a:p>
          <a:endParaRPr lang="ru-RU"/>
        </a:p>
      </dgm:t>
    </dgm:pt>
    <dgm:pt modelId="{2365FB68-089D-40A3-B19C-D5462DF77FC8}" type="sibTrans" cxnId="{B06A0988-AD7D-48AA-A5F8-489D31954C63}">
      <dgm:prSet/>
      <dgm:spPr/>
      <dgm:t>
        <a:bodyPr/>
        <a:lstStyle/>
        <a:p>
          <a:endParaRPr lang="ru-RU"/>
        </a:p>
      </dgm:t>
    </dgm:pt>
    <dgm:pt modelId="{FE90C923-6DBB-495A-B964-1437D7D65AFA}">
      <dgm:prSet phldrT="[Текст]" custT="1"/>
      <dgm:spPr/>
      <dgm:t>
        <a:bodyPr/>
        <a:lstStyle/>
        <a:p>
          <a:r>
            <a:rPr lang="uk-UA" sz="2100" dirty="0" smtClean="0"/>
            <a:t>вивчення матеріалу через його усвідомлення та розуміння </a:t>
          </a:r>
          <a:endParaRPr lang="ru-RU" sz="2100" dirty="0"/>
        </a:p>
      </dgm:t>
    </dgm:pt>
    <dgm:pt modelId="{F7E64227-33C4-4BC7-9719-EC08F55C53D6}" type="parTrans" cxnId="{3BB17174-FEEA-4B03-B2B7-24D399E697EB}">
      <dgm:prSet/>
      <dgm:spPr/>
      <dgm:t>
        <a:bodyPr/>
        <a:lstStyle/>
        <a:p>
          <a:endParaRPr lang="ru-RU"/>
        </a:p>
      </dgm:t>
    </dgm:pt>
    <dgm:pt modelId="{CE6EA4C4-35F2-46F1-B7B5-3C9EAE174B12}" type="sibTrans" cxnId="{3BB17174-FEEA-4B03-B2B7-24D399E697EB}">
      <dgm:prSet/>
      <dgm:spPr/>
      <dgm:t>
        <a:bodyPr/>
        <a:lstStyle/>
        <a:p>
          <a:endParaRPr lang="ru-RU"/>
        </a:p>
      </dgm:t>
    </dgm:pt>
    <dgm:pt modelId="{258188F4-2ABF-4ED0-9B91-52B21332319F}">
      <dgm:prSet phldrT="[Текст]" custT="1"/>
      <dgm:spPr/>
      <dgm:t>
        <a:bodyPr/>
        <a:lstStyle/>
        <a:p>
          <a:r>
            <a:rPr lang="uk-UA" sz="2200" b="1" dirty="0" err="1" smtClean="0"/>
            <a:t>Поянювально</a:t>
          </a:r>
          <a:r>
            <a:rPr lang="uk-UA" sz="2200" b="1" dirty="0" smtClean="0"/>
            <a:t>-ілюстративне </a:t>
          </a:r>
          <a:endParaRPr lang="ru-RU" sz="2200" b="1" dirty="0"/>
        </a:p>
      </dgm:t>
    </dgm:pt>
    <dgm:pt modelId="{D5FFB8BD-0CE3-4E47-A111-19BD0BDD1A43}" type="parTrans" cxnId="{88587D05-BDB2-4E19-902B-5E5ADA5B5097}">
      <dgm:prSet/>
      <dgm:spPr/>
      <dgm:t>
        <a:bodyPr/>
        <a:lstStyle/>
        <a:p>
          <a:endParaRPr lang="ru-RU"/>
        </a:p>
      </dgm:t>
    </dgm:pt>
    <dgm:pt modelId="{284430E2-B364-4292-A17B-67DF99E2BCBF}" type="sibTrans" cxnId="{88587D05-BDB2-4E19-902B-5E5ADA5B5097}">
      <dgm:prSet/>
      <dgm:spPr/>
      <dgm:t>
        <a:bodyPr/>
        <a:lstStyle/>
        <a:p>
          <a:endParaRPr lang="ru-RU"/>
        </a:p>
      </dgm:t>
    </dgm:pt>
    <dgm:pt modelId="{029CA0BD-F10E-499F-A120-2A3A57EF8326}">
      <dgm:prSet phldrT="[Текст]" custT="1"/>
      <dgm:spPr/>
      <dgm:t>
        <a:bodyPr/>
        <a:lstStyle/>
        <a:p>
          <a:r>
            <a:rPr lang="uk-UA" sz="2100" dirty="0" smtClean="0"/>
            <a:t>сприймання учнями навчальної інформації з одночасним її узагальненням, засвоєнням понять, законів, теорій</a:t>
          </a:r>
          <a:endParaRPr lang="ru-RU" sz="2100" dirty="0"/>
        </a:p>
      </dgm:t>
    </dgm:pt>
    <dgm:pt modelId="{21401006-6C60-40D6-8145-14A1E522CC77}" type="parTrans" cxnId="{97572BF5-D7E4-4666-BA83-45097C7BCFEF}">
      <dgm:prSet/>
      <dgm:spPr/>
      <dgm:t>
        <a:bodyPr/>
        <a:lstStyle/>
        <a:p>
          <a:endParaRPr lang="ru-RU"/>
        </a:p>
      </dgm:t>
    </dgm:pt>
    <dgm:pt modelId="{3C0C5EEC-B607-4A90-AFAD-25D741A83B4F}" type="sibTrans" cxnId="{97572BF5-D7E4-4666-BA83-45097C7BCFEF}">
      <dgm:prSet/>
      <dgm:spPr/>
      <dgm:t>
        <a:bodyPr/>
        <a:lstStyle/>
        <a:p>
          <a:endParaRPr lang="ru-RU"/>
        </a:p>
      </dgm:t>
    </dgm:pt>
    <dgm:pt modelId="{771F2E8D-4B28-4497-95BF-4E8964DA4EE0}">
      <dgm:prSet phldrT="[Текст]" custT="1"/>
      <dgm:spPr/>
      <dgm:t>
        <a:bodyPr/>
        <a:lstStyle/>
        <a:p>
          <a:r>
            <a:rPr lang="uk-UA" sz="2200" b="1" dirty="0" smtClean="0"/>
            <a:t>Програмоване </a:t>
          </a:r>
          <a:endParaRPr lang="ru-RU" sz="2200" b="1" dirty="0"/>
        </a:p>
      </dgm:t>
    </dgm:pt>
    <dgm:pt modelId="{6288E65C-6984-4465-B316-069AEBAAD804}" type="parTrans" cxnId="{9F033998-A4CD-4D20-BA3B-EB614BCA1380}">
      <dgm:prSet/>
      <dgm:spPr/>
      <dgm:t>
        <a:bodyPr/>
        <a:lstStyle/>
        <a:p>
          <a:endParaRPr lang="ru-RU"/>
        </a:p>
      </dgm:t>
    </dgm:pt>
    <dgm:pt modelId="{B93BD860-F736-4199-8E36-7A04207104CA}" type="sibTrans" cxnId="{9F033998-A4CD-4D20-BA3B-EB614BCA1380}">
      <dgm:prSet/>
      <dgm:spPr/>
      <dgm:t>
        <a:bodyPr/>
        <a:lstStyle/>
        <a:p>
          <a:endParaRPr lang="ru-RU"/>
        </a:p>
      </dgm:t>
    </dgm:pt>
    <dgm:pt modelId="{1BB0CB19-B77D-4083-B3FB-C50C844DE316}">
      <dgm:prSet phldrT="[Текст]" custT="1"/>
      <dgm:spPr/>
      <dgm:t>
        <a:bodyPr/>
        <a:lstStyle/>
        <a:p>
          <a:r>
            <a:rPr lang="uk-UA" sz="2100" dirty="0" smtClean="0"/>
            <a:t>використання спеціальних навчаючих програм</a:t>
          </a:r>
          <a:endParaRPr lang="ru-RU" sz="2100" dirty="0"/>
        </a:p>
      </dgm:t>
    </dgm:pt>
    <dgm:pt modelId="{A15A46F5-AC37-4197-AEDE-9940AC5931CB}" type="parTrans" cxnId="{0B973F19-7945-4765-A234-0D5ABB3A52ED}">
      <dgm:prSet/>
      <dgm:spPr/>
      <dgm:t>
        <a:bodyPr/>
        <a:lstStyle/>
        <a:p>
          <a:endParaRPr lang="ru-RU"/>
        </a:p>
      </dgm:t>
    </dgm:pt>
    <dgm:pt modelId="{DB871E2C-1E35-4D4F-B53C-38B323C848A3}" type="sibTrans" cxnId="{0B973F19-7945-4765-A234-0D5ABB3A52ED}">
      <dgm:prSet/>
      <dgm:spPr/>
      <dgm:t>
        <a:bodyPr/>
        <a:lstStyle/>
        <a:p>
          <a:endParaRPr lang="ru-RU"/>
        </a:p>
      </dgm:t>
    </dgm:pt>
    <dgm:pt modelId="{EB50C248-AD89-481C-9F9A-A5BB0533B5B5}" type="pres">
      <dgm:prSet presAssocID="{12F68098-98F3-42B9-963E-ABAED782D9E9}" presName="Name0" presStyleCnt="0">
        <dgm:presLayoutVars>
          <dgm:chPref val="3"/>
          <dgm:dir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137072B1-18E9-4413-847F-88334B7DDE21}" type="pres">
      <dgm:prSet presAssocID="{2735031A-C0DE-4D92-B5CA-EBFE414FDD84}" presName="horFlow" presStyleCnt="0"/>
      <dgm:spPr/>
    </dgm:pt>
    <dgm:pt modelId="{D6EA16C1-B0C1-4BAE-94B9-839823C9373F}" type="pres">
      <dgm:prSet presAssocID="{2735031A-C0DE-4D92-B5CA-EBFE414FDD84}" presName="bigChev" presStyleLbl="node1" presStyleIdx="0" presStyleCnt="4" custScaleX="147134"/>
      <dgm:spPr/>
      <dgm:t>
        <a:bodyPr/>
        <a:lstStyle/>
        <a:p>
          <a:endParaRPr lang="ru-RU"/>
        </a:p>
      </dgm:t>
    </dgm:pt>
    <dgm:pt modelId="{156AAE9C-A661-4799-B83C-B02746F7D817}" type="pres">
      <dgm:prSet presAssocID="{F9EB0CE2-EE63-4579-A33D-6876BA6678EB}" presName="parTrans" presStyleCnt="0"/>
      <dgm:spPr/>
    </dgm:pt>
    <dgm:pt modelId="{A3580352-3611-4A6F-B775-9208C3E91756}" type="pres">
      <dgm:prSet presAssocID="{89B2663B-3E75-47A9-A56C-D6DF7682FE31}" presName="node" presStyleLbl="alignAccFollowNode1" presStyleIdx="0" presStyleCnt="4" custScaleX="28446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4E647BE-26DD-405B-9967-7BFC20D1D47B}" type="pres">
      <dgm:prSet presAssocID="{2735031A-C0DE-4D92-B5CA-EBFE414FDD84}" presName="vSp" presStyleCnt="0"/>
      <dgm:spPr/>
    </dgm:pt>
    <dgm:pt modelId="{7230C2C0-6414-475D-90ED-4108AE5AB51B}" type="pres">
      <dgm:prSet presAssocID="{0967ABF9-CE6D-40FF-BF4E-ADF33061407B}" presName="horFlow" presStyleCnt="0"/>
      <dgm:spPr/>
    </dgm:pt>
    <dgm:pt modelId="{18146F3E-856C-4D94-BD4B-10F005169EBC}" type="pres">
      <dgm:prSet presAssocID="{0967ABF9-CE6D-40FF-BF4E-ADF33061407B}" presName="bigChev" presStyleLbl="node1" presStyleIdx="1" presStyleCnt="4" custScaleX="147134"/>
      <dgm:spPr/>
      <dgm:t>
        <a:bodyPr/>
        <a:lstStyle/>
        <a:p>
          <a:endParaRPr lang="ru-RU"/>
        </a:p>
      </dgm:t>
    </dgm:pt>
    <dgm:pt modelId="{ABE8225D-3D38-44B1-8778-BCAF8669CB97}" type="pres">
      <dgm:prSet presAssocID="{F7E64227-33C4-4BC7-9719-EC08F55C53D6}" presName="parTrans" presStyleCnt="0"/>
      <dgm:spPr/>
    </dgm:pt>
    <dgm:pt modelId="{C2FF26D0-2379-4386-A969-79052E23E761}" type="pres">
      <dgm:prSet presAssocID="{FE90C923-6DBB-495A-B964-1437D7D65AFA}" presName="node" presStyleLbl="alignAccFollowNode1" presStyleIdx="1" presStyleCnt="4" custScaleX="28446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EDF8BF5-DEF0-48BF-B587-3E651831FBE2}" type="pres">
      <dgm:prSet presAssocID="{0967ABF9-CE6D-40FF-BF4E-ADF33061407B}" presName="vSp" presStyleCnt="0"/>
      <dgm:spPr/>
    </dgm:pt>
    <dgm:pt modelId="{52500F4E-1912-45E7-9639-0D637F528DEE}" type="pres">
      <dgm:prSet presAssocID="{258188F4-2ABF-4ED0-9B91-52B21332319F}" presName="horFlow" presStyleCnt="0"/>
      <dgm:spPr/>
    </dgm:pt>
    <dgm:pt modelId="{881C2173-7A9C-480C-88B7-051F0ECC1F66}" type="pres">
      <dgm:prSet presAssocID="{258188F4-2ABF-4ED0-9B91-52B21332319F}" presName="bigChev" presStyleLbl="node1" presStyleIdx="2" presStyleCnt="4" custScaleX="147134" custScaleY="132004"/>
      <dgm:spPr/>
      <dgm:t>
        <a:bodyPr/>
        <a:lstStyle/>
        <a:p>
          <a:endParaRPr lang="ru-RU"/>
        </a:p>
      </dgm:t>
    </dgm:pt>
    <dgm:pt modelId="{08F22054-949F-43D1-8EDC-1F67292FEB82}" type="pres">
      <dgm:prSet presAssocID="{21401006-6C60-40D6-8145-14A1E522CC77}" presName="parTrans" presStyleCnt="0"/>
      <dgm:spPr/>
    </dgm:pt>
    <dgm:pt modelId="{F626D6B7-FA89-448F-A6DA-DDF7A7FA20A1}" type="pres">
      <dgm:prSet presAssocID="{029CA0BD-F10E-499F-A120-2A3A57EF8326}" presName="node" presStyleLbl="alignAccFollowNode1" presStyleIdx="2" presStyleCnt="4" custScaleX="302835" custScaleY="159041" custLinFactX="-1087" custLinFactNeighborX="-100000" custLinFactNeighborY="-164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5E1C0D3-780A-4BB0-8060-8AE0B89FBB15}" type="pres">
      <dgm:prSet presAssocID="{258188F4-2ABF-4ED0-9B91-52B21332319F}" presName="vSp" presStyleCnt="0"/>
      <dgm:spPr/>
    </dgm:pt>
    <dgm:pt modelId="{19D0DF61-5E47-419E-875A-08575FB88B6C}" type="pres">
      <dgm:prSet presAssocID="{771F2E8D-4B28-4497-95BF-4E8964DA4EE0}" presName="horFlow" presStyleCnt="0"/>
      <dgm:spPr/>
    </dgm:pt>
    <dgm:pt modelId="{C989DCE2-1407-41A7-B767-71750B72C171}" type="pres">
      <dgm:prSet presAssocID="{771F2E8D-4B28-4497-95BF-4E8964DA4EE0}" presName="bigChev" presStyleLbl="node1" presStyleIdx="3" presStyleCnt="4" custScaleX="147134"/>
      <dgm:spPr/>
      <dgm:t>
        <a:bodyPr/>
        <a:lstStyle/>
        <a:p>
          <a:endParaRPr lang="ru-RU"/>
        </a:p>
      </dgm:t>
    </dgm:pt>
    <dgm:pt modelId="{052A8EB4-B6D6-48AD-B5FF-7FAE40C0BFCF}" type="pres">
      <dgm:prSet presAssocID="{A15A46F5-AC37-4197-AEDE-9940AC5931CB}" presName="parTrans" presStyleCnt="0"/>
      <dgm:spPr/>
    </dgm:pt>
    <dgm:pt modelId="{01A703D5-036E-481F-8A54-5DF75082EDFB}" type="pres">
      <dgm:prSet presAssocID="{1BB0CB19-B77D-4083-B3FB-C50C844DE316}" presName="node" presStyleLbl="alignAccFollowNode1" presStyleIdx="3" presStyleCnt="4" custScaleX="28446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F0E0442-C58F-48C6-889E-7F69C02A0A08}" type="presOf" srcId="{029CA0BD-F10E-499F-A120-2A3A57EF8326}" destId="{F626D6B7-FA89-448F-A6DA-DDF7A7FA20A1}" srcOrd="0" destOrd="0" presId="urn:microsoft.com/office/officeart/2005/8/layout/lProcess3"/>
    <dgm:cxn modelId="{88587D05-BDB2-4E19-902B-5E5ADA5B5097}" srcId="{12F68098-98F3-42B9-963E-ABAED782D9E9}" destId="{258188F4-2ABF-4ED0-9B91-52B21332319F}" srcOrd="2" destOrd="0" parTransId="{D5FFB8BD-0CE3-4E47-A111-19BD0BDD1A43}" sibTransId="{284430E2-B364-4292-A17B-67DF99E2BCBF}"/>
    <dgm:cxn modelId="{5E5D9FC3-1F2B-4FC6-A619-5F134F105F16}" srcId="{12F68098-98F3-42B9-963E-ABAED782D9E9}" destId="{2735031A-C0DE-4D92-B5CA-EBFE414FDD84}" srcOrd="0" destOrd="0" parTransId="{9EFAE891-0034-4E94-A8D3-C69C6B048A1A}" sibTransId="{F8437857-37FB-41B3-BA16-C93A7D965B7E}"/>
    <dgm:cxn modelId="{F086AFA1-73DF-4AF4-9595-AD83B12AE18A}" srcId="{2735031A-C0DE-4D92-B5CA-EBFE414FDD84}" destId="{89B2663B-3E75-47A9-A56C-D6DF7682FE31}" srcOrd="0" destOrd="0" parTransId="{F9EB0CE2-EE63-4579-A33D-6876BA6678EB}" sibTransId="{E9832B1C-586F-4B9D-A3A6-3FE547739FC9}"/>
    <dgm:cxn modelId="{9FBA8E3A-8E6C-45F8-A918-8979FE5096EC}" type="presOf" srcId="{FE90C923-6DBB-495A-B964-1437D7D65AFA}" destId="{C2FF26D0-2379-4386-A969-79052E23E761}" srcOrd="0" destOrd="0" presId="urn:microsoft.com/office/officeart/2005/8/layout/lProcess3"/>
    <dgm:cxn modelId="{AEAF6389-6184-481F-A8F0-7C6278D4B662}" type="presOf" srcId="{2735031A-C0DE-4D92-B5CA-EBFE414FDD84}" destId="{D6EA16C1-B0C1-4BAE-94B9-839823C9373F}" srcOrd="0" destOrd="0" presId="urn:microsoft.com/office/officeart/2005/8/layout/lProcess3"/>
    <dgm:cxn modelId="{680554B9-46D5-414C-A376-900DEA68B3FC}" type="presOf" srcId="{89B2663B-3E75-47A9-A56C-D6DF7682FE31}" destId="{A3580352-3611-4A6F-B775-9208C3E91756}" srcOrd="0" destOrd="0" presId="urn:microsoft.com/office/officeart/2005/8/layout/lProcess3"/>
    <dgm:cxn modelId="{9F033998-A4CD-4D20-BA3B-EB614BCA1380}" srcId="{12F68098-98F3-42B9-963E-ABAED782D9E9}" destId="{771F2E8D-4B28-4497-95BF-4E8964DA4EE0}" srcOrd="3" destOrd="0" parTransId="{6288E65C-6984-4465-B316-069AEBAAD804}" sibTransId="{B93BD860-F736-4199-8E36-7A04207104CA}"/>
    <dgm:cxn modelId="{0B973F19-7945-4765-A234-0D5ABB3A52ED}" srcId="{771F2E8D-4B28-4497-95BF-4E8964DA4EE0}" destId="{1BB0CB19-B77D-4083-B3FB-C50C844DE316}" srcOrd="0" destOrd="0" parTransId="{A15A46F5-AC37-4197-AEDE-9940AC5931CB}" sibTransId="{DB871E2C-1E35-4D4F-B53C-38B323C848A3}"/>
    <dgm:cxn modelId="{97572BF5-D7E4-4666-BA83-45097C7BCFEF}" srcId="{258188F4-2ABF-4ED0-9B91-52B21332319F}" destId="{029CA0BD-F10E-499F-A120-2A3A57EF8326}" srcOrd="0" destOrd="0" parTransId="{21401006-6C60-40D6-8145-14A1E522CC77}" sibTransId="{3C0C5EEC-B607-4A90-AFAD-25D741A83B4F}"/>
    <dgm:cxn modelId="{488B805B-4DD3-4AA2-B9A5-CEF70C5D8B5F}" type="presOf" srcId="{1BB0CB19-B77D-4083-B3FB-C50C844DE316}" destId="{01A703D5-036E-481F-8A54-5DF75082EDFB}" srcOrd="0" destOrd="0" presId="urn:microsoft.com/office/officeart/2005/8/layout/lProcess3"/>
    <dgm:cxn modelId="{4614A920-6C77-442D-AC50-EF811C358B86}" type="presOf" srcId="{0967ABF9-CE6D-40FF-BF4E-ADF33061407B}" destId="{18146F3E-856C-4D94-BD4B-10F005169EBC}" srcOrd="0" destOrd="0" presId="urn:microsoft.com/office/officeart/2005/8/layout/lProcess3"/>
    <dgm:cxn modelId="{4B76A7ED-1FD6-4D3D-B478-5E7A47E26388}" type="presOf" srcId="{258188F4-2ABF-4ED0-9B91-52B21332319F}" destId="{881C2173-7A9C-480C-88B7-051F0ECC1F66}" srcOrd="0" destOrd="0" presId="urn:microsoft.com/office/officeart/2005/8/layout/lProcess3"/>
    <dgm:cxn modelId="{00A8545C-8169-4AC2-8F36-826DDBA60417}" type="presOf" srcId="{771F2E8D-4B28-4497-95BF-4E8964DA4EE0}" destId="{C989DCE2-1407-41A7-B767-71750B72C171}" srcOrd="0" destOrd="0" presId="urn:microsoft.com/office/officeart/2005/8/layout/lProcess3"/>
    <dgm:cxn modelId="{B06A0988-AD7D-48AA-A5F8-489D31954C63}" srcId="{12F68098-98F3-42B9-963E-ABAED782D9E9}" destId="{0967ABF9-CE6D-40FF-BF4E-ADF33061407B}" srcOrd="1" destOrd="0" parTransId="{D306D7E9-11AF-4FA4-9DDE-8F7043CEA4B2}" sibTransId="{2365FB68-089D-40A3-B19C-D5462DF77FC8}"/>
    <dgm:cxn modelId="{3BB17174-FEEA-4B03-B2B7-24D399E697EB}" srcId="{0967ABF9-CE6D-40FF-BF4E-ADF33061407B}" destId="{FE90C923-6DBB-495A-B964-1437D7D65AFA}" srcOrd="0" destOrd="0" parTransId="{F7E64227-33C4-4BC7-9719-EC08F55C53D6}" sibTransId="{CE6EA4C4-35F2-46F1-B7B5-3C9EAE174B12}"/>
    <dgm:cxn modelId="{9DE116B8-9254-4902-8C4A-380D23FDDE63}" type="presOf" srcId="{12F68098-98F3-42B9-963E-ABAED782D9E9}" destId="{EB50C248-AD89-481C-9F9A-A5BB0533B5B5}" srcOrd="0" destOrd="0" presId="urn:microsoft.com/office/officeart/2005/8/layout/lProcess3"/>
    <dgm:cxn modelId="{660E0C1A-F59E-4C4F-8126-99D0FD3F7019}" type="presParOf" srcId="{EB50C248-AD89-481C-9F9A-A5BB0533B5B5}" destId="{137072B1-18E9-4413-847F-88334B7DDE21}" srcOrd="0" destOrd="0" presId="urn:microsoft.com/office/officeart/2005/8/layout/lProcess3"/>
    <dgm:cxn modelId="{CE6959A8-9249-48E6-BBB8-AFF5173C12D6}" type="presParOf" srcId="{137072B1-18E9-4413-847F-88334B7DDE21}" destId="{D6EA16C1-B0C1-4BAE-94B9-839823C9373F}" srcOrd="0" destOrd="0" presId="urn:microsoft.com/office/officeart/2005/8/layout/lProcess3"/>
    <dgm:cxn modelId="{68F8F182-8B95-457D-9FF7-6AAA4227FF24}" type="presParOf" srcId="{137072B1-18E9-4413-847F-88334B7DDE21}" destId="{156AAE9C-A661-4799-B83C-B02746F7D817}" srcOrd="1" destOrd="0" presId="urn:microsoft.com/office/officeart/2005/8/layout/lProcess3"/>
    <dgm:cxn modelId="{02CC60DA-139D-4B5D-A392-E94977AC99A9}" type="presParOf" srcId="{137072B1-18E9-4413-847F-88334B7DDE21}" destId="{A3580352-3611-4A6F-B775-9208C3E91756}" srcOrd="2" destOrd="0" presId="urn:microsoft.com/office/officeart/2005/8/layout/lProcess3"/>
    <dgm:cxn modelId="{F72FF966-7196-4E73-8B21-974DCFA1465D}" type="presParOf" srcId="{EB50C248-AD89-481C-9F9A-A5BB0533B5B5}" destId="{54E647BE-26DD-405B-9967-7BFC20D1D47B}" srcOrd="1" destOrd="0" presId="urn:microsoft.com/office/officeart/2005/8/layout/lProcess3"/>
    <dgm:cxn modelId="{3816D289-9E0F-41AF-B0B4-2F5CEC766A17}" type="presParOf" srcId="{EB50C248-AD89-481C-9F9A-A5BB0533B5B5}" destId="{7230C2C0-6414-475D-90ED-4108AE5AB51B}" srcOrd="2" destOrd="0" presId="urn:microsoft.com/office/officeart/2005/8/layout/lProcess3"/>
    <dgm:cxn modelId="{BF608827-5255-4205-AE5E-B39F6747C070}" type="presParOf" srcId="{7230C2C0-6414-475D-90ED-4108AE5AB51B}" destId="{18146F3E-856C-4D94-BD4B-10F005169EBC}" srcOrd="0" destOrd="0" presId="urn:microsoft.com/office/officeart/2005/8/layout/lProcess3"/>
    <dgm:cxn modelId="{FDF0A7F5-C4F5-4E9B-AFA8-613FAA5CA1DF}" type="presParOf" srcId="{7230C2C0-6414-475D-90ED-4108AE5AB51B}" destId="{ABE8225D-3D38-44B1-8778-BCAF8669CB97}" srcOrd="1" destOrd="0" presId="urn:microsoft.com/office/officeart/2005/8/layout/lProcess3"/>
    <dgm:cxn modelId="{28049D92-62D8-4ED6-96C4-F7C99A7B3FAD}" type="presParOf" srcId="{7230C2C0-6414-475D-90ED-4108AE5AB51B}" destId="{C2FF26D0-2379-4386-A969-79052E23E761}" srcOrd="2" destOrd="0" presId="urn:microsoft.com/office/officeart/2005/8/layout/lProcess3"/>
    <dgm:cxn modelId="{39BF1B66-E489-48A7-9B0B-E2CE80792F8F}" type="presParOf" srcId="{EB50C248-AD89-481C-9F9A-A5BB0533B5B5}" destId="{EEDF8BF5-DEF0-48BF-B587-3E651831FBE2}" srcOrd="3" destOrd="0" presId="urn:microsoft.com/office/officeart/2005/8/layout/lProcess3"/>
    <dgm:cxn modelId="{6A3A07D5-B878-40E0-9398-D8B7B0FB9BCB}" type="presParOf" srcId="{EB50C248-AD89-481C-9F9A-A5BB0533B5B5}" destId="{52500F4E-1912-45E7-9639-0D637F528DEE}" srcOrd="4" destOrd="0" presId="urn:microsoft.com/office/officeart/2005/8/layout/lProcess3"/>
    <dgm:cxn modelId="{A85A5815-7367-4F08-A27A-2DD156AF4546}" type="presParOf" srcId="{52500F4E-1912-45E7-9639-0D637F528DEE}" destId="{881C2173-7A9C-480C-88B7-051F0ECC1F66}" srcOrd="0" destOrd="0" presId="urn:microsoft.com/office/officeart/2005/8/layout/lProcess3"/>
    <dgm:cxn modelId="{7BBE3FD2-F5AE-44D8-97D7-C86B8E1F33C8}" type="presParOf" srcId="{52500F4E-1912-45E7-9639-0D637F528DEE}" destId="{08F22054-949F-43D1-8EDC-1F67292FEB82}" srcOrd="1" destOrd="0" presId="urn:microsoft.com/office/officeart/2005/8/layout/lProcess3"/>
    <dgm:cxn modelId="{444451EC-5562-4BE3-B358-B8EA14F6BCD6}" type="presParOf" srcId="{52500F4E-1912-45E7-9639-0D637F528DEE}" destId="{F626D6B7-FA89-448F-A6DA-DDF7A7FA20A1}" srcOrd="2" destOrd="0" presId="urn:microsoft.com/office/officeart/2005/8/layout/lProcess3"/>
    <dgm:cxn modelId="{772173EC-F813-4442-90B0-2924DC4CA72E}" type="presParOf" srcId="{EB50C248-AD89-481C-9F9A-A5BB0533B5B5}" destId="{55E1C0D3-780A-4BB0-8060-8AE0B89FBB15}" srcOrd="5" destOrd="0" presId="urn:microsoft.com/office/officeart/2005/8/layout/lProcess3"/>
    <dgm:cxn modelId="{E346B92B-B2C1-4345-BDCB-67646E2D5FAD}" type="presParOf" srcId="{EB50C248-AD89-481C-9F9A-A5BB0533B5B5}" destId="{19D0DF61-5E47-419E-875A-08575FB88B6C}" srcOrd="6" destOrd="0" presId="urn:microsoft.com/office/officeart/2005/8/layout/lProcess3"/>
    <dgm:cxn modelId="{AC464B9B-47E1-4BC0-947B-363134CB98E6}" type="presParOf" srcId="{19D0DF61-5E47-419E-875A-08575FB88B6C}" destId="{C989DCE2-1407-41A7-B767-71750B72C171}" srcOrd="0" destOrd="0" presId="urn:microsoft.com/office/officeart/2005/8/layout/lProcess3"/>
    <dgm:cxn modelId="{24CDFD83-9B1E-4F7F-AA3A-DB1F70ED7D1A}" type="presParOf" srcId="{19D0DF61-5E47-419E-875A-08575FB88B6C}" destId="{052A8EB4-B6D6-48AD-B5FF-7FAE40C0BFCF}" srcOrd="1" destOrd="0" presId="urn:microsoft.com/office/officeart/2005/8/layout/lProcess3"/>
    <dgm:cxn modelId="{3F5140BD-23A6-4EC8-80B9-143EF90C0816}" type="presParOf" srcId="{19D0DF61-5E47-419E-875A-08575FB88B6C}" destId="{01A703D5-036E-481F-8A54-5DF75082EDFB}" srcOrd="2" destOrd="0" presId="urn:microsoft.com/office/officeart/2005/8/layout/lProcess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5690AF92-F90F-436A-AA6E-6321C87302B4}" type="doc">
      <dgm:prSet loTypeId="urn:microsoft.com/office/officeart/2005/8/layout/list1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B66E03C8-6171-4E77-96AF-86D1EB2E5A0D}">
      <dgm:prSet phldrT="[Текст]" custT="1"/>
      <dgm:spPr/>
      <dgm:t>
        <a:bodyPr/>
        <a:lstStyle/>
        <a:p>
          <a:pPr algn="ctr"/>
          <a:r>
            <a:rPr lang="uk-UA" sz="2800" b="1" dirty="0" smtClean="0"/>
            <a:t>Особливості класно-урочної системи навчання </a:t>
          </a:r>
          <a:endParaRPr lang="ru-RU" sz="2800" b="1" dirty="0"/>
        </a:p>
      </dgm:t>
    </dgm:pt>
    <dgm:pt modelId="{7F70A778-B73E-489F-9859-2AC47751AA33}" type="parTrans" cxnId="{83834905-AFDC-4557-9C4E-D09D15632B4C}">
      <dgm:prSet/>
      <dgm:spPr/>
      <dgm:t>
        <a:bodyPr/>
        <a:lstStyle/>
        <a:p>
          <a:endParaRPr lang="ru-RU"/>
        </a:p>
      </dgm:t>
    </dgm:pt>
    <dgm:pt modelId="{76F8945F-B890-4063-A31D-5F6B99FE1377}" type="sibTrans" cxnId="{83834905-AFDC-4557-9C4E-D09D15632B4C}">
      <dgm:prSet/>
      <dgm:spPr/>
      <dgm:t>
        <a:bodyPr/>
        <a:lstStyle/>
        <a:p>
          <a:endParaRPr lang="ru-RU"/>
        </a:p>
      </dgm:t>
    </dgm:pt>
    <dgm:pt modelId="{55E6987B-5921-4D89-A27B-3D48C875F087}">
      <dgm:prSet phldrT="[Текст]" custT="1"/>
      <dgm:spPr/>
      <dgm:t>
        <a:bodyPr/>
        <a:lstStyle/>
        <a:p>
          <a:pPr algn="just"/>
          <a:r>
            <a:rPr lang="uk-UA" sz="2400" b="0" i="0" noProof="0" dirty="0" smtClean="0"/>
            <a:t>учні приблизно одного віку та рівня навчальної  підготовки об'єднані майже на весь період навчання в групу постійного складу – клас</a:t>
          </a:r>
          <a:endParaRPr lang="uk-UA" sz="2400" noProof="0" dirty="0"/>
        </a:p>
      </dgm:t>
    </dgm:pt>
    <dgm:pt modelId="{FB1D1759-3955-4CE3-B572-6EF083CF392E}" type="parTrans" cxnId="{035CF240-4391-49E3-9AE5-313948A989CD}">
      <dgm:prSet/>
      <dgm:spPr/>
      <dgm:t>
        <a:bodyPr/>
        <a:lstStyle/>
        <a:p>
          <a:endParaRPr lang="ru-RU"/>
        </a:p>
      </dgm:t>
    </dgm:pt>
    <dgm:pt modelId="{AD56BAC0-27B0-4F85-9AA9-8CA8AA994503}" type="sibTrans" cxnId="{035CF240-4391-49E3-9AE5-313948A989CD}">
      <dgm:prSet/>
      <dgm:spPr/>
      <dgm:t>
        <a:bodyPr/>
        <a:lstStyle/>
        <a:p>
          <a:endParaRPr lang="ru-RU"/>
        </a:p>
      </dgm:t>
    </dgm:pt>
    <dgm:pt modelId="{6D4FD2C1-967B-4676-8BDC-CD0404DDE79D}">
      <dgm:prSet phldrT="[Текст]" custT="1"/>
      <dgm:spPr/>
      <dgm:t>
        <a:bodyPr/>
        <a:lstStyle/>
        <a:p>
          <a:pPr algn="just"/>
          <a:r>
            <a:rPr lang="uk-UA" sz="2400" noProof="0" dirty="0" smtClean="0"/>
            <a:t>клас навчається за єдиним навчальним планом та програмами </a:t>
          </a:r>
          <a:endParaRPr lang="uk-UA" sz="2400" noProof="0" dirty="0"/>
        </a:p>
      </dgm:t>
    </dgm:pt>
    <dgm:pt modelId="{4CE88B07-3300-4F46-8131-EC579F03B55C}" type="parTrans" cxnId="{4D329A12-F53C-4957-8D5E-00822DB5F085}">
      <dgm:prSet/>
      <dgm:spPr/>
      <dgm:t>
        <a:bodyPr/>
        <a:lstStyle/>
        <a:p>
          <a:endParaRPr lang="ru-RU"/>
        </a:p>
      </dgm:t>
    </dgm:pt>
    <dgm:pt modelId="{51FADC00-A10F-4D5E-9CB3-3DE84779C522}" type="sibTrans" cxnId="{4D329A12-F53C-4957-8D5E-00822DB5F085}">
      <dgm:prSet/>
      <dgm:spPr/>
      <dgm:t>
        <a:bodyPr/>
        <a:lstStyle/>
        <a:p>
          <a:endParaRPr lang="ru-RU"/>
        </a:p>
      </dgm:t>
    </dgm:pt>
    <dgm:pt modelId="{B9DD40BF-7701-430B-BB96-FE152FD030F5}">
      <dgm:prSet phldrT="[Текст]" custT="1"/>
      <dgm:spPr/>
      <dgm:t>
        <a:bodyPr/>
        <a:lstStyle/>
        <a:p>
          <a:pPr algn="just"/>
          <a:r>
            <a:rPr lang="uk-UA" sz="2400" noProof="0" dirty="0" smtClean="0"/>
            <a:t>урок з конкретного навчального предмета, що вбудований у розклад занять, є основною формою організації навчального процесу</a:t>
          </a:r>
          <a:endParaRPr lang="uk-UA" sz="2400" noProof="0" dirty="0"/>
        </a:p>
      </dgm:t>
    </dgm:pt>
    <dgm:pt modelId="{153FFACA-32E0-42BA-BEEA-4A5BB5AE8129}" type="parTrans" cxnId="{234A1CAC-9D57-4571-B8CB-EBD170D0C472}">
      <dgm:prSet/>
      <dgm:spPr/>
      <dgm:t>
        <a:bodyPr/>
        <a:lstStyle/>
        <a:p>
          <a:endParaRPr lang="ru-RU"/>
        </a:p>
      </dgm:t>
    </dgm:pt>
    <dgm:pt modelId="{9598C2B6-FB6B-4B5A-B06B-017C69792DCC}" type="sibTrans" cxnId="{234A1CAC-9D57-4571-B8CB-EBD170D0C472}">
      <dgm:prSet/>
      <dgm:spPr/>
      <dgm:t>
        <a:bodyPr/>
        <a:lstStyle/>
        <a:p>
          <a:endParaRPr lang="ru-RU"/>
        </a:p>
      </dgm:t>
    </dgm:pt>
    <dgm:pt modelId="{ECAA74C7-02A4-4DB8-9262-6EEA7828F279}">
      <dgm:prSet phldrT="[Текст]" custT="1"/>
      <dgm:spPr/>
      <dgm:t>
        <a:bodyPr/>
        <a:lstStyle/>
        <a:p>
          <a:pPr algn="just"/>
          <a:endParaRPr lang="uk-UA" sz="2400" noProof="0" dirty="0"/>
        </a:p>
      </dgm:t>
    </dgm:pt>
    <dgm:pt modelId="{C57F67AB-308D-4A75-B8C7-4F745C4AEEB0}" type="parTrans" cxnId="{3A170DBC-45EB-48C0-863D-5708751349C6}">
      <dgm:prSet/>
      <dgm:spPr/>
      <dgm:t>
        <a:bodyPr/>
        <a:lstStyle/>
        <a:p>
          <a:endParaRPr lang="ru-RU"/>
        </a:p>
      </dgm:t>
    </dgm:pt>
    <dgm:pt modelId="{31D16FCD-A9FC-41D7-9BD6-21CA3BCF1982}" type="sibTrans" cxnId="{3A170DBC-45EB-48C0-863D-5708751349C6}">
      <dgm:prSet/>
      <dgm:spPr/>
      <dgm:t>
        <a:bodyPr/>
        <a:lstStyle/>
        <a:p>
          <a:endParaRPr lang="ru-RU"/>
        </a:p>
      </dgm:t>
    </dgm:pt>
    <dgm:pt modelId="{33421541-791C-44E3-ADC9-D7292DB0ADE5}">
      <dgm:prSet phldrT="[Текст]" custT="1"/>
      <dgm:spPr/>
      <dgm:t>
        <a:bodyPr/>
        <a:lstStyle/>
        <a:p>
          <a:pPr algn="just"/>
          <a:r>
            <a:rPr lang="uk-UA" sz="2400" noProof="0" dirty="0" smtClean="0"/>
            <a:t>роботою учнів у класі керує вчитель </a:t>
          </a:r>
          <a:endParaRPr lang="uk-UA" sz="2400" noProof="0" dirty="0"/>
        </a:p>
      </dgm:t>
    </dgm:pt>
    <dgm:pt modelId="{9823D2FA-7BB4-47EE-81F8-7B2A607E305B}" type="parTrans" cxnId="{9A57653B-C905-47F1-AA8D-930C97B1FC25}">
      <dgm:prSet/>
      <dgm:spPr/>
      <dgm:t>
        <a:bodyPr/>
        <a:lstStyle/>
        <a:p>
          <a:endParaRPr lang="ru-RU"/>
        </a:p>
      </dgm:t>
    </dgm:pt>
    <dgm:pt modelId="{5CF15646-C59D-49DC-AA8C-E8EA7F0B1415}" type="sibTrans" cxnId="{9A57653B-C905-47F1-AA8D-930C97B1FC25}">
      <dgm:prSet/>
      <dgm:spPr/>
      <dgm:t>
        <a:bodyPr/>
        <a:lstStyle/>
        <a:p>
          <a:endParaRPr lang="ru-RU"/>
        </a:p>
      </dgm:t>
    </dgm:pt>
    <dgm:pt modelId="{01965A1B-462E-469B-9CAB-76A6E5CD4AAC}" type="pres">
      <dgm:prSet presAssocID="{5690AF92-F90F-436A-AA6E-6321C87302B4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2786F35E-68FB-47D1-83F4-592F121CCB8E}" type="pres">
      <dgm:prSet presAssocID="{B66E03C8-6171-4E77-96AF-86D1EB2E5A0D}" presName="parentLin" presStyleCnt="0"/>
      <dgm:spPr/>
    </dgm:pt>
    <dgm:pt modelId="{AAD8C359-CD7D-4379-82C9-405D448E6BB0}" type="pres">
      <dgm:prSet presAssocID="{B66E03C8-6171-4E77-96AF-86D1EB2E5A0D}" presName="parentLeftMargin" presStyleLbl="node1" presStyleIdx="0" presStyleCnt="1"/>
      <dgm:spPr/>
      <dgm:t>
        <a:bodyPr/>
        <a:lstStyle/>
        <a:p>
          <a:endParaRPr lang="ru-RU"/>
        </a:p>
      </dgm:t>
    </dgm:pt>
    <dgm:pt modelId="{4E29C997-EF4C-44A7-AECA-BA06714C8C66}" type="pres">
      <dgm:prSet presAssocID="{B66E03C8-6171-4E77-96AF-86D1EB2E5A0D}" presName="parentText" presStyleLbl="node1" presStyleIdx="0" presStyleCnt="1" custScaleX="112023" custScaleY="64487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FDC835A-0457-40C3-BD01-14A8497C81A3}" type="pres">
      <dgm:prSet presAssocID="{B66E03C8-6171-4E77-96AF-86D1EB2E5A0D}" presName="negativeSpace" presStyleCnt="0"/>
      <dgm:spPr/>
    </dgm:pt>
    <dgm:pt modelId="{7F5E03A6-09D5-4B77-8330-839AEC16E06A}" type="pres">
      <dgm:prSet presAssocID="{B66E03C8-6171-4E77-96AF-86D1EB2E5A0D}" presName="childText" presStyleLbl="conFgAcc1" presStyleIdx="0" presStyleCnt="1" custLinFactNeighborY="-1819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234A1CAC-9D57-4571-B8CB-EBD170D0C472}" srcId="{B66E03C8-6171-4E77-96AF-86D1EB2E5A0D}" destId="{B9DD40BF-7701-430B-BB96-FE152FD030F5}" srcOrd="2" destOrd="0" parTransId="{153FFACA-32E0-42BA-BEEA-4A5BB5AE8129}" sibTransId="{9598C2B6-FB6B-4B5A-B06B-017C69792DCC}"/>
    <dgm:cxn modelId="{3A170DBC-45EB-48C0-863D-5708751349C6}" srcId="{B66E03C8-6171-4E77-96AF-86D1EB2E5A0D}" destId="{ECAA74C7-02A4-4DB8-9262-6EEA7828F279}" srcOrd="4" destOrd="0" parTransId="{C57F67AB-308D-4A75-B8C7-4F745C4AEEB0}" sibTransId="{31D16FCD-A9FC-41D7-9BD6-21CA3BCF1982}"/>
    <dgm:cxn modelId="{9A57653B-C905-47F1-AA8D-930C97B1FC25}" srcId="{B66E03C8-6171-4E77-96AF-86D1EB2E5A0D}" destId="{33421541-791C-44E3-ADC9-D7292DB0ADE5}" srcOrd="3" destOrd="0" parTransId="{9823D2FA-7BB4-47EE-81F8-7B2A607E305B}" sibTransId="{5CF15646-C59D-49DC-AA8C-E8EA7F0B1415}"/>
    <dgm:cxn modelId="{035CF240-4391-49E3-9AE5-313948A989CD}" srcId="{B66E03C8-6171-4E77-96AF-86D1EB2E5A0D}" destId="{55E6987B-5921-4D89-A27B-3D48C875F087}" srcOrd="0" destOrd="0" parTransId="{FB1D1759-3955-4CE3-B572-6EF083CF392E}" sibTransId="{AD56BAC0-27B0-4F85-9AA9-8CA8AA994503}"/>
    <dgm:cxn modelId="{11CA8C36-31B4-4D36-AE6A-F7A5644FC818}" type="presOf" srcId="{ECAA74C7-02A4-4DB8-9262-6EEA7828F279}" destId="{7F5E03A6-09D5-4B77-8330-839AEC16E06A}" srcOrd="0" destOrd="4" presId="urn:microsoft.com/office/officeart/2005/8/layout/list1"/>
    <dgm:cxn modelId="{B1011489-CC9F-449F-91F4-6BEF407F5C65}" type="presOf" srcId="{55E6987B-5921-4D89-A27B-3D48C875F087}" destId="{7F5E03A6-09D5-4B77-8330-839AEC16E06A}" srcOrd="0" destOrd="0" presId="urn:microsoft.com/office/officeart/2005/8/layout/list1"/>
    <dgm:cxn modelId="{39C44078-FF15-4359-AAEE-9B05C1EEFACB}" type="presOf" srcId="{B66E03C8-6171-4E77-96AF-86D1EB2E5A0D}" destId="{AAD8C359-CD7D-4379-82C9-405D448E6BB0}" srcOrd="0" destOrd="0" presId="urn:microsoft.com/office/officeart/2005/8/layout/list1"/>
    <dgm:cxn modelId="{83834905-AFDC-4557-9C4E-D09D15632B4C}" srcId="{5690AF92-F90F-436A-AA6E-6321C87302B4}" destId="{B66E03C8-6171-4E77-96AF-86D1EB2E5A0D}" srcOrd="0" destOrd="0" parTransId="{7F70A778-B73E-489F-9859-2AC47751AA33}" sibTransId="{76F8945F-B890-4063-A31D-5F6B99FE1377}"/>
    <dgm:cxn modelId="{4D329A12-F53C-4957-8D5E-00822DB5F085}" srcId="{B66E03C8-6171-4E77-96AF-86D1EB2E5A0D}" destId="{6D4FD2C1-967B-4676-8BDC-CD0404DDE79D}" srcOrd="1" destOrd="0" parTransId="{4CE88B07-3300-4F46-8131-EC579F03B55C}" sibTransId="{51FADC00-A10F-4D5E-9CB3-3DE84779C522}"/>
    <dgm:cxn modelId="{9BD68F07-E0C0-4290-9704-386B7F5BBD74}" type="presOf" srcId="{B9DD40BF-7701-430B-BB96-FE152FD030F5}" destId="{7F5E03A6-09D5-4B77-8330-839AEC16E06A}" srcOrd="0" destOrd="2" presId="urn:microsoft.com/office/officeart/2005/8/layout/list1"/>
    <dgm:cxn modelId="{E5513DED-B600-43CF-BAFA-CD346827B8BC}" type="presOf" srcId="{B66E03C8-6171-4E77-96AF-86D1EB2E5A0D}" destId="{4E29C997-EF4C-44A7-AECA-BA06714C8C66}" srcOrd="1" destOrd="0" presId="urn:microsoft.com/office/officeart/2005/8/layout/list1"/>
    <dgm:cxn modelId="{2DE5E28C-A310-400B-817B-B7DC7AECE2D8}" type="presOf" srcId="{33421541-791C-44E3-ADC9-D7292DB0ADE5}" destId="{7F5E03A6-09D5-4B77-8330-839AEC16E06A}" srcOrd="0" destOrd="3" presId="urn:microsoft.com/office/officeart/2005/8/layout/list1"/>
    <dgm:cxn modelId="{53AAB677-E0FB-45C4-A894-147B3F43015A}" type="presOf" srcId="{5690AF92-F90F-436A-AA6E-6321C87302B4}" destId="{01965A1B-462E-469B-9CAB-76A6E5CD4AAC}" srcOrd="0" destOrd="0" presId="urn:microsoft.com/office/officeart/2005/8/layout/list1"/>
    <dgm:cxn modelId="{4357162F-88C6-4AD1-AE74-0EE51FB8BE22}" type="presOf" srcId="{6D4FD2C1-967B-4676-8BDC-CD0404DDE79D}" destId="{7F5E03A6-09D5-4B77-8330-839AEC16E06A}" srcOrd="0" destOrd="1" presId="urn:microsoft.com/office/officeart/2005/8/layout/list1"/>
    <dgm:cxn modelId="{944F5A7B-73DF-4C29-A998-52F9B2877F66}" type="presParOf" srcId="{01965A1B-462E-469B-9CAB-76A6E5CD4AAC}" destId="{2786F35E-68FB-47D1-83F4-592F121CCB8E}" srcOrd="0" destOrd="0" presId="urn:microsoft.com/office/officeart/2005/8/layout/list1"/>
    <dgm:cxn modelId="{E1B647E9-36B6-47B1-A2FF-D9257514B970}" type="presParOf" srcId="{2786F35E-68FB-47D1-83F4-592F121CCB8E}" destId="{AAD8C359-CD7D-4379-82C9-405D448E6BB0}" srcOrd="0" destOrd="0" presId="urn:microsoft.com/office/officeart/2005/8/layout/list1"/>
    <dgm:cxn modelId="{A43A0896-8841-4D00-AC33-C1CF7F43FE96}" type="presParOf" srcId="{2786F35E-68FB-47D1-83F4-592F121CCB8E}" destId="{4E29C997-EF4C-44A7-AECA-BA06714C8C66}" srcOrd="1" destOrd="0" presId="urn:microsoft.com/office/officeart/2005/8/layout/list1"/>
    <dgm:cxn modelId="{968AB3FF-FB0B-4A57-B9BC-983E9316016E}" type="presParOf" srcId="{01965A1B-462E-469B-9CAB-76A6E5CD4AAC}" destId="{8FDC835A-0457-40C3-BD01-14A8497C81A3}" srcOrd="1" destOrd="0" presId="urn:microsoft.com/office/officeart/2005/8/layout/list1"/>
    <dgm:cxn modelId="{53DDC623-8D87-4803-B3A1-6037B2B33917}" type="presParOf" srcId="{01965A1B-462E-469B-9CAB-76A6E5CD4AAC}" destId="{7F5E03A6-09D5-4B77-8330-839AEC16E06A}" srcOrd="2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52436052-4D53-4B78-AFF7-557A04470DD3}" type="doc">
      <dgm:prSet loTypeId="urn:microsoft.com/office/officeart/2005/8/layout/hierarchy3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uk-UA"/>
        </a:p>
      </dgm:t>
    </dgm:pt>
    <dgm:pt modelId="{821C7DB9-C0D0-4B77-9F83-5F79B51D564F}">
      <dgm:prSet phldrT="[Текст]"/>
      <dgm:spPr/>
      <dgm:t>
        <a:bodyPr/>
        <a:lstStyle/>
        <a:p>
          <a:r>
            <a:rPr lang="uk-UA" b="1" dirty="0" smtClean="0"/>
            <a:t>За кількістю учнів</a:t>
          </a:r>
          <a:endParaRPr lang="uk-UA" b="1" dirty="0"/>
        </a:p>
      </dgm:t>
    </dgm:pt>
    <dgm:pt modelId="{0172BA83-3E5E-43B8-9FF8-94E5CEACF79E}" type="parTrans" cxnId="{683FCADA-BA9E-448F-9F41-D45F3ADE4762}">
      <dgm:prSet/>
      <dgm:spPr/>
      <dgm:t>
        <a:bodyPr/>
        <a:lstStyle/>
        <a:p>
          <a:endParaRPr lang="uk-UA"/>
        </a:p>
      </dgm:t>
    </dgm:pt>
    <dgm:pt modelId="{CF79C6D4-57B8-4640-818E-113CDBD7397A}" type="sibTrans" cxnId="{683FCADA-BA9E-448F-9F41-D45F3ADE4762}">
      <dgm:prSet/>
      <dgm:spPr/>
      <dgm:t>
        <a:bodyPr/>
        <a:lstStyle/>
        <a:p>
          <a:endParaRPr lang="uk-UA"/>
        </a:p>
      </dgm:t>
    </dgm:pt>
    <dgm:pt modelId="{A5946CA6-3AF9-4DAB-A8E2-1D958934C70E}">
      <dgm:prSet phldrT="[Текст]"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uk-UA" dirty="0" smtClean="0"/>
            <a:t>Індивідуальні</a:t>
          </a:r>
        </a:p>
      </dgm:t>
    </dgm:pt>
    <dgm:pt modelId="{6888A80C-E30D-4161-B60B-F544F78654EC}" type="parTrans" cxnId="{9F741B66-149C-469F-BC12-8716D376A003}">
      <dgm:prSet/>
      <dgm:spPr/>
      <dgm:t>
        <a:bodyPr/>
        <a:lstStyle/>
        <a:p>
          <a:endParaRPr lang="uk-UA"/>
        </a:p>
      </dgm:t>
    </dgm:pt>
    <dgm:pt modelId="{5DDC5EA3-AFF4-46A2-A144-5D37A33C8DDD}" type="sibTrans" cxnId="{9F741B66-149C-469F-BC12-8716D376A003}">
      <dgm:prSet/>
      <dgm:spPr/>
      <dgm:t>
        <a:bodyPr/>
        <a:lstStyle/>
        <a:p>
          <a:endParaRPr lang="uk-UA"/>
        </a:p>
      </dgm:t>
    </dgm:pt>
    <dgm:pt modelId="{1B344CBE-8D2D-43FD-9056-3ECE90132CB9}">
      <dgm:prSet phldrT="[Текст]"/>
      <dgm:spPr/>
      <dgm:t>
        <a:bodyPr/>
        <a:lstStyle/>
        <a:p>
          <a:r>
            <a:rPr lang="uk-UA" dirty="0" smtClean="0"/>
            <a:t>Фронтальні</a:t>
          </a:r>
          <a:endParaRPr lang="uk-UA" dirty="0"/>
        </a:p>
      </dgm:t>
    </dgm:pt>
    <dgm:pt modelId="{C42082B3-A8F8-495E-BC5D-CF12D6D2F5A8}" type="parTrans" cxnId="{E21872DC-DB27-4169-87FF-921BEFAAC7F2}">
      <dgm:prSet/>
      <dgm:spPr/>
      <dgm:t>
        <a:bodyPr/>
        <a:lstStyle/>
        <a:p>
          <a:endParaRPr lang="uk-UA"/>
        </a:p>
      </dgm:t>
    </dgm:pt>
    <dgm:pt modelId="{3729FB0E-8D56-4666-A870-E28298893AA7}" type="sibTrans" cxnId="{E21872DC-DB27-4169-87FF-921BEFAAC7F2}">
      <dgm:prSet/>
      <dgm:spPr/>
      <dgm:t>
        <a:bodyPr/>
        <a:lstStyle/>
        <a:p>
          <a:endParaRPr lang="uk-UA"/>
        </a:p>
      </dgm:t>
    </dgm:pt>
    <dgm:pt modelId="{88EDF979-B75A-4941-B5F7-B4902549AAFB}">
      <dgm:prSet/>
      <dgm:spPr/>
      <dgm:t>
        <a:bodyPr/>
        <a:lstStyle/>
        <a:p>
          <a:r>
            <a:rPr lang="uk-UA" dirty="0" smtClean="0"/>
            <a:t>Групові </a:t>
          </a:r>
          <a:endParaRPr lang="uk-UA" dirty="0"/>
        </a:p>
      </dgm:t>
    </dgm:pt>
    <dgm:pt modelId="{1FE21B10-9991-4868-B4A2-A77409B5B775}" type="parTrans" cxnId="{64DE63B8-8ABD-4791-A268-C4010C769083}">
      <dgm:prSet/>
      <dgm:spPr/>
      <dgm:t>
        <a:bodyPr/>
        <a:lstStyle/>
        <a:p>
          <a:endParaRPr lang="uk-UA"/>
        </a:p>
      </dgm:t>
    </dgm:pt>
    <dgm:pt modelId="{001131FB-ABDB-4E7E-AC25-67770A8B9D37}" type="sibTrans" cxnId="{64DE63B8-8ABD-4791-A268-C4010C769083}">
      <dgm:prSet/>
      <dgm:spPr/>
      <dgm:t>
        <a:bodyPr/>
        <a:lstStyle/>
        <a:p>
          <a:endParaRPr lang="uk-UA"/>
        </a:p>
      </dgm:t>
    </dgm:pt>
    <dgm:pt modelId="{79F202EE-E389-476B-A02D-C9F21E2C1077}">
      <dgm:prSet/>
      <dgm:spPr/>
      <dgm:t>
        <a:bodyPr/>
        <a:lstStyle/>
        <a:p>
          <a:r>
            <a:rPr lang="uk-UA" dirty="0" smtClean="0"/>
            <a:t>Парні </a:t>
          </a:r>
          <a:endParaRPr lang="uk-UA" dirty="0"/>
        </a:p>
      </dgm:t>
    </dgm:pt>
    <dgm:pt modelId="{F28640DA-B679-42DB-B003-CEB75D0AB0C1}" type="parTrans" cxnId="{9C1DA81A-6323-4299-BAAF-A3D3EF942D0B}">
      <dgm:prSet/>
      <dgm:spPr/>
      <dgm:t>
        <a:bodyPr/>
        <a:lstStyle/>
        <a:p>
          <a:endParaRPr lang="uk-UA"/>
        </a:p>
      </dgm:t>
    </dgm:pt>
    <dgm:pt modelId="{C24FA0C9-92A4-4799-98F8-9A5C85665F2D}" type="sibTrans" cxnId="{9C1DA81A-6323-4299-BAAF-A3D3EF942D0B}">
      <dgm:prSet/>
      <dgm:spPr/>
      <dgm:t>
        <a:bodyPr/>
        <a:lstStyle/>
        <a:p>
          <a:endParaRPr lang="uk-UA"/>
        </a:p>
      </dgm:t>
    </dgm:pt>
    <dgm:pt modelId="{F590CBAA-CAFA-4E36-A792-7C95E96AC8C1}">
      <dgm:prSet phldrT="[Текст]"/>
      <dgm:spPr/>
      <dgm:t>
        <a:bodyPr/>
        <a:lstStyle/>
        <a:p>
          <a:r>
            <a:rPr lang="uk-UA" dirty="0" smtClean="0"/>
            <a:t> Колективні </a:t>
          </a:r>
          <a:endParaRPr lang="uk-UA" dirty="0"/>
        </a:p>
      </dgm:t>
    </dgm:pt>
    <dgm:pt modelId="{CC4E6763-E287-4445-BE33-7C91FA61778F}" type="parTrans" cxnId="{CA17F802-A333-4BB8-B737-97C1EC8F019B}">
      <dgm:prSet/>
      <dgm:spPr/>
      <dgm:t>
        <a:bodyPr/>
        <a:lstStyle/>
        <a:p>
          <a:endParaRPr lang="ru-RU"/>
        </a:p>
      </dgm:t>
    </dgm:pt>
    <dgm:pt modelId="{A3223A2A-5EB5-4D0D-9B7C-89F8A7BDFA0D}" type="sibTrans" cxnId="{CA17F802-A333-4BB8-B737-97C1EC8F019B}">
      <dgm:prSet/>
      <dgm:spPr/>
      <dgm:t>
        <a:bodyPr/>
        <a:lstStyle/>
        <a:p>
          <a:endParaRPr lang="ru-RU"/>
        </a:p>
      </dgm:t>
    </dgm:pt>
    <dgm:pt modelId="{5AACD099-74CB-4A62-B20E-0F85EC1CD73B}" type="pres">
      <dgm:prSet presAssocID="{52436052-4D53-4B78-AFF7-557A04470DD3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685668D3-FA1E-4A7D-9090-38CAF6AFC9F1}" type="pres">
      <dgm:prSet presAssocID="{821C7DB9-C0D0-4B77-9F83-5F79B51D564F}" presName="root" presStyleCnt="0"/>
      <dgm:spPr/>
      <dgm:t>
        <a:bodyPr/>
        <a:lstStyle/>
        <a:p>
          <a:endParaRPr lang="ru-RU"/>
        </a:p>
      </dgm:t>
    </dgm:pt>
    <dgm:pt modelId="{7D749845-E376-456E-9668-25BD56C3EE0E}" type="pres">
      <dgm:prSet presAssocID="{821C7DB9-C0D0-4B77-9F83-5F79B51D564F}" presName="rootComposite" presStyleCnt="0"/>
      <dgm:spPr/>
      <dgm:t>
        <a:bodyPr/>
        <a:lstStyle/>
        <a:p>
          <a:endParaRPr lang="ru-RU"/>
        </a:p>
      </dgm:t>
    </dgm:pt>
    <dgm:pt modelId="{D42857D4-9123-4F12-90D1-6B81E0865833}" type="pres">
      <dgm:prSet presAssocID="{821C7DB9-C0D0-4B77-9F83-5F79B51D564F}" presName="rootText" presStyleLbl="node1" presStyleIdx="0" presStyleCnt="1" custScaleX="259418"/>
      <dgm:spPr/>
      <dgm:t>
        <a:bodyPr/>
        <a:lstStyle/>
        <a:p>
          <a:endParaRPr lang="uk-UA"/>
        </a:p>
      </dgm:t>
    </dgm:pt>
    <dgm:pt modelId="{BE852696-4958-4270-AE02-1334EDF16BB6}" type="pres">
      <dgm:prSet presAssocID="{821C7DB9-C0D0-4B77-9F83-5F79B51D564F}" presName="rootConnector" presStyleLbl="node1" presStyleIdx="0" presStyleCnt="1"/>
      <dgm:spPr/>
      <dgm:t>
        <a:bodyPr/>
        <a:lstStyle/>
        <a:p>
          <a:endParaRPr lang="ru-RU"/>
        </a:p>
      </dgm:t>
    </dgm:pt>
    <dgm:pt modelId="{9D8AE689-79E7-4889-AB03-C88DECA961ED}" type="pres">
      <dgm:prSet presAssocID="{821C7DB9-C0D0-4B77-9F83-5F79B51D564F}" presName="childShape" presStyleCnt="0"/>
      <dgm:spPr/>
      <dgm:t>
        <a:bodyPr/>
        <a:lstStyle/>
        <a:p>
          <a:endParaRPr lang="ru-RU"/>
        </a:p>
      </dgm:t>
    </dgm:pt>
    <dgm:pt modelId="{6E558382-DA24-429B-8F0C-B1C113D6A5E8}" type="pres">
      <dgm:prSet presAssocID="{6888A80C-E30D-4161-B60B-F544F78654EC}" presName="Name13" presStyleLbl="parChTrans1D2" presStyleIdx="0" presStyleCnt="5"/>
      <dgm:spPr/>
      <dgm:t>
        <a:bodyPr/>
        <a:lstStyle/>
        <a:p>
          <a:endParaRPr lang="ru-RU"/>
        </a:p>
      </dgm:t>
    </dgm:pt>
    <dgm:pt modelId="{3458D6D8-7838-4A1E-A22A-EB3C322183BF}" type="pres">
      <dgm:prSet presAssocID="{A5946CA6-3AF9-4DAB-A8E2-1D958934C70E}" presName="childText" presStyleLbl="bgAcc1" presStyleIdx="0" presStyleCnt="5" custScaleX="195742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3B28F380-5037-420B-A597-8D7AB1EFBA89}" type="pres">
      <dgm:prSet presAssocID="{1FE21B10-9991-4868-B4A2-A77409B5B775}" presName="Name13" presStyleLbl="parChTrans1D2" presStyleIdx="1" presStyleCnt="5"/>
      <dgm:spPr/>
      <dgm:t>
        <a:bodyPr/>
        <a:lstStyle/>
        <a:p>
          <a:endParaRPr lang="ru-RU"/>
        </a:p>
      </dgm:t>
    </dgm:pt>
    <dgm:pt modelId="{8257F9E9-89ED-4657-87BE-5B2E56CA7F81}" type="pres">
      <dgm:prSet presAssocID="{88EDF979-B75A-4941-B5F7-B4902549AAFB}" presName="childText" presStyleLbl="bgAcc1" presStyleIdx="1" presStyleCnt="5" custScaleX="19806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ACF17EF-9792-4AA2-82D9-3F564302888F}" type="pres">
      <dgm:prSet presAssocID="{F28640DA-B679-42DB-B003-CEB75D0AB0C1}" presName="Name13" presStyleLbl="parChTrans1D2" presStyleIdx="2" presStyleCnt="5"/>
      <dgm:spPr/>
      <dgm:t>
        <a:bodyPr/>
        <a:lstStyle/>
        <a:p>
          <a:endParaRPr lang="ru-RU"/>
        </a:p>
      </dgm:t>
    </dgm:pt>
    <dgm:pt modelId="{4DDC7E3C-4F82-44E8-B58E-BD7DE2880ECA}" type="pres">
      <dgm:prSet presAssocID="{79F202EE-E389-476B-A02D-C9F21E2C1077}" presName="childText" presStyleLbl="bgAcc1" presStyleIdx="2" presStyleCnt="5" custScaleX="201631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38A69B67-73B6-4C19-BE6B-5AEAC5EFFD52}" type="pres">
      <dgm:prSet presAssocID="{C42082B3-A8F8-495E-BC5D-CF12D6D2F5A8}" presName="Name13" presStyleLbl="parChTrans1D2" presStyleIdx="3" presStyleCnt="5"/>
      <dgm:spPr/>
      <dgm:t>
        <a:bodyPr/>
        <a:lstStyle/>
        <a:p>
          <a:endParaRPr lang="ru-RU"/>
        </a:p>
      </dgm:t>
    </dgm:pt>
    <dgm:pt modelId="{E416ECA1-E683-4AC4-B120-592A43881EE2}" type="pres">
      <dgm:prSet presAssocID="{1B344CBE-8D2D-43FD-9056-3ECE90132CB9}" presName="childText" presStyleLbl="bgAcc1" presStyleIdx="3" presStyleCnt="5" custScaleX="20163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AC37CBC-9C9A-49D8-81FF-E9289406EC7C}" type="pres">
      <dgm:prSet presAssocID="{CC4E6763-E287-4445-BE33-7C91FA61778F}" presName="Name13" presStyleLbl="parChTrans1D2" presStyleIdx="4" presStyleCnt="5"/>
      <dgm:spPr/>
      <dgm:t>
        <a:bodyPr/>
        <a:lstStyle/>
        <a:p>
          <a:endParaRPr lang="ru-RU"/>
        </a:p>
      </dgm:t>
    </dgm:pt>
    <dgm:pt modelId="{B7B0B546-7B34-4C25-A36C-65C0472CE6B3}" type="pres">
      <dgm:prSet presAssocID="{F590CBAA-CAFA-4E36-A792-7C95E96AC8C1}" presName="childText" presStyleLbl="bgAcc1" presStyleIdx="4" presStyleCnt="5" custScaleX="20163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C4B60623-B5C8-49E6-859E-099F8A8723FF}" type="presOf" srcId="{C42082B3-A8F8-495E-BC5D-CF12D6D2F5A8}" destId="{38A69B67-73B6-4C19-BE6B-5AEAC5EFFD52}" srcOrd="0" destOrd="0" presId="urn:microsoft.com/office/officeart/2005/8/layout/hierarchy3"/>
    <dgm:cxn modelId="{E21872DC-DB27-4169-87FF-921BEFAAC7F2}" srcId="{821C7DB9-C0D0-4B77-9F83-5F79B51D564F}" destId="{1B344CBE-8D2D-43FD-9056-3ECE90132CB9}" srcOrd="3" destOrd="0" parTransId="{C42082B3-A8F8-495E-BC5D-CF12D6D2F5A8}" sibTransId="{3729FB0E-8D56-4666-A870-E28298893AA7}"/>
    <dgm:cxn modelId="{AE17033D-EF8C-4B53-ACB7-3144EE1421D5}" type="presOf" srcId="{A5946CA6-3AF9-4DAB-A8E2-1D958934C70E}" destId="{3458D6D8-7838-4A1E-A22A-EB3C322183BF}" srcOrd="0" destOrd="0" presId="urn:microsoft.com/office/officeart/2005/8/layout/hierarchy3"/>
    <dgm:cxn modelId="{CA17F802-A333-4BB8-B737-97C1EC8F019B}" srcId="{821C7DB9-C0D0-4B77-9F83-5F79B51D564F}" destId="{F590CBAA-CAFA-4E36-A792-7C95E96AC8C1}" srcOrd="4" destOrd="0" parTransId="{CC4E6763-E287-4445-BE33-7C91FA61778F}" sibTransId="{A3223A2A-5EB5-4D0D-9B7C-89F8A7BDFA0D}"/>
    <dgm:cxn modelId="{683FCADA-BA9E-448F-9F41-D45F3ADE4762}" srcId="{52436052-4D53-4B78-AFF7-557A04470DD3}" destId="{821C7DB9-C0D0-4B77-9F83-5F79B51D564F}" srcOrd="0" destOrd="0" parTransId="{0172BA83-3E5E-43B8-9FF8-94E5CEACF79E}" sibTransId="{CF79C6D4-57B8-4640-818E-113CDBD7397A}"/>
    <dgm:cxn modelId="{7BEE3F50-090C-4BAF-8844-D60277C1AFBC}" type="presOf" srcId="{821C7DB9-C0D0-4B77-9F83-5F79B51D564F}" destId="{D42857D4-9123-4F12-90D1-6B81E0865833}" srcOrd="0" destOrd="0" presId="urn:microsoft.com/office/officeart/2005/8/layout/hierarchy3"/>
    <dgm:cxn modelId="{C6F85D38-2022-4B35-B839-280AE2CEAA79}" type="presOf" srcId="{1B344CBE-8D2D-43FD-9056-3ECE90132CB9}" destId="{E416ECA1-E683-4AC4-B120-592A43881EE2}" srcOrd="0" destOrd="0" presId="urn:microsoft.com/office/officeart/2005/8/layout/hierarchy3"/>
    <dgm:cxn modelId="{45A73988-76EE-488E-AB84-478FA4ACEB23}" type="presOf" srcId="{6888A80C-E30D-4161-B60B-F544F78654EC}" destId="{6E558382-DA24-429B-8F0C-B1C113D6A5E8}" srcOrd="0" destOrd="0" presId="urn:microsoft.com/office/officeart/2005/8/layout/hierarchy3"/>
    <dgm:cxn modelId="{318A42F1-3F83-48DD-B498-9120D06D9B47}" type="presOf" srcId="{1FE21B10-9991-4868-B4A2-A77409B5B775}" destId="{3B28F380-5037-420B-A597-8D7AB1EFBA89}" srcOrd="0" destOrd="0" presId="urn:microsoft.com/office/officeart/2005/8/layout/hierarchy3"/>
    <dgm:cxn modelId="{9F741B66-149C-469F-BC12-8716D376A003}" srcId="{821C7DB9-C0D0-4B77-9F83-5F79B51D564F}" destId="{A5946CA6-3AF9-4DAB-A8E2-1D958934C70E}" srcOrd="0" destOrd="0" parTransId="{6888A80C-E30D-4161-B60B-F544F78654EC}" sibTransId="{5DDC5EA3-AFF4-46A2-A144-5D37A33C8DDD}"/>
    <dgm:cxn modelId="{BDA4EDE2-3454-4AB0-BD48-6BFCC054F906}" type="presOf" srcId="{79F202EE-E389-476B-A02D-C9F21E2C1077}" destId="{4DDC7E3C-4F82-44E8-B58E-BD7DE2880ECA}" srcOrd="0" destOrd="0" presId="urn:microsoft.com/office/officeart/2005/8/layout/hierarchy3"/>
    <dgm:cxn modelId="{2DC97238-124D-4236-9525-DFA336E22320}" type="presOf" srcId="{821C7DB9-C0D0-4B77-9F83-5F79B51D564F}" destId="{BE852696-4958-4270-AE02-1334EDF16BB6}" srcOrd="1" destOrd="0" presId="urn:microsoft.com/office/officeart/2005/8/layout/hierarchy3"/>
    <dgm:cxn modelId="{049912CA-2E72-4B3E-B07A-67F133C409F3}" type="presOf" srcId="{F28640DA-B679-42DB-B003-CEB75D0AB0C1}" destId="{0ACF17EF-9792-4AA2-82D9-3F564302888F}" srcOrd="0" destOrd="0" presId="urn:microsoft.com/office/officeart/2005/8/layout/hierarchy3"/>
    <dgm:cxn modelId="{9C1DA81A-6323-4299-BAAF-A3D3EF942D0B}" srcId="{821C7DB9-C0D0-4B77-9F83-5F79B51D564F}" destId="{79F202EE-E389-476B-A02D-C9F21E2C1077}" srcOrd="2" destOrd="0" parTransId="{F28640DA-B679-42DB-B003-CEB75D0AB0C1}" sibTransId="{C24FA0C9-92A4-4799-98F8-9A5C85665F2D}"/>
    <dgm:cxn modelId="{79857BE8-A42B-48C9-877F-2BE1E6B91601}" type="presOf" srcId="{52436052-4D53-4B78-AFF7-557A04470DD3}" destId="{5AACD099-74CB-4A62-B20E-0F85EC1CD73B}" srcOrd="0" destOrd="0" presId="urn:microsoft.com/office/officeart/2005/8/layout/hierarchy3"/>
    <dgm:cxn modelId="{64DE63B8-8ABD-4791-A268-C4010C769083}" srcId="{821C7DB9-C0D0-4B77-9F83-5F79B51D564F}" destId="{88EDF979-B75A-4941-B5F7-B4902549AAFB}" srcOrd="1" destOrd="0" parTransId="{1FE21B10-9991-4868-B4A2-A77409B5B775}" sibTransId="{001131FB-ABDB-4E7E-AC25-67770A8B9D37}"/>
    <dgm:cxn modelId="{82A97821-CFA3-4D5D-8E83-F203D6E667AD}" type="presOf" srcId="{88EDF979-B75A-4941-B5F7-B4902549AAFB}" destId="{8257F9E9-89ED-4657-87BE-5B2E56CA7F81}" srcOrd="0" destOrd="0" presId="urn:microsoft.com/office/officeart/2005/8/layout/hierarchy3"/>
    <dgm:cxn modelId="{E9BA31B3-2EEA-460F-93CB-14D149D72BD6}" type="presOf" srcId="{F590CBAA-CAFA-4E36-A792-7C95E96AC8C1}" destId="{B7B0B546-7B34-4C25-A36C-65C0472CE6B3}" srcOrd="0" destOrd="0" presId="urn:microsoft.com/office/officeart/2005/8/layout/hierarchy3"/>
    <dgm:cxn modelId="{A509623A-E594-4217-890B-E47B50F82A7A}" type="presOf" srcId="{CC4E6763-E287-4445-BE33-7C91FA61778F}" destId="{4AC37CBC-9C9A-49D8-81FF-E9289406EC7C}" srcOrd="0" destOrd="0" presId="urn:microsoft.com/office/officeart/2005/8/layout/hierarchy3"/>
    <dgm:cxn modelId="{39E3D684-46F3-4823-ACEF-3D497E9F75BD}" type="presParOf" srcId="{5AACD099-74CB-4A62-B20E-0F85EC1CD73B}" destId="{685668D3-FA1E-4A7D-9090-38CAF6AFC9F1}" srcOrd="0" destOrd="0" presId="urn:microsoft.com/office/officeart/2005/8/layout/hierarchy3"/>
    <dgm:cxn modelId="{96590FDE-9224-4D48-A68E-2B17C1EE9E81}" type="presParOf" srcId="{685668D3-FA1E-4A7D-9090-38CAF6AFC9F1}" destId="{7D749845-E376-456E-9668-25BD56C3EE0E}" srcOrd="0" destOrd="0" presId="urn:microsoft.com/office/officeart/2005/8/layout/hierarchy3"/>
    <dgm:cxn modelId="{A1F7D50C-EC01-4F88-A2E3-1D16F19ED539}" type="presParOf" srcId="{7D749845-E376-456E-9668-25BD56C3EE0E}" destId="{D42857D4-9123-4F12-90D1-6B81E0865833}" srcOrd="0" destOrd="0" presId="urn:microsoft.com/office/officeart/2005/8/layout/hierarchy3"/>
    <dgm:cxn modelId="{B49363E0-7EEE-458B-94A4-B716883A70BE}" type="presParOf" srcId="{7D749845-E376-456E-9668-25BD56C3EE0E}" destId="{BE852696-4958-4270-AE02-1334EDF16BB6}" srcOrd="1" destOrd="0" presId="urn:microsoft.com/office/officeart/2005/8/layout/hierarchy3"/>
    <dgm:cxn modelId="{E96816D7-2958-4195-A9BA-ECDBCC6CE7C6}" type="presParOf" srcId="{685668D3-FA1E-4A7D-9090-38CAF6AFC9F1}" destId="{9D8AE689-79E7-4889-AB03-C88DECA961ED}" srcOrd="1" destOrd="0" presId="urn:microsoft.com/office/officeart/2005/8/layout/hierarchy3"/>
    <dgm:cxn modelId="{2DDE4153-7A8C-466F-A094-A0747C2348D8}" type="presParOf" srcId="{9D8AE689-79E7-4889-AB03-C88DECA961ED}" destId="{6E558382-DA24-429B-8F0C-B1C113D6A5E8}" srcOrd="0" destOrd="0" presId="urn:microsoft.com/office/officeart/2005/8/layout/hierarchy3"/>
    <dgm:cxn modelId="{8AC16B80-945E-4E11-B212-9E918BD72CF9}" type="presParOf" srcId="{9D8AE689-79E7-4889-AB03-C88DECA961ED}" destId="{3458D6D8-7838-4A1E-A22A-EB3C322183BF}" srcOrd="1" destOrd="0" presId="urn:microsoft.com/office/officeart/2005/8/layout/hierarchy3"/>
    <dgm:cxn modelId="{269D3461-B607-4C08-AE3F-39AF2D3FD750}" type="presParOf" srcId="{9D8AE689-79E7-4889-AB03-C88DECA961ED}" destId="{3B28F380-5037-420B-A597-8D7AB1EFBA89}" srcOrd="2" destOrd="0" presId="urn:microsoft.com/office/officeart/2005/8/layout/hierarchy3"/>
    <dgm:cxn modelId="{E5D5CE13-4804-469A-86E2-5735C2106B0B}" type="presParOf" srcId="{9D8AE689-79E7-4889-AB03-C88DECA961ED}" destId="{8257F9E9-89ED-4657-87BE-5B2E56CA7F81}" srcOrd="3" destOrd="0" presId="urn:microsoft.com/office/officeart/2005/8/layout/hierarchy3"/>
    <dgm:cxn modelId="{B8B801A7-5E99-4F65-A41A-F7512E9B665B}" type="presParOf" srcId="{9D8AE689-79E7-4889-AB03-C88DECA961ED}" destId="{0ACF17EF-9792-4AA2-82D9-3F564302888F}" srcOrd="4" destOrd="0" presId="urn:microsoft.com/office/officeart/2005/8/layout/hierarchy3"/>
    <dgm:cxn modelId="{DFA11DFA-B1FC-45A4-AB6C-32D8A6F72F29}" type="presParOf" srcId="{9D8AE689-79E7-4889-AB03-C88DECA961ED}" destId="{4DDC7E3C-4F82-44E8-B58E-BD7DE2880ECA}" srcOrd="5" destOrd="0" presId="urn:microsoft.com/office/officeart/2005/8/layout/hierarchy3"/>
    <dgm:cxn modelId="{2F579190-ECA8-47B2-A7D1-61255DFC124B}" type="presParOf" srcId="{9D8AE689-79E7-4889-AB03-C88DECA961ED}" destId="{38A69B67-73B6-4C19-BE6B-5AEAC5EFFD52}" srcOrd="6" destOrd="0" presId="urn:microsoft.com/office/officeart/2005/8/layout/hierarchy3"/>
    <dgm:cxn modelId="{E63F99AB-8294-43F0-A269-501EC73BBB47}" type="presParOf" srcId="{9D8AE689-79E7-4889-AB03-C88DECA961ED}" destId="{E416ECA1-E683-4AC4-B120-592A43881EE2}" srcOrd="7" destOrd="0" presId="urn:microsoft.com/office/officeart/2005/8/layout/hierarchy3"/>
    <dgm:cxn modelId="{98ED4694-5490-4A98-9B88-BACE55EA5500}" type="presParOf" srcId="{9D8AE689-79E7-4889-AB03-C88DECA961ED}" destId="{4AC37CBC-9C9A-49D8-81FF-E9289406EC7C}" srcOrd="8" destOrd="0" presId="urn:microsoft.com/office/officeart/2005/8/layout/hierarchy3"/>
    <dgm:cxn modelId="{B34376F7-8674-481D-849E-05449A24834B}" type="presParOf" srcId="{9D8AE689-79E7-4889-AB03-C88DECA961ED}" destId="{B7B0B546-7B34-4C25-A36C-65C0472CE6B3}" srcOrd="9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52436052-4D53-4B78-AFF7-557A04470DD3}" type="doc">
      <dgm:prSet loTypeId="urn:microsoft.com/office/officeart/2005/8/layout/hierarchy3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uk-UA"/>
        </a:p>
      </dgm:t>
    </dgm:pt>
    <dgm:pt modelId="{821C7DB9-C0D0-4B77-9F83-5F79B51D564F}">
      <dgm:prSet phldrT="[Текст]" custT="1"/>
      <dgm:spPr/>
      <dgm:t>
        <a:bodyPr/>
        <a:lstStyle/>
        <a:p>
          <a:r>
            <a:rPr lang="uk-UA" sz="2700" b="1" dirty="0" smtClean="0"/>
            <a:t>За місцем проведення</a:t>
          </a:r>
          <a:endParaRPr lang="uk-UA" sz="2700" b="1" dirty="0"/>
        </a:p>
      </dgm:t>
    </dgm:pt>
    <dgm:pt modelId="{0172BA83-3E5E-43B8-9FF8-94E5CEACF79E}" type="parTrans" cxnId="{683FCADA-BA9E-448F-9F41-D45F3ADE4762}">
      <dgm:prSet/>
      <dgm:spPr/>
      <dgm:t>
        <a:bodyPr/>
        <a:lstStyle/>
        <a:p>
          <a:endParaRPr lang="uk-UA"/>
        </a:p>
      </dgm:t>
    </dgm:pt>
    <dgm:pt modelId="{CF79C6D4-57B8-4640-818E-113CDBD7397A}" type="sibTrans" cxnId="{683FCADA-BA9E-448F-9F41-D45F3ADE4762}">
      <dgm:prSet/>
      <dgm:spPr/>
      <dgm:t>
        <a:bodyPr/>
        <a:lstStyle/>
        <a:p>
          <a:endParaRPr lang="uk-UA"/>
        </a:p>
      </dgm:t>
    </dgm:pt>
    <dgm:pt modelId="{A5946CA6-3AF9-4DAB-A8E2-1D958934C70E}">
      <dgm:prSet phldrT="[Текст]" custT="1"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uk-UA" sz="2300" b="1" i="1" dirty="0" smtClean="0"/>
            <a:t>Шкільні </a:t>
          </a:r>
        </a:p>
      </dgm:t>
    </dgm:pt>
    <dgm:pt modelId="{6888A80C-E30D-4161-B60B-F544F78654EC}" type="parTrans" cxnId="{9F741B66-149C-469F-BC12-8716D376A003}">
      <dgm:prSet/>
      <dgm:spPr/>
      <dgm:t>
        <a:bodyPr/>
        <a:lstStyle/>
        <a:p>
          <a:endParaRPr lang="uk-UA"/>
        </a:p>
      </dgm:t>
    </dgm:pt>
    <dgm:pt modelId="{5DDC5EA3-AFF4-46A2-A144-5D37A33C8DDD}" type="sibTrans" cxnId="{9F741B66-149C-469F-BC12-8716D376A003}">
      <dgm:prSet/>
      <dgm:spPr/>
      <dgm:t>
        <a:bodyPr/>
        <a:lstStyle/>
        <a:p>
          <a:endParaRPr lang="uk-UA"/>
        </a:p>
      </dgm:t>
    </dgm:pt>
    <dgm:pt modelId="{88EDF979-B75A-4941-B5F7-B4902549AAFB}">
      <dgm:prSet custT="1"/>
      <dgm:spPr/>
      <dgm:t>
        <a:bodyPr/>
        <a:lstStyle/>
        <a:p>
          <a:r>
            <a:rPr lang="uk-UA" sz="2300" b="1" i="1" dirty="0" smtClean="0"/>
            <a:t>Позашкільні </a:t>
          </a:r>
          <a:endParaRPr lang="uk-UA" sz="2300" b="1" i="1" dirty="0"/>
        </a:p>
      </dgm:t>
    </dgm:pt>
    <dgm:pt modelId="{1FE21B10-9991-4868-B4A2-A77409B5B775}" type="parTrans" cxnId="{64DE63B8-8ABD-4791-A268-C4010C769083}">
      <dgm:prSet/>
      <dgm:spPr/>
      <dgm:t>
        <a:bodyPr/>
        <a:lstStyle/>
        <a:p>
          <a:endParaRPr lang="uk-UA"/>
        </a:p>
      </dgm:t>
    </dgm:pt>
    <dgm:pt modelId="{001131FB-ABDB-4E7E-AC25-67770A8B9D37}" type="sibTrans" cxnId="{64DE63B8-8ABD-4791-A268-C4010C769083}">
      <dgm:prSet/>
      <dgm:spPr/>
      <dgm:t>
        <a:bodyPr/>
        <a:lstStyle/>
        <a:p>
          <a:endParaRPr lang="uk-UA"/>
        </a:p>
      </dgm:t>
    </dgm:pt>
    <dgm:pt modelId="{32EFB5D9-49CF-4B59-8292-F173CBC6F54F}">
      <dgm:prSet phldrT="[Текст]" custT="1"/>
      <dgm:spPr/>
      <dgm:t>
        <a:bodyPr/>
        <a:lstStyle/>
        <a:p>
          <a:pPr marL="263525" marR="0" indent="-263525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uk-UA" sz="2000" dirty="0" smtClean="0"/>
            <a:t>Урок</a:t>
          </a:r>
        </a:p>
      </dgm:t>
    </dgm:pt>
    <dgm:pt modelId="{FB08C1D8-6001-4733-BFF2-5239F387D3A3}" type="parTrans" cxnId="{647AB0D8-DCFF-4BC1-9231-8AEFAAC97ACB}">
      <dgm:prSet/>
      <dgm:spPr/>
      <dgm:t>
        <a:bodyPr/>
        <a:lstStyle/>
        <a:p>
          <a:endParaRPr lang="ru-RU"/>
        </a:p>
      </dgm:t>
    </dgm:pt>
    <dgm:pt modelId="{35CAB1FB-D25F-45B2-B995-0B04A0F68FE3}" type="sibTrans" cxnId="{647AB0D8-DCFF-4BC1-9231-8AEFAAC97ACB}">
      <dgm:prSet/>
      <dgm:spPr/>
      <dgm:t>
        <a:bodyPr/>
        <a:lstStyle/>
        <a:p>
          <a:endParaRPr lang="ru-RU"/>
        </a:p>
      </dgm:t>
    </dgm:pt>
    <dgm:pt modelId="{3F6990D2-FED0-4A6F-A11D-266907D41ABA}">
      <dgm:prSet phldrT="[Текст]" custT="1"/>
      <dgm:spPr/>
      <dgm:t>
        <a:bodyPr/>
        <a:lstStyle/>
        <a:p>
          <a:pPr marL="263525" marR="0" indent="-263525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uk-UA" sz="2000" dirty="0" smtClean="0"/>
            <a:t>Робота в лабораторії</a:t>
          </a:r>
        </a:p>
      </dgm:t>
    </dgm:pt>
    <dgm:pt modelId="{54C51D27-8DF5-480F-869C-2B06CED1A989}" type="parTrans" cxnId="{93C4FEEA-7792-466F-A96C-38AF8AF7386A}">
      <dgm:prSet/>
      <dgm:spPr/>
      <dgm:t>
        <a:bodyPr/>
        <a:lstStyle/>
        <a:p>
          <a:endParaRPr lang="ru-RU"/>
        </a:p>
      </dgm:t>
    </dgm:pt>
    <dgm:pt modelId="{D6EA6923-AAC3-49DA-8AE8-1A3363F05101}" type="sibTrans" cxnId="{93C4FEEA-7792-466F-A96C-38AF8AF7386A}">
      <dgm:prSet/>
      <dgm:spPr/>
      <dgm:t>
        <a:bodyPr/>
        <a:lstStyle/>
        <a:p>
          <a:endParaRPr lang="ru-RU"/>
        </a:p>
      </dgm:t>
    </dgm:pt>
    <dgm:pt modelId="{F4D85C90-8209-4BD0-B818-F67FD30ABA6C}">
      <dgm:prSet phldrT="[Текст]" custT="1"/>
      <dgm:spPr/>
      <dgm:t>
        <a:bodyPr/>
        <a:lstStyle/>
        <a:p>
          <a:pPr marL="263525" marR="0" indent="-263525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uk-UA" sz="2000" dirty="0" smtClean="0"/>
            <a:t>На пришкільній навчально-дослідній ділянці </a:t>
          </a:r>
        </a:p>
      </dgm:t>
    </dgm:pt>
    <dgm:pt modelId="{D03BAC7A-972D-48A9-9042-E83BF059D52F}" type="parTrans" cxnId="{0373AC9E-A410-4B23-9867-6F620B60F164}">
      <dgm:prSet/>
      <dgm:spPr/>
      <dgm:t>
        <a:bodyPr/>
        <a:lstStyle/>
        <a:p>
          <a:endParaRPr lang="ru-RU"/>
        </a:p>
      </dgm:t>
    </dgm:pt>
    <dgm:pt modelId="{B1B5B264-A23F-44E9-B38E-D393F6D438CC}" type="sibTrans" cxnId="{0373AC9E-A410-4B23-9867-6F620B60F164}">
      <dgm:prSet/>
      <dgm:spPr/>
      <dgm:t>
        <a:bodyPr/>
        <a:lstStyle/>
        <a:p>
          <a:endParaRPr lang="ru-RU"/>
        </a:p>
      </dgm:t>
    </dgm:pt>
    <dgm:pt modelId="{BB2885A7-97A1-4AAA-94E5-2078BE44F8F0}">
      <dgm:prSet custT="1"/>
      <dgm:spPr/>
      <dgm:t>
        <a:bodyPr/>
        <a:lstStyle/>
        <a:p>
          <a:r>
            <a:rPr lang="uk-UA" sz="2000" dirty="0" smtClean="0"/>
            <a:t>Екскурсія </a:t>
          </a:r>
          <a:endParaRPr lang="uk-UA" sz="2000" dirty="0"/>
        </a:p>
      </dgm:t>
    </dgm:pt>
    <dgm:pt modelId="{738E57DB-0D0D-41D6-A416-265AC85E2A4D}" type="parTrans" cxnId="{2CF1E657-40AB-48C5-A5FF-BF1779156463}">
      <dgm:prSet/>
      <dgm:spPr/>
      <dgm:t>
        <a:bodyPr/>
        <a:lstStyle/>
        <a:p>
          <a:endParaRPr lang="ru-RU"/>
        </a:p>
      </dgm:t>
    </dgm:pt>
    <dgm:pt modelId="{96FAB1DF-A175-4A45-9A5F-9A0240BAEEC1}" type="sibTrans" cxnId="{2CF1E657-40AB-48C5-A5FF-BF1779156463}">
      <dgm:prSet/>
      <dgm:spPr/>
      <dgm:t>
        <a:bodyPr/>
        <a:lstStyle/>
        <a:p>
          <a:endParaRPr lang="ru-RU"/>
        </a:p>
      </dgm:t>
    </dgm:pt>
    <dgm:pt modelId="{AEA9BAA1-E43C-4CCE-93CA-A9914E01BFF4}">
      <dgm:prSet custT="1"/>
      <dgm:spPr/>
      <dgm:t>
        <a:bodyPr/>
        <a:lstStyle/>
        <a:p>
          <a:r>
            <a:rPr lang="uk-UA" sz="2000" dirty="0" smtClean="0"/>
            <a:t>Домашня робота</a:t>
          </a:r>
          <a:endParaRPr lang="uk-UA" sz="2000" dirty="0"/>
        </a:p>
      </dgm:t>
    </dgm:pt>
    <dgm:pt modelId="{83EFFF59-8BDB-4291-98A6-D9C0F0E52209}" type="parTrans" cxnId="{D971CD78-6312-487C-9C03-4DDB745528D0}">
      <dgm:prSet/>
      <dgm:spPr/>
      <dgm:t>
        <a:bodyPr/>
        <a:lstStyle/>
        <a:p>
          <a:endParaRPr lang="ru-RU"/>
        </a:p>
      </dgm:t>
    </dgm:pt>
    <dgm:pt modelId="{CD526CB8-AC4C-4AA7-8A86-21982D2086DB}" type="sibTrans" cxnId="{D971CD78-6312-487C-9C03-4DDB745528D0}">
      <dgm:prSet/>
      <dgm:spPr/>
      <dgm:t>
        <a:bodyPr/>
        <a:lstStyle/>
        <a:p>
          <a:endParaRPr lang="ru-RU"/>
        </a:p>
      </dgm:t>
    </dgm:pt>
    <dgm:pt modelId="{8895342C-779F-4163-B3FC-9ABC10B6FCA9}">
      <dgm:prSet custT="1"/>
      <dgm:spPr/>
      <dgm:t>
        <a:bodyPr/>
        <a:lstStyle/>
        <a:p>
          <a:r>
            <a:rPr lang="uk-UA" sz="2000" dirty="0" smtClean="0"/>
            <a:t>Робота на підприємстві </a:t>
          </a:r>
          <a:endParaRPr lang="uk-UA" sz="2000" dirty="0"/>
        </a:p>
      </dgm:t>
    </dgm:pt>
    <dgm:pt modelId="{3960DD5B-02CA-4F70-9931-8530F39620CD}" type="parTrans" cxnId="{FF65178F-48DA-4500-BB15-1CBFA77C61F0}">
      <dgm:prSet/>
      <dgm:spPr/>
      <dgm:t>
        <a:bodyPr/>
        <a:lstStyle/>
        <a:p>
          <a:endParaRPr lang="ru-RU"/>
        </a:p>
      </dgm:t>
    </dgm:pt>
    <dgm:pt modelId="{AAB10115-F3A0-475C-9E18-6437B7EE0363}" type="sibTrans" cxnId="{FF65178F-48DA-4500-BB15-1CBFA77C61F0}">
      <dgm:prSet/>
      <dgm:spPr/>
      <dgm:t>
        <a:bodyPr/>
        <a:lstStyle/>
        <a:p>
          <a:endParaRPr lang="ru-RU"/>
        </a:p>
      </dgm:t>
    </dgm:pt>
    <dgm:pt modelId="{5AACD099-74CB-4A62-B20E-0F85EC1CD73B}" type="pres">
      <dgm:prSet presAssocID="{52436052-4D53-4B78-AFF7-557A04470DD3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685668D3-FA1E-4A7D-9090-38CAF6AFC9F1}" type="pres">
      <dgm:prSet presAssocID="{821C7DB9-C0D0-4B77-9F83-5F79B51D564F}" presName="root" presStyleCnt="0"/>
      <dgm:spPr/>
      <dgm:t>
        <a:bodyPr/>
        <a:lstStyle/>
        <a:p>
          <a:endParaRPr lang="ru-RU"/>
        </a:p>
      </dgm:t>
    </dgm:pt>
    <dgm:pt modelId="{7D749845-E376-456E-9668-25BD56C3EE0E}" type="pres">
      <dgm:prSet presAssocID="{821C7DB9-C0D0-4B77-9F83-5F79B51D564F}" presName="rootComposite" presStyleCnt="0"/>
      <dgm:spPr/>
      <dgm:t>
        <a:bodyPr/>
        <a:lstStyle/>
        <a:p>
          <a:endParaRPr lang="ru-RU"/>
        </a:p>
      </dgm:t>
    </dgm:pt>
    <dgm:pt modelId="{D42857D4-9123-4F12-90D1-6B81E0865833}" type="pres">
      <dgm:prSet presAssocID="{821C7DB9-C0D0-4B77-9F83-5F79B51D564F}" presName="rootText" presStyleLbl="node1" presStyleIdx="0" presStyleCnt="1" custScaleX="187481" custScaleY="53183"/>
      <dgm:spPr/>
      <dgm:t>
        <a:bodyPr/>
        <a:lstStyle/>
        <a:p>
          <a:endParaRPr lang="uk-UA"/>
        </a:p>
      </dgm:t>
    </dgm:pt>
    <dgm:pt modelId="{BE852696-4958-4270-AE02-1334EDF16BB6}" type="pres">
      <dgm:prSet presAssocID="{821C7DB9-C0D0-4B77-9F83-5F79B51D564F}" presName="rootConnector" presStyleLbl="node1" presStyleIdx="0" presStyleCnt="1"/>
      <dgm:spPr/>
      <dgm:t>
        <a:bodyPr/>
        <a:lstStyle/>
        <a:p>
          <a:endParaRPr lang="ru-RU"/>
        </a:p>
      </dgm:t>
    </dgm:pt>
    <dgm:pt modelId="{9D8AE689-79E7-4889-AB03-C88DECA961ED}" type="pres">
      <dgm:prSet presAssocID="{821C7DB9-C0D0-4B77-9F83-5F79B51D564F}" presName="childShape" presStyleCnt="0"/>
      <dgm:spPr/>
      <dgm:t>
        <a:bodyPr/>
        <a:lstStyle/>
        <a:p>
          <a:endParaRPr lang="ru-RU"/>
        </a:p>
      </dgm:t>
    </dgm:pt>
    <dgm:pt modelId="{6E558382-DA24-429B-8F0C-B1C113D6A5E8}" type="pres">
      <dgm:prSet presAssocID="{6888A80C-E30D-4161-B60B-F544F78654EC}" presName="Name13" presStyleLbl="parChTrans1D2" presStyleIdx="0" presStyleCnt="2"/>
      <dgm:spPr/>
      <dgm:t>
        <a:bodyPr/>
        <a:lstStyle/>
        <a:p>
          <a:endParaRPr lang="ru-RU"/>
        </a:p>
      </dgm:t>
    </dgm:pt>
    <dgm:pt modelId="{3458D6D8-7838-4A1E-A22A-EB3C322183BF}" type="pres">
      <dgm:prSet presAssocID="{A5946CA6-3AF9-4DAB-A8E2-1D958934C70E}" presName="childText" presStyleLbl="bgAcc1" presStyleIdx="0" presStyleCnt="2" custScaleX="195742" custScaleY="182140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3B28F380-5037-420B-A597-8D7AB1EFBA89}" type="pres">
      <dgm:prSet presAssocID="{1FE21B10-9991-4868-B4A2-A77409B5B775}" presName="Name13" presStyleLbl="parChTrans1D2" presStyleIdx="1" presStyleCnt="2"/>
      <dgm:spPr/>
      <dgm:t>
        <a:bodyPr/>
        <a:lstStyle/>
        <a:p>
          <a:endParaRPr lang="ru-RU"/>
        </a:p>
      </dgm:t>
    </dgm:pt>
    <dgm:pt modelId="{8257F9E9-89ED-4657-87BE-5B2E56CA7F81}" type="pres">
      <dgm:prSet presAssocID="{88EDF979-B75A-4941-B5F7-B4902549AAFB}" presName="childText" presStyleLbl="bgAcc1" presStyleIdx="1" presStyleCnt="2" custScaleX="198065" custScaleY="13568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683FCADA-BA9E-448F-9F41-D45F3ADE4762}" srcId="{52436052-4D53-4B78-AFF7-557A04470DD3}" destId="{821C7DB9-C0D0-4B77-9F83-5F79B51D564F}" srcOrd="0" destOrd="0" parTransId="{0172BA83-3E5E-43B8-9FF8-94E5CEACF79E}" sibTransId="{CF79C6D4-57B8-4640-818E-113CDBD7397A}"/>
    <dgm:cxn modelId="{FF65178F-48DA-4500-BB15-1CBFA77C61F0}" srcId="{88EDF979-B75A-4941-B5F7-B4902549AAFB}" destId="{8895342C-779F-4163-B3FC-9ABC10B6FCA9}" srcOrd="2" destOrd="0" parTransId="{3960DD5B-02CA-4F70-9931-8530F39620CD}" sibTransId="{AAB10115-F3A0-475C-9E18-6437B7EE0363}"/>
    <dgm:cxn modelId="{9519B4D7-58B0-46EF-A4FD-38BEDBF874DF}" type="presOf" srcId="{AEA9BAA1-E43C-4CCE-93CA-A9914E01BFF4}" destId="{8257F9E9-89ED-4657-87BE-5B2E56CA7F81}" srcOrd="0" destOrd="2" presId="urn:microsoft.com/office/officeart/2005/8/layout/hierarchy3"/>
    <dgm:cxn modelId="{9F741B66-149C-469F-BC12-8716D376A003}" srcId="{821C7DB9-C0D0-4B77-9F83-5F79B51D564F}" destId="{A5946CA6-3AF9-4DAB-A8E2-1D958934C70E}" srcOrd="0" destOrd="0" parTransId="{6888A80C-E30D-4161-B60B-F544F78654EC}" sibTransId="{5DDC5EA3-AFF4-46A2-A144-5D37A33C8DDD}"/>
    <dgm:cxn modelId="{091C97BE-4F49-421B-8EEF-39F88C9F5582}" type="presOf" srcId="{A5946CA6-3AF9-4DAB-A8E2-1D958934C70E}" destId="{3458D6D8-7838-4A1E-A22A-EB3C322183BF}" srcOrd="0" destOrd="0" presId="urn:microsoft.com/office/officeart/2005/8/layout/hierarchy3"/>
    <dgm:cxn modelId="{F7EAF4D3-D776-4176-91BF-1A63313FD776}" type="presOf" srcId="{3F6990D2-FED0-4A6F-A11D-266907D41ABA}" destId="{3458D6D8-7838-4A1E-A22A-EB3C322183BF}" srcOrd="0" destOrd="2" presId="urn:microsoft.com/office/officeart/2005/8/layout/hierarchy3"/>
    <dgm:cxn modelId="{D971CD78-6312-487C-9C03-4DDB745528D0}" srcId="{88EDF979-B75A-4941-B5F7-B4902549AAFB}" destId="{AEA9BAA1-E43C-4CCE-93CA-A9914E01BFF4}" srcOrd="1" destOrd="0" parTransId="{83EFFF59-8BDB-4291-98A6-D9C0F0E52209}" sibTransId="{CD526CB8-AC4C-4AA7-8A86-21982D2086DB}"/>
    <dgm:cxn modelId="{02221AFD-B880-4F19-A432-223AD52FCD59}" type="presOf" srcId="{F4D85C90-8209-4BD0-B818-F67FD30ABA6C}" destId="{3458D6D8-7838-4A1E-A22A-EB3C322183BF}" srcOrd="0" destOrd="3" presId="urn:microsoft.com/office/officeart/2005/8/layout/hierarchy3"/>
    <dgm:cxn modelId="{93C4FEEA-7792-466F-A96C-38AF8AF7386A}" srcId="{A5946CA6-3AF9-4DAB-A8E2-1D958934C70E}" destId="{3F6990D2-FED0-4A6F-A11D-266907D41ABA}" srcOrd="1" destOrd="0" parTransId="{54C51D27-8DF5-480F-869C-2B06CED1A989}" sibTransId="{D6EA6923-AAC3-49DA-8AE8-1A3363F05101}"/>
    <dgm:cxn modelId="{2CF1E657-40AB-48C5-A5FF-BF1779156463}" srcId="{88EDF979-B75A-4941-B5F7-B4902549AAFB}" destId="{BB2885A7-97A1-4AAA-94E5-2078BE44F8F0}" srcOrd="0" destOrd="0" parTransId="{738E57DB-0D0D-41D6-A416-265AC85E2A4D}" sibTransId="{96FAB1DF-A175-4A45-9A5F-9A0240BAEEC1}"/>
    <dgm:cxn modelId="{647AB0D8-DCFF-4BC1-9231-8AEFAAC97ACB}" srcId="{A5946CA6-3AF9-4DAB-A8E2-1D958934C70E}" destId="{32EFB5D9-49CF-4B59-8292-F173CBC6F54F}" srcOrd="0" destOrd="0" parTransId="{FB08C1D8-6001-4733-BFF2-5239F387D3A3}" sibTransId="{35CAB1FB-D25F-45B2-B995-0B04A0F68FE3}"/>
    <dgm:cxn modelId="{3FFB6012-3176-4AAF-A7B4-5FA28568F4EA}" type="presOf" srcId="{88EDF979-B75A-4941-B5F7-B4902549AAFB}" destId="{8257F9E9-89ED-4657-87BE-5B2E56CA7F81}" srcOrd="0" destOrd="0" presId="urn:microsoft.com/office/officeart/2005/8/layout/hierarchy3"/>
    <dgm:cxn modelId="{DA86ADA1-2BCA-42C5-9E2B-ABECCF00A3D7}" type="presOf" srcId="{BB2885A7-97A1-4AAA-94E5-2078BE44F8F0}" destId="{8257F9E9-89ED-4657-87BE-5B2E56CA7F81}" srcOrd="0" destOrd="1" presId="urn:microsoft.com/office/officeart/2005/8/layout/hierarchy3"/>
    <dgm:cxn modelId="{DEA944BE-0DA3-451E-B1B7-4FBF59BD6BFC}" type="presOf" srcId="{52436052-4D53-4B78-AFF7-557A04470DD3}" destId="{5AACD099-74CB-4A62-B20E-0F85EC1CD73B}" srcOrd="0" destOrd="0" presId="urn:microsoft.com/office/officeart/2005/8/layout/hierarchy3"/>
    <dgm:cxn modelId="{761C9682-DDA4-469A-849B-9F992F92EDB3}" type="presOf" srcId="{6888A80C-E30D-4161-B60B-F544F78654EC}" destId="{6E558382-DA24-429B-8F0C-B1C113D6A5E8}" srcOrd="0" destOrd="0" presId="urn:microsoft.com/office/officeart/2005/8/layout/hierarchy3"/>
    <dgm:cxn modelId="{64DE63B8-8ABD-4791-A268-C4010C769083}" srcId="{821C7DB9-C0D0-4B77-9F83-5F79B51D564F}" destId="{88EDF979-B75A-4941-B5F7-B4902549AAFB}" srcOrd="1" destOrd="0" parTransId="{1FE21B10-9991-4868-B4A2-A77409B5B775}" sibTransId="{001131FB-ABDB-4E7E-AC25-67770A8B9D37}"/>
    <dgm:cxn modelId="{0373AC9E-A410-4B23-9867-6F620B60F164}" srcId="{A5946CA6-3AF9-4DAB-A8E2-1D958934C70E}" destId="{F4D85C90-8209-4BD0-B818-F67FD30ABA6C}" srcOrd="2" destOrd="0" parTransId="{D03BAC7A-972D-48A9-9042-E83BF059D52F}" sibTransId="{B1B5B264-A23F-44E9-B38E-D393F6D438CC}"/>
    <dgm:cxn modelId="{6DF3CAA7-C8B9-4E91-B4DD-C8269B340029}" type="presOf" srcId="{8895342C-779F-4163-B3FC-9ABC10B6FCA9}" destId="{8257F9E9-89ED-4657-87BE-5B2E56CA7F81}" srcOrd="0" destOrd="3" presId="urn:microsoft.com/office/officeart/2005/8/layout/hierarchy3"/>
    <dgm:cxn modelId="{50E42C6D-3C31-4D30-9577-18DAF7DFB149}" type="presOf" srcId="{32EFB5D9-49CF-4B59-8292-F173CBC6F54F}" destId="{3458D6D8-7838-4A1E-A22A-EB3C322183BF}" srcOrd="0" destOrd="1" presId="urn:microsoft.com/office/officeart/2005/8/layout/hierarchy3"/>
    <dgm:cxn modelId="{34553E40-6D08-43A3-B2C3-89582D092E61}" type="presOf" srcId="{1FE21B10-9991-4868-B4A2-A77409B5B775}" destId="{3B28F380-5037-420B-A597-8D7AB1EFBA89}" srcOrd="0" destOrd="0" presId="urn:microsoft.com/office/officeart/2005/8/layout/hierarchy3"/>
    <dgm:cxn modelId="{697939F9-095B-475E-8036-EB5FACAE77D9}" type="presOf" srcId="{821C7DB9-C0D0-4B77-9F83-5F79B51D564F}" destId="{BE852696-4958-4270-AE02-1334EDF16BB6}" srcOrd="1" destOrd="0" presId="urn:microsoft.com/office/officeart/2005/8/layout/hierarchy3"/>
    <dgm:cxn modelId="{FF47885C-30E9-4FE1-8E03-527826F652B5}" type="presOf" srcId="{821C7DB9-C0D0-4B77-9F83-5F79B51D564F}" destId="{D42857D4-9123-4F12-90D1-6B81E0865833}" srcOrd="0" destOrd="0" presId="urn:microsoft.com/office/officeart/2005/8/layout/hierarchy3"/>
    <dgm:cxn modelId="{00C18A5B-D7E0-4449-A525-CA3408D6533A}" type="presParOf" srcId="{5AACD099-74CB-4A62-B20E-0F85EC1CD73B}" destId="{685668D3-FA1E-4A7D-9090-38CAF6AFC9F1}" srcOrd="0" destOrd="0" presId="urn:microsoft.com/office/officeart/2005/8/layout/hierarchy3"/>
    <dgm:cxn modelId="{59426DF5-E9C4-4F48-8278-DAEABAE512AF}" type="presParOf" srcId="{685668D3-FA1E-4A7D-9090-38CAF6AFC9F1}" destId="{7D749845-E376-456E-9668-25BD56C3EE0E}" srcOrd="0" destOrd="0" presId="urn:microsoft.com/office/officeart/2005/8/layout/hierarchy3"/>
    <dgm:cxn modelId="{D1435BD9-E88F-43D6-B0E8-C72B4EEDC8D5}" type="presParOf" srcId="{7D749845-E376-456E-9668-25BD56C3EE0E}" destId="{D42857D4-9123-4F12-90D1-6B81E0865833}" srcOrd="0" destOrd="0" presId="urn:microsoft.com/office/officeart/2005/8/layout/hierarchy3"/>
    <dgm:cxn modelId="{E6D6A800-5075-4B4C-9E95-D359A2145B4B}" type="presParOf" srcId="{7D749845-E376-456E-9668-25BD56C3EE0E}" destId="{BE852696-4958-4270-AE02-1334EDF16BB6}" srcOrd="1" destOrd="0" presId="urn:microsoft.com/office/officeart/2005/8/layout/hierarchy3"/>
    <dgm:cxn modelId="{A07DB9DF-A915-48AF-BB60-C8D1EBE0F52F}" type="presParOf" srcId="{685668D3-FA1E-4A7D-9090-38CAF6AFC9F1}" destId="{9D8AE689-79E7-4889-AB03-C88DECA961ED}" srcOrd="1" destOrd="0" presId="urn:microsoft.com/office/officeart/2005/8/layout/hierarchy3"/>
    <dgm:cxn modelId="{49EBACDC-DD56-4134-A105-39B1296AE470}" type="presParOf" srcId="{9D8AE689-79E7-4889-AB03-C88DECA961ED}" destId="{6E558382-DA24-429B-8F0C-B1C113D6A5E8}" srcOrd="0" destOrd="0" presId="urn:microsoft.com/office/officeart/2005/8/layout/hierarchy3"/>
    <dgm:cxn modelId="{08874554-87C5-4716-9D41-EF3D8A7694E1}" type="presParOf" srcId="{9D8AE689-79E7-4889-AB03-C88DECA961ED}" destId="{3458D6D8-7838-4A1E-A22A-EB3C322183BF}" srcOrd="1" destOrd="0" presId="urn:microsoft.com/office/officeart/2005/8/layout/hierarchy3"/>
    <dgm:cxn modelId="{66809A88-71B3-4CE2-BED5-4DC4DF0DF98C}" type="presParOf" srcId="{9D8AE689-79E7-4889-AB03-C88DECA961ED}" destId="{3B28F380-5037-420B-A597-8D7AB1EFBA89}" srcOrd="2" destOrd="0" presId="urn:microsoft.com/office/officeart/2005/8/layout/hierarchy3"/>
    <dgm:cxn modelId="{CA555B9D-5B60-4457-AA3C-BFE20794AE2F}" type="presParOf" srcId="{9D8AE689-79E7-4889-AB03-C88DECA961ED}" destId="{8257F9E9-89ED-4657-87BE-5B2E56CA7F81}" srcOrd="3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52436052-4D53-4B78-AFF7-557A04470DD3}" type="doc">
      <dgm:prSet loTypeId="urn:microsoft.com/office/officeart/2005/8/layout/hierarchy3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uk-UA"/>
        </a:p>
      </dgm:t>
    </dgm:pt>
    <dgm:pt modelId="{821C7DB9-C0D0-4B77-9F83-5F79B51D564F}">
      <dgm:prSet phldrT="[Текст]"/>
      <dgm:spPr/>
      <dgm:t>
        <a:bodyPr/>
        <a:lstStyle/>
        <a:p>
          <a:r>
            <a:rPr lang="uk-UA" b="1" dirty="0" smtClean="0"/>
            <a:t>За часом навчання</a:t>
          </a:r>
          <a:endParaRPr lang="uk-UA" b="1" dirty="0"/>
        </a:p>
      </dgm:t>
    </dgm:pt>
    <dgm:pt modelId="{0172BA83-3E5E-43B8-9FF8-94E5CEACF79E}" type="parTrans" cxnId="{683FCADA-BA9E-448F-9F41-D45F3ADE4762}">
      <dgm:prSet/>
      <dgm:spPr/>
      <dgm:t>
        <a:bodyPr/>
        <a:lstStyle/>
        <a:p>
          <a:endParaRPr lang="uk-UA"/>
        </a:p>
      </dgm:t>
    </dgm:pt>
    <dgm:pt modelId="{CF79C6D4-57B8-4640-818E-113CDBD7397A}" type="sibTrans" cxnId="{683FCADA-BA9E-448F-9F41-D45F3ADE4762}">
      <dgm:prSet/>
      <dgm:spPr/>
      <dgm:t>
        <a:bodyPr/>
        <a:lstStyle/>
        <a:p>
          <a:endParaRPr lang="uk-UA"/>
        </a:p>
      </dgm:t>
    </dgm:pt>
    <dgm:pt modelId="{A5946CA6-3AF9-4DAB-A8E2-1D958934C70E}">
      <dgm:prSet phldrT="[Текст]" custT="1"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uk-UA" sz="2300" b="1" i="1" dirty="0" smtClean="0"/>
            <a:t>Урочні </a:t>
          </a:r>
        </a:p>
      </dgm:t>
    </dgm:pt>
    <dgm:pt modelId="{6888A80C-E30D-4161-B60B-F544F78654EC}" type="parTrans" cxnId="{9F741B66-149C-469F-BC12-8716D376A003}">
      <dgm:prSet/>
      <dgm:spPr/>
      <dgm:t>
        <a:bodyPr/>
        <a:lstStyle/>
        <a:p>
          <a:endParaRPr lang="uk-UA"/>
        </a:p>
      </dgm:t>
    </dgm:pt>
    <dgm:pt modelId="{5DDC5EA3-AFF4-46A2-A144-5D37A33C8DDD}" type="sibTrans" cxnId="{9F741B66-149C-469F-BC12-8716D376A003}">
      <dgm:prSet/>
      <dgm:spPr/>
      <dgm:t>
        <a:bodyPr/>
        <a:lstStyle/>
        <a:p>
          <a:endParaRPr lang="uk-UA"/>
        </a:p>
      </dgm:t>
    </dgm:pt>
    <dgm:pt modelId="{88EDF979-B75A-4941-B5F7-B4902549AAFB}">
      <dgm:prSet custT="1"/>
      <dgm:spPr/>
      <dgm:t>
        <a:bodyPr/>
        <a:lstStyle/>
        <a:p>
          <a:pPr algn="ctr"/>
          <a:r>
            <a:rPr lang="uk-UA" sz="2300" b="1" i="1" dirty="0" smtClean="0"/>
            <a:t>Позаурочні</a:t>
          </a:r>
          <a:endParaRPr lang="uk-UA" sz="2300" b="1" i="1" dirty="0"/>
        </a:p>
      </dgm:t>
    </dgm:pt>
    <dgm:pt modelId="{1FE21B10-9991-4868-B4A2-A77409B5B775}" type="parTrans" cxnId="{64DE63B8-8ABD-4791-A268-C4010C769083}">
      <dgm:prSet/>
      <dgm:spPr/>
      <dgm:t>
        <a:bodyPr/>
        <a:lstStyle/>
        <a:p>
          <a:endParaRPr lang="uk-UA"/>
        </a:p>
      </dgm:t>
    </dgm:pt>
    <dgm:pt modelId="{001131FB-ABDB-4E7E-AC25-67770A8B9D37}" type="sibTrans" cxnId="{64DE63B8-8ABD-4791-A268-C4010C769083}">
      <dgm:prSet/>
      <dgm:spPr/>
      <dgm:t>
        <a:bodyPr/>
        <a:lstStyle/>
        <a:p>
          <a:endParaRPr lang="uk-UA"/>
        </a:p>
      </dgm:t>
    </dgm:pt>
    <dgm:pt modelId="{2F646306-0BCE-41BD-BFC8-D3C799F26A4F}">
      <dgm:prSet custT="1"/>
      <dgm:spPr/>
      <dgm:t>
        <a:bodyPr/>
        <a:lstStyle/>
        <a:p>
          <a:pPr marL="185738" indent="-185738" algn="l"/>
          <a:r>
            <a:rPr lang="uk-UA" sz="2300" dirty="0" smtClean="0"/>
            <a:t> </a:t>
          </a:r>
          <a:r>
            <a:rPr lang="uk-UA" sz="2000" b="0" dirty="0" smtClean="0"/>
            <a:t>факультативи</a:t>
          </a:r>
          <a:endParaRPr lang="uk-UA" sz="2000" b="0" dirty="0"/>
        </a:p>
      </dgm:t>
    </dgm:pt>
    <dgm:pt modelId="{4309D749-D940-4FBA-A842-4CE711AF3195}" type="parTrans" cxnId="{1ECF85AE-D3CC-467B-A6D6-3D8F65C48102}">
      <dgm:prSet/>
      <dgm:spPr/>
      <dgm:t>
        <a:bodyPr/>
        <a:lstStyle/>
        <a:p>
          <a:endParaRPr lang="ru-RU"/>
        </a:p>
      </dgm:t>
    </dgm:pt>
    <dgm:pt modelId="{A0B50B1C-A59E-4EC4-871C-B8236454DF81}" type="sibTrans" cxnId="{1ECF85AE-D3CC-467B-A6D6-3D8F65C48102}">
      <dgm:prSet/>
      <dgm:spPr/>
      <dgm:t>
        <a:bodyPr/>
        <a:lstStyle/>
        <a:p>
          <a:endParaRPr lang="ru-RU"/>
        </a:p>
      </dgm:t>
    </dgm:pt>
    <dgm:pt modelId="{FDE217EB-E888-476F-BF89-C80D961A2A84}">
      <dgm:prSet custT="1"/>
      <dgm:spPr/>
      <dgm:t>
        <a:bodyPr/>
        <a:lstStyle/>
        <a:p>
          <a:pPr marL="185738" indent="-185738" algn="l"/>
          <a:r>
            <a:rPr lang="uk-UA" sz="2000" b="0" dirty="0" smtClean="0"/>
            <a:t>гуртки</a:t>
          </a:r>
          <a:endParaRPr lang="uk-UA" sz="2000" b="0" dirty="0"/>
        </a:p>
      </dgm:t>
    </dgm:pt>
    <dgm:pt modelId="{D7DAC70B-CD98-489E-ADB8-CE448C637416}" type="parTrans" cxnId="{886AFF48-193A-4A42-A38E-8D7985E61C85}">
      <dgm:prSet/>
      <dgm:spPr/>
      <dgm:t>
        <a:bodyPr/>
        <a:lstStyle/>
        <a:p>
          <a:endParaRPr lang="ru-RU"/>
        </a:p>
      </dgm:t>
    </dgm:pt>
    <dgm:pt modelId="{A99BEB59-EF7D-4FD4-BF05-E62CE30E442D}" type="sibTrans" cxnId="{886AFF48-193A-4A42-A38E-8D7985E61C85}">
      <dgm:prSet/>
      <dgm:spPr/>
      <dgm:t>
        <a:bodyPr/>
        <a:lstStyle/>
        <a:p>
          <a:endParaRPr lang="ru-RU"/>
        </a:p>
      </dgm:t>
    </dgm:pt>
    <dgm:pt modelId="{F9582236-7D36-4302-99F3-061A058A21CE}">
      <dgm:prSet custT="1"/>
      <dgm:spPr/>
      <dgm:t>
        <a:bodyPr/>
        <a:lstStyle/>
        <a:p>
          <a:pPr marL="185738" indent="-185738" algn="l"/>
          <a:r>
            <a:rPr lang="uk-UA" sz="2000" b="0" dirty="0" smtClean="0"/>
            <a:t>конкурси </a:t>
          </a:r>
          <a:endParaRPr lang="uk-UA" sz="2000" b="0" dirty="0"/>
        </a:p>
      </dgm:t>
    </dgm:pt>
    <dgm:pt modelId="{4A9A854B-C093-4708-BA1C-A2D70DDAC190}" type="parTrans" cxnId="{62BDDF2E-52D6-44C0-BF60-690EDF469DE1}">
      <dgm:prSet/>
      <dgm:spPr/>
      <dgm:t>
        <a:bodyPr/>
        <a:lstStyle/>
        <a:p>
          <a:endParaRPr lang="ru-RU"/>
        </a:p>
      </dgm:t>
    </dgm:pt>
    <dgm:pt modelId="{061519BA-81AA-4FD3-A6AA-F5C6C6F9B2EC}" type="sibTrans" cxnId="{62BDDF2E-52D6-44C0-BF60-690EDF469DE1}">
      <dgm:prSet/>
      <dgm:spPr/>
      <dgm:t>
        <a:bodyPr/>
        <a:lstStyle/>
        <a:p>
          <a:endParaRPr lang="ru-RU"/>
        </a:p>
      </dgm:t>
    </dgm:pt>
    <dgm:pt modelId="{2929DCB2-9F2B-42FC-9366-5EC86492EFAD}">
      <dgm:prSet custT="1"/>
      <dgm:spPr/>
      <dgm:t>
        <a:bodyPr/>
        <a:lstStyle/>
        <a:p>
          <a:pPr marL="185738" indent="-185738" algn="l"/>
          <a:r>
            <a:rPr lang="uk-UA" sz="2000" b="0" dirty="0" smtClean="0"/>
            <a:t>олімпіади </a:t>
          </a:r>
          <a:endParaRPr lang="uk-UA" sz="2000" b="0" dirty="0"/>
        </a:p>
      </dgm:t>
    </dgm:pt>
    <dgm:pt modelId="{BAF5F455-2EDE-4530-A3F7-4F2FB6964129}" type="parTrans" cxnId="{F8393004-F1F3-42B3-A938-071D0A1DC97B}">
      <dgm:prSet/>
      <dgm:spPr/>
      <dgm:t>
        <a:bodyPr/>
        <a:lstStyle/>
        <a:p>
          <a:endParaRPr lang="ru-RU"/>
        </a:p>
      </dgm:t>
    </dgm:pt>
    <dgm:pt modelId="{A72FFF1B-EFDD-4767-8849-CCE7D930C57A}" type="sibTrans" cxnId="{F8393004-F1F3-42B3-A938-071D0A1DC97B}">
      <dgm:prSet/>
      <dgm:spPr/>
      <dgm:t>
        <a:bodyPr/>
        <a:lstStyle/>
        <a:p>
          <a:endParaRPr lang="ru-RU"/>
        </a:p>
      </dgm:t>
    </dgm:pt>
    <dgm:pt modelId="{5AACD099-74CB-4A62-B20E-0F85EC1CD73B}" type="pres">
      <dgm:prSet presAssocID="{52436052-4D53-4B78-AFF7-557A04470DD3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685668D3-FA1E-4A7D-9090-38CAF6AFC9F1}" type="pres">
      <dgm:prSet presAssocID="{821C7DB9-C0D0-4B77-9F83-5F79B51D564F}" presName="root" presStyleCnt="0"/>
      <dgm:spPr/>
      <dgm:t>
        <a:bodyPr/>
        <a:lstStyle/>
        <a:p>
          <a:endParaRPr lang="ru-RU"/>
        </a:p>
      </dgm:t>
    </dgm:pt>
    <dgm:pt modelId="{7D749845-E376-456E-9668-25BD56C3EE0E}" type="pres">
      <dgm:prSet presAssocID="{821C7DB9-C0D0-4B77-9F83-5F79B51D564F}" presName="rootComposite" presStyleCnt="0"/>
      <dgm:spPr/>
      <dgm:t>
        <a:bodyPr/>
        <a:lstStyle/>
        <a:p>
          <a:endParaRPr lang="ru-RU"/>
        </a:p>
      </dgm:t>
    </dgm:pt>
    <dgm:pt modelId="{D42857D4-9123-4F12-90D1-6B81E0865833}" type="pres">
      <dgm:prSet presAssocID="{821C7DB9-C0D0-4B77-9F83-5F79B51D564F}" presName="rootText" presStyleLbl="node1" presStyleIdx="0" presStyleCnt="1" custScaleX="259418"/>
      <dgm:spPr/>
      <dgm:t>
        <a:bodyPr/>
        <a:lstStyle/>
        <a:p>
          <a:endParaRPr lang="uk-UA"/>
        </a:p>
      </dgm:t>
    </dgm:pt>
    <dgm:pt modelId="{BE852696-4958-4270-AE02-1334EDF16BB6}" type="pres">
      <dgm:prSet presAssocID="{821C7DB9-C0D0-4B77-9F83-5F79B51D564F}" presName="rootConnector" presStyleLbl="node1" presStyleIdx="0" presStyleCnt="1"/>
      <dgm:spPr/>
      <dgm:t>
        <a:bodyPr/>
        <a:lstStyle/>
        <a:p>
          <a:endParaRPr lang="ru-RU"/>
        </a:p>
      </dgm:t>
    </dgm:pt>
    <dgm:pt modelId="{9D8AE689-79E7-4889-AB03-C88DECA961ED}" type="pres">
      <dgm:prSet presAssocID="{821C7DB9-C0D0-4B77-9F83-5F79B51D564F}" presName="childShape" presStyleCnt="0"/>
      <dgm:spPr/>
      <dgm:t>
        <a:bodyPr/>
        <a:lstStyle/>
        <a:p>
          <a:endParaRPr lang="ru-RU"/>
        </a:p>
      </dgm:t>
    </dgm:pt>
    <dgm:pt modelId="{6E558382-DA24-429B-8F0C-B1C113D6A5E8}" type="pres">
      <dgm:prSet presAssocID="{6888A80C-E30D-4161-B60B-F544F78654EC}" presName="Name13" presStyleLbl="parChTrans1D2" presStyleIdx="0" presStyleCnt="2"/>
      <dgm:spPr/>
      <dgm:t>
        <a:bodyPr/>
        <a:lstStyle/>
        <a:p>
          <a:endParaRPr lang="ru-RU"/>
        </a:p>
      </dgm:t>
    </dgm:pt>
    <dgm:pt modelId="{3458D6D8-7838-4A1E-A22A-EB3C322183BF}" type="pres">
      <dgm:prSet presAssocID="{A5946CA6-3AF9-4DAB-A8E2-1D958934C70E}" presName="childText" presStyleLbl="bgAcc1" presStyleIdx="0" presStyleCnt="2" custScaleX="223956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3B28F380-5037-420B-A597-8D7AB1EFBA89}" type="pres">
      <dgm:prSet presAssocID="{1FE21B10-9991-4868-B4A2-A77409B5B775}" presName="Name13" presStyleLbl="parChTrans1D2" presStyleIdx="1" presStyleCnt="2"/>
      <dgm:spPr/>
      <dgm:t>
        <a:bodyPr/>
        <a:lstStyle/>
        <a:p>
          <a:endParaRPr lang="ru-RU"/>
        </a:p>
      </dgm:t>
    </dgm:pt>
    <dgm:pt modelId="{8257F9E9-89ED-4657-87BE-5B2E56CA7F81}" type="pres">
      <dgm:prSet presAssocID="{88EDF979-B75A-4941-B5F7-B4902549AAFB}" presName="childText" presStyleLbl="bgAcc1" presStyleIdx="1" presStyleCnt="2" custScaleX="236318" custScaleY="38199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8393004-F1F3-42B3-A938-071D0A1DC97B}" srcId="{88EDF979-B75A-4941-B5F7-B4902549AAFB}" destId="{2929DCB2-9F2B-42FC-9366-5EC86492EFAD}" srcOrd="3" destOrd="0" parTransId="{BAF5F455-2EDE-4530-A3F7-4F2FB6964129}" sibTransId="{A72FFF1B-EFDD-4767-8849-CCE7D930C57A}"/>
    <dgm:cxn modelId="{62BDDF2E-52D6-44C0-BF60-690EDF469DE1}" srcId="{88EDF979-B75A-4941-B5F7-B4902549AAFB}" destId="{F9582236-7D36-4302-99F3-061A058A21CE}" srcOrd="2" destOrd="0" parTransId="{4A9A854B-C093-4708-BA1C-A2D70DDAC190}" sibTransId="{061519BA-81AA-4FD3-A6AA-F5C6C6F9B2EC}"/>
    <dgm:cxn modelId="{4EEE49FC-D3E1-48F3-8A96-0299061D6F80}" type="presOf" srcId="{A5946CA6-3AF9-4DAB-A8E2-1D958934C70E}" destId="{3458D6D8-7838-4A1E-A22A-EB3C322183BF}" srcOrd="0" destOrd="0" presId="urn:microsoft.com/office/officeart/2005/8/layout/hierarchy3"/>
    <dgm:cxn modelId="{86A3B15B-53B4-431B-AF4A-E133A1EA0303}" type="presOf" srcId="{2F646306-0BCE-41BD-BFC8-D3C799F26A4F}" destId="{8257F9E9-89ED-4657-87BE-5B2E56CA7F81}" srcOrd="0" destOrd="1" presId="urn:microsoft.com/office/officeart/2005/8/layout/hierarchy3"/>
    <dgm:cxn modelId="{683FCADA-BA9E-448F-9F41-D45F3ADE4762}" srcId="{52436052-4D53-4B78-AFF7-557A04470DD3}" destId="{821C7DB9-C0D0-4B77-9F83-5F79B51D564F}" srcOrd="0" destOrd="0" parTransId="{0172BA83-3E5E-43B8-9FF8-94E5CEACF79E}" sibTransId="{CF79C6D4-57B8-4640-818E-113CDBD7397A}"/>
    <dgm:cxn modelId="{173007BC-EFCA-486C-8CB1-329211B3850B}" type="presOf" srcId="{FDE217EB-E888-476F-BF89-C80D961A2A84}" destId="{8257F9E9-89ED-4657-87BE-5B2E56CA7F81}" srcOrd="0" destOrd="2" presId="urn:microsoft.com/office/officeart/2005/8/layout/hierarchy3"/>
    <dgm:cxn modelId="{FB0C0505-3774-4F68-BB73-F318D5500B33}" type="presOf" srcId="{1FE21B10-9991-4868-B4A2-A77409B5B775}" destId="{3B28F380-5037-420B-A597-8D7AB1EFBA89}" srcOrd="0" destOrd="0" presId="urn:microsoft.com/office/officeart/2005/8/layout/hierarchy3"/>
    <dgm:cxn modelId="{9F741B66-149C-469F-BC12-8716D376A003}" srcId="{821C7DB9-C0D0-4B77-9F83-5F79B51D564F}" destId="{A5946CA6-3AF9-4DAB-A8E2-1D958934C70E}" srcOrd="0" destOrd="0" parTransId="{6888A80C-E30D-4161-B60B-F544F78654EC}" sibTransId="{5DDC5EA3-AFF4-46A2-A144-5D37A33C8DDD}"/>
    <dgm:cxn modelId="{886AFF48-193A-4A42-A38E-8D7985E61C85}" srcId="{88EDF979-B75A-4941-B5F7-B4902549AAFB}" destId="{FDE217EB-E888-476F-BF89-C80D961A2A84}" srcOrd="1" destOrd="0" parTransId="{D7DAC70B-CD98-489E-ADB8-CE448C637416}" sibTransId="{A99BEB59-EF7D-4FD4-BF05-E62CE30E442D}"/>
    <dgm:cxn modelId="{1ECF85AE-D3CC-467B-A6D6-3D8F65C48102}" srcId="{88EDF979-B75A-4941-B5F7-B4902549AAFB}" destId="{2F646306-0BCE-41BD-BFC8-D3C799F26A4F}" srcOrd="0" destOrd="0" parTransId="{4309D749-D940-4FBA-A842-4CE711AF3195}" sibTransId="{A0B50B1C-A59E-4EC4-871C-B8236454DF81}"/>
    <dgm:cxn modelId="{05AC5A47-2335-41CE-9196-516D1E559E04}" type="presOf" srcId="{6888A80C-E30D-4161-B60B-F544F78654EC}" destId="{6E558382-DA24-429B-8F0C-B1C113D6A5E8}" srcOrd="0" destOrd="0" presId="urn:microsoft.com/office/officeart/2005/8/layout/hierarchy3"/>
    <dgm:cxn modelId="{424D7C18-B7F7-4AB1-8C2F-BDDEB9A2E8AB}" type="presOf" srcId="{821C7DB9-C0D0-4B77-9F83-5F79B51D564F}" destId="{BE852696-4958-4270-AE02-1334EDF16BB6}" srcOrd="1" destOrd="0" presId="urn:microsoft.com/office/officeart/2005/8/layout/hierarchy3"/>
    <dgm:cxn modelId="{64DE63B8-8ABD-4791-A268-C4010C769083}" srcId="{821C7DB9-C0D0-4B77-9F83-5F79B51D564F}" destId="{88EDF979-B75A-4941-B5F7-B4902549AAFB}" srcOrd="1" destOrd="0" parTransId="{1FE21B10-9991-4868-B4A2-A77409B5B775}" sibTransId="{001131FB-ABDB-4E7E-AC25-67770A8B9D37}"/>
    <dgm:cxn modelId="{B830497F-9A7E-48E5-93A4-589A428C2851}" type="presOf" srcId="{821C7DB9-C0D0-4B77-9F83-5F79B51D564F}" destId="{D42857D4-9123-4F12-90D1-6B81E0865833}" srcOrd="0" destOrd="0" presId="urn:microsoft.com/office/officeart/2005/8/layout/hierarchy3"/>
    <dgm:cxn modelId="{E327E7B2-0480-475B-9DFD-F1E097704A9D}" type="presOf" srcId="{88EDF979-B75A-4941-B5F7-B4902549AAFB}" destId="{8257F9E9-89ED-4657-87BE-5B2E56CA7F81}" srcOrd="0" destOrd="0" presId="urn:microsoft.com/office/officeart/2005/8/layout/hierarchy3"/>
    <dgm:cxn modelId="{56B9F5B0-B0AD-4A13-B3D7-78744C8823AD}" type="presOf" srcId="{52436052-4D53-4B78-AFF7-557A04470DD3}" destId="{5AACD099-74CB-4A62-B20E-0F85EC1CD73B}" srcOrd="0" destOrd="0" presId="urn:microsoft.com/office/officeart/2005/8/layout/hierarchy3"/>
    <dgm:cxn modelId="{369C06A0-1589-48AC-B0F8-B71B55F5CB7A}" type="presOf" srcId="{F9582236-7D36-4302-99F3-061A058A21CE}" destId="{8257F9E9-89ED-4657-87BE-5B2E56CA7F81}" srcOrd="0" destOrd="3" presId="urn:microsoft.com/office/officeart/2005/8/layout/hierarchy3"/>
    <dgm:cxn modelId="{0F1E195B-19F8-4485-BC20-AC51674110F9}" type="presOf" srcId="{2929DCB2-9F2B-42FC-9366-5EC86492EFAD}" destId="{8257F9E9-89ED-4657-87BE-5B2E56CA7F81}" srcOrd="0" destOrd="4" presId="urn:microsoft.com/office/officeart/2005/8/layout/hierarchy3"/>
    <dgm:cxn modelId="{5BD0BF1C-B64A-4A58-BFF0-BA31B2AEE8C1}" type="presParOf" srcId="{5AACD099-74CB-4A62-B20E-0F85EC1CD73B}" destId="{685668D3-FA1E-4A7D-9090-38CAF6AFC9F1}" srcOrd="0" destOrd="0" presId="urn:microsoft.com/office/officeart/2005/8/layout/hierarchy3"/>
    <dgm:cxn modelId="{66A07D13-B8EA-4557-9F2D-34EB13741654}" type="presParOf" srcId="{685668D3-FA1E-4A7D-9090-38CAF6AFC9F1}" destId="{7D749845-E376-456E-9668-25BD56C3EE0E}" srcOrd="0" destOrd="0" presId="urn:microsoft.com/office/officeart/2005/8/layout/hierarchy3"/>
    <dgm:cxn modelId="{F1D41CD2-7098-4D87-9A18-72F3BBA1D0F4}" type="presParOf" srcId="{7D749845-E376-456E-9668-25BD56C3EE0E}" destId="{D42857D4-9123-4F12-90D1-6B81E0865833}" srcOrd="0" destOrd="0" presId="urn:microsoft.com/office/officeart/2005/8/layout/hierarchy3"/>
    <dgm:cxn modelId="{431D74D0-8936-425C-8D24-69B1122BE6D6}" type="presParOf" srcId="{7D749845-E376-456E-9668-25BD56C3EE0E}" destId="{BE852696-4958-4270-AE02-1334EDF16BB6}" srcOrd="1" destOrd="0" presId="urn:microsoft.com/office/officeart/2005/8/layout/hierarchy3"/>
    <dgm:cxn modelId="{01F69DBC-7B89-4E45-BD8E-E99CCE3D4148}" type="presParOf" srcId="{685668D3-FA1E-4A7D-9090-38CAF6AFC9F1}" destId="{9D8AE689-79E7-4889-AB03-C88DECA961ED}" srcOrd="1" destOrd="0" presId="urn:microsoft.com/office/officeart/2005/8/layout/hierarchy3"/>
    <dgm:cxn modelId="{05731FE5-C387-4AC4-8383-AD19F24407D3}" type="presParOf" srcId="{9D8AE689-79E7-4889-AB03-C88DECA961ED}" destId="{6E558382-DA24-429B-8F0C-B1C113D6A5E8}" srcOrd="0" destOrd="0" presId="urn:microsoft.com/office/officeart/2005/8/layout/hierarchy3"/>
    <dgm:cxn modelId="{26E950B1-4535-4816-8325-0B927046C964}" type="presParOf" srcId="{9D8AE689-79E7-4889-AB03-C88DECA961ED}" destId="{3458D6D8-7838-4A1E-A22A-EB3C322183BF}" srcOrd="1" destOrd="0" presId="urn:microsoft.com/office/officeart/2005/8/layout/hierarchy3"/>
    <dgm:cxn modelId="{F098F257-C9FB-4D0F-A1E7-A82560E87C1C}" type="presParOf" srcId="{9D8AE689-79E7-4889-AB03-C88DECA961ED}" destId="{3B28F380-5037-420B-A597-8D7AB1EFBA89}" srcOrd="2" destOrd="0" presId="urn:microsoft.com/office/officeart/2005/8/layout/hierarchy3"/>
    <dgm:cxn modelId="{28B36B2B-83C0-489B-8C90-DED9D87146E4}" type="presParOf" srcId="{9D8AE689-79E7-4889-AB03-C88DECA961ED}" destId="{8257F9E9-89ED-4657-87BE-5B2E56CA7F81}" srcOrd="3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52436052-4D53-4B78-AFF7-557A04470DD3}" type="doc">
      <dgm:prSet loTypeId="urn:microsoft.com/office/officeart/2005/8/layout/hierarchy3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uk-UA"/>
        </a:p>
      </dgm:t>
    </dgm:pt>
    <dgm:pt modelId="{821C7DB9-C0D0-4B77-9F83-5F79B51D564F}">
      <dgm:prSet phldrT="[Текст]" custT="1"/>
      <dgm:spPr/>
      <dgm:t>
        <a:bodyPr/>
        <a:lstStyle/>
        <a:p>
          <a:r>
            <a:rPr lang="uk-UA" sz="2700" b="1" dirty="0" smtClean="0"/>
            <a:t>За дидактичною метою</a:t>
          </a:r>
          <a:endParaRPr lang="uk-UA" sz="2700" b="1" dirty="0"/>
        </a:p>
      </dgm:t>
    </dgm:pt>
    <dgm:pt modelId="{0172BA83-3E5E-43B8-9FF8-94E5CEACF79E}" type="parTrans" cxnId="{683FCADA-BA9E-448F-9F41-D45F3ADE4762}">
      <dgm:prSet/>
      <dgm:spPr/>
      <dgm:t>
        <a:bodyPr/>
        <a:lstStyle/>
        <a:p>
          <a:endParaRPr lang="uk-UA"/>
        </a:p>
      </dgm:t>
    </dgm:pt>
    <dgm:pt modelId="{CF79C6D4-57B8-4640-818E-113CDBD7397A}" type="sibTrans" cxnId="{683FCADA-BA9E-448F-9F41-D45F3ADE4762}">
      <dgm:prSet/>
      <dgm:spPr/>
      <dgm:t>
        <a:bodyPr/>
        <a:lstStyle/>
        <a:p>
          <a:endParaRPr lang="uk-UA"/>
        </a:p>
      </dgm:t>
    </dgm:pt>
    <dgm:pt modelId="{A5946CA6-3AF9-4DAB-A8E2-1D958934C70E}">
      <dgm:prSet phldrT="[Текст]" custT="1"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uk-UA" sz="2300" dirty="0" smtClean="0"/>
            <a:t>Теоретичне навчання</a:t>
          </a:r>
        </a:p>
      </dgm:t>
    </dgm:pt>
    <dgm:pt modelId="{6888A80C-E30D-4161-B60B-F544F78654EC}" type="parTrans" cxnId="{9F741B66-149C-469F-BC12-8716D376A003}">
      <dgm:prSet/>
      <dgm:spPr/>
      <dgm:t>
        <a:bodyPr/>
        <a:lstStyle/>
        <a:p>
          <a:endParaRPr lang="uk-UA"/>
        </a:p>
      </dgm:t>
    </dgm:pt>
    <dgm:pt modelId="{5DDC5EA3-AFF4-46A2-A144-5D37A33C8DDD}" type="sibTrans" cxnId="{9F741B66-149C-469F-BC12-8716D376A003}">
      <dgm:prSet/>
      <dgm:spPr/>
      <dgm:t>
        <a:bodyPr/>
        <a:lstStyle/>
        <a:p>
          <a:endParaRPr lang="uk-UA"/>
        </a:p>
      </dgm:t>
    </dgm:pt>
    <dgm:pt modelId="{1B344CBE-8D2D-43FD-9056-3ECE90132CB9}">
      <dgm:prSet phldrT="[Текст]" custT="1"/>
      <dgm:spPr/>
      <dgm:t>
        <a:bodyPr/>
        <a:lstStyle/>
        <a:p>
          <a:r>
            <a:rPr lang="uk-UA" sz="2300" dirty="0" smtClean="0"/>
            <a:t>Трудове навчання </a:t>
          </a:r>
          <a:endParaRPr lang="uk-UA" sz="2300" dirty="0"/>
        </a:p>
      </dgm:t>
    </dgm:pt>
    <dgm:pt modelId="{C42082B3-A8F8-495E-BC5D-CF12D6D2F5A8}" type="parTrans" cxnId="{E21872DC-DB27-4169-87FF-921BEFAAC7F2}">
      <dgm:prSet/>
      <dgm:spPr/>
      <dgm:t>
        <a:bodyPr/>
        <a:lstStyle/>
        <a:p>
          <a:endParaRPr lang="uk-UA"/>
        </a:p>
      </dgm:t>
    </dgm:pt>
    <dgm:pt modelId="{3729FB0E-8D56-4666-A870-E28298893AA7}" type="sibTrans" cxnId="{E21872DC-DB27-4169-87FF-921BEFAAC7F2}">
      <dgm:prSet/>
      <dgm:spPr/>
      <dgm:t>
        <a:bodyPr/>
        <a:lstStyle/>
        <a:p>
          <a:endParaRPr lang="uk-UA"/>
        </a:p>
      </dgm:t>
    </dgm:pt>
    <dgm:pt modelId="{88EDF979-B75A-4941-B5F7-B4902549AAFB}">
      <dgm:prSet custT="1"/>
      <dgm:spPr/>
      <dgm:t>
        <a:bodyPr/>
        <a:lstStyle/>
        <a:p>
          <a:r>
            <a:rPr lang="uk-UA" sz="2300" dirty="0" smtClean="0"/>
            <a:t>Комбіноване навчання </a:t>
          </a:r>
          <a:endParaRPr lang="uk-UA" sz="2300" dirty="0"/>
        </a:p>
      </dgm:t>
    </dgm:pt>
    <dgm:pt modelId="{1FE21B10-9991-4868-B4A2-A77409B5B775}" type="parTrans" cxnId="{64DE63B8-8ABD-4791-A268-C4010C769083}">
      <dgm:prSet/>
      <dgm:spPr/>
      <dgm:t>
        <a:bodyPr/>
        <a:lstStyle/>
        <a:p>
          <a:endParaRPr lang="uk-UA"/>
        </a:p>
      </dgm:t>
    </dgm:pt>
    <dgm:pt modelId="{001131FB-ABDB-4E7E-AC25-67770A8B9D37}" type="sibTrans" cxnId="{64DE63B8-8ABD-4791-A268-C4010C769083}">
      <dgm:prSet/>
      <dgm:spPr/>
      <dgm:t>
        <a:bodyPr/>
        <a:lstStyle/>
        <a:p>
          <a:endParaRPr lang="uk-UA"/>
        </a:p>
      </dgm:t>
    </dgm:pt>
    <dgm:pt modelId="{79F202EE-E389-476B-A02D-C9F21E2C1077}">
      <dgm:prSet custT="1"/>
      <dgm:spPr/>
      <dgm:t>
        <a:bodyPr/>
        <a:lstStyle/>
        <a:p>
          <a:r>
            <a:rPr lang="uk-UA" sz="2300" dirty="0" smtClean="0"/>
            <a:t>Практичне навчання </a:t>
          </a:r>
          <a:endParaRPr lang="uk-UA" sz="2300" dirty="0"/>
        </a:p>
      </dgm:t>
    </dgm:pt>
    <dgm:pt modelId="{F28640DA-B679-42DB-B003-CEB75D0AB0C1}" type="parTrans" cxnId="{9C1DA81A-6323-4299-BAAF-A3D3EF942D0B}">
      <dgm:prSet/>
      <dgm:spPr/>
      <dgm:t>
        <a:bodyPr/>
        <a:lstStyle/>
        <a:p>
          <a:endParaRPr lang="uk-UA"/>
        </a:p>
      </dgm:t>
    </dgm:pt>
    <dgm:pt modelId="{C24FA0C9-92A4-4799-98F8-9A5C85665F2D}" type="sibTrans" cxnId="{9C1DA81A-6323-4299-BAAF-A3D3EF942D0B}">
      <dgm:prSet/>
      <dgm:spPr/>
      <dgm:t>
        <a:bodyPr/>
        <a:lstStyle/>
        <a:p>
          <a:endParaRPr lang="uk-UA"/>
        </a:p>
      </dgm:t>
    </dgm:pt>
    <dgm:pt modelId="{5AACD099-74CB-4A62-B20E-0F85EC1CD73B}" type="pres">
      <dgm:prSet presAssocID="{52436052-4D53-4B78-AFF7-557A04470DD3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685668D3-FA1E-4A7D-9090-38CAF6AFC9F1}" type="pres">
      <dgm:prSet presAssocID="{821C7DB9-C0D0-4B77-9F83-5F79B51D564F}" presName="root" presStyleCnt="0"/>
      <dgm:spPr/>
      <dgm:t>
        <a:bodyPr/>
        <a:lstStyle/>
        <a:p>
          <a:endParaRPr lang="ru-RU"/>
        </a:p>
      </dgm:t>
    </dgm:pt>
    <dgm:pt modelId="{7D749845-E376-456E-9668-25BD56C3EE0E}" type="pres">
      <dgm:prSet presAssocID="{821C7DB9-C0D0-4B77-9F83-5F79B51D564F}" presName="rootComposite" presStyleCnt="0"/>
      <dgm:spPr/>
      <dgm:t>
        <a:bodyPr/>
        <a:lstStyle/>
        <a:p>
          <a:endParaRPr lang="ru-RU"/>
        </a:p>
      </dgm:t>
    </dgm:pt>
    <dgm:pt modelId="{D42857D4-9123-4F12-90D1-6B81E0865833}" type="pres">
      <dgm:prSet presAssocID="{821C7DB9-C0D0-4B77-9F83-5F79B51D564F}" presName="rootText" presStyleLbl="node1" presStyleIdx="0" presStyleCnt="1" custScaleX="347555"/>
      <dgm:spPr/>
      <dgm:t>
        <a:bodyPr/>
        <a:lstStyle/>
        <a:p>
          <a:endParaRPr lang="uk-UA"/>
        </a:p>
      </dgm:t>
    </dgm:pt>
    <dgm:pt modelId="{BE852696-4958-4270-AE02-1334EDF16BB6}" type="pres">
      <dgm:prSet presAssocID="{821C7DB9-C0D0-4B77-9F83-5F79B51D564F}" presName="rootConnector" presStyleLbl="node1" presStyleIdx="0" presStyleCnt="1"/>
      <dgm:spPr/>
      <dgm:t>
        <a:bodyPr/>
        <a:lstStyle/>
        <a:p>
          <a:endParaRPr lang="ru-RU"/>
        </a:p>
      </dgm:t>
    </dgm:pt>
    <dgm:pt modelId="{9D8AE689-79E7-4889-AB03-C88DECA961ED}" type="pres">
      <dgm:prSet presAssocID="{821C7DB9-C0D0-4B77-9F83-5F79B51D564F}" presName="childShape" presStyleCnt="0"/>
      <dgm:spPr/>
      <dgm:t>
        <a:bodyPr/>
        <a:lstStyle/>
        <a:p>
          <a:endParaRPr lang="ru-RU"/>
        </a:p>
      </dgm:t>
    </dgm:pt>
    <dgm:pt modelId="{6E558382-DA24-429B-8F0C-B1C113D6A5E8}" type="pres">
      <dgm:prSet presAssocID="{6888A80C-E30D-4161-B60B-F544F78654EC}" presName="Name13" presStyleLbl="parChTrans1D2" presStyleIdx="0" presStyleCnt="4"/>
      <dgm:spPr/>
      <dgm:t>
        <a:bodyPr/>
        <a:lstStyle/>
        <a:p>
          <a:endParaRPr lang="ru-RU"/>
        </a:p>
      </dgm:t>
    </dgm:pt>
    <dgm:pt modelId="{3458D6D8-7838-4A1E-A22A-EB3C322183BF}" type="pres">
      <dgm:prSet presAssocID="{A5946CA6-3AF9-4DAB-A8E2-1D958934C70E}" presName="childText" presStyleLbl="bgAcc1" presStyleIdx="0" presStyleCnt="4" custScaleX="323336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3B28F380-5037-420B-A597-8D7AB1EFBA89}" type="pres">
      <dgm:prSet presAssocID="{1FE21B10-9991-4868-B4A2-A77409B5B775}" presName="Name13" presStyleLbl="parChTrans1D2" presStyleIdx="1" presStyleCnt="4"/>
      <dgm:spPr/>
      <dgm:t>
        <a:bodyPr/>
        <a:lstStyle/>
        <a:p>
          <a:endParaRPr lang="ru-RU"/>
        </a:p>
      </dgm:t>
    </dgm:pt>
    <dgm:pt modelId="{8257F9E9-89ED-4657-87BE-5B2E56CA7F81}" type="pres">
      <dgm:prSet presAssocID="{88EDF979-B75A-4941-B5F7-B4902549AAFB}" presName="childText" presStyleLbl="bgAcc1" presStyleIdx="1" presStyleCnt="4" custScaleX="32130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ACF17EF-9792-4AA2-82D9-3F564302888F}" type="pres">
      <dgm:prSet presAssocID="{F28640DA-B679-42DB-B003-CEB75D0AB0C1}" presName="Name13" presStyleLbl="parChTrans1D2" presStyleIdx="2" presStyleCnt="4"/>
      <dgm:spPr/>
      <dgm:t>
        <a:bodyPr/>
        <a:lstStyle/>
        <a:p>
          <a:endParaRPr lang="ru-RU"/>
        </a:p>
      </dgm:t>
    </dgm:pt>
    <dgm:pt modelId="{4DDC7E3C-4F82-44E8-B58E-BD7DE2880ECA}" type="pres">
      <dgm:prSet presAssocID="{79F202EE-E389-476B-A02D-C9F21E2C1077}" presName="childText" presStyleLbl="bgAcc1" presStyleIdx="2" presStyleCnt="4" custScaleX="325432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38A69B67-73B6-4C19-BE6B-5AEAC5EFFD52}" type="pres">
      <dgm:prSet presAssocID="{C42082B3-A8F8-495E-BC5D-CF12D6D2F5A8}" presName="Name13" presStyleLbl="parChTrans1D2" presStyleIdx="3" presStyleCnt="4"/>
      <dgm:spPr/>
      <dgm:t>
        <a:bodyPr/>
        <a:lstStyle/>
        <a:p>
          <a:endParaRPr lang="ru-RU"/>
        </a:p>
      </dgm:t>
    </dgm:pt>
    <dgm:pt modelId="{E416ECA1-E683-4AC4-B120-592A43881EE2}" type="pres">
      <dgm:prSet presAssocID="{1B344CBE-8D2D-43FD-9056-3ECE90132CB9}" presName="childText" presStyleLbl="bgAcc1" presStyleIdx="3" presStyleCnt="4" custScaleX="324307" custLinFactNeighborX="-42" custLinFactNeighborY="-331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E21872DC-DB27-4169-87FF-921BEFAAC7F2}" srcId="{821C7DB9-C0D0-4B77-9F83-5F79B51D564F}" destId="{1B344CBE-8D2D-43FD-9056-3ECE90132CB9}" srcOrd="3" destOrd="0" parTransId="{C42082B3-A8F8-495E-BC5D-CF12D6D2F5A8}" sibTransId="{3729FB0E-8D56-4666-A870-E28298893AA7}"/>
    <dgm:cxn modelId="{B360BD5E-BE28-47F7-82EC-C014CC90D0CB}" type="presOf" srcId="{A5946CA6-3AF9-4DAB-A8E2-1D958934C70E}" destId="{3458D6D8-7838-4A1E-A22A-EB3C322183BF}" srcOrd="0" destOrd="0" presId="urn:microsoft.com/office/officeart/2005/8/layout/hierarchy3"/>
    <dgm:cxn modelId="{EAB7976F-23BA-4FA6-9DF1-3AACE283E7EE}" type="presOf" srcId="{79F202EE-E389-476B-A02D-C9F21E2C1077}" destId="{4DDC7E3C-4F82-44E8-B58E-BD7DE2880ECA}" srcOrd="0" destOrd="0" presId="urn:microsoft.com/office/officeart/2005/8/layout/hierarchy3"/>
    <dgm:cxn modelId="{683FCADA-BA9E-448F-9F41-D45F3ADE4762}" srcId="{52436052-4D53-4B78-AFF7-557A04470DD3}" destId="{821C7DB9-C0D0-4B77-9F83-5F79B51D564F}" srcOrd="0" destOrd="0" parTransId="{0172BA83-3E5E-43B8-9FF8-94E5CEACF79E}" sibTransId="{CF79C6D4-57B8-4640-818E-113CDBD7397A}"/>
    <dgm:cxn modelId="{9F741B66-149C-469F-BC12-8716D376A003}" srcId="{821C7DB9-C0D0-4B77-9F83-5F79B51D564F}" destId="{A5946CA6-3AF9-4DAB-A8E2-1D958934C70E}" srcOrd="0" destOrd="0" parTransId="{6888A80C-E30D-4161-B60B-F544F78654EC}" sibTransId="{5DDC5EA3-AFF4-46A2-A144-5D37A33C8DDD}"/>
    <dgm:cxn modelId="{1EE5B1FF-45E3-4CFC-883F-8D351BE72008}" type="presOf" srcId="{6888A80C-E30D-4161-B60B-F544F78654EC}" destId="{6E558382-DA24-429B-8F0C-B1C113D6A5E8}" srcOrd="0" destOrd="0" presId="urn:microsoft.com/office/officeart/2005/8/layout/hierarchy3"/>
    <dgm:cxn modelId="{9C1DA81A-6323-4299-BAAF-A3D3EF942D0B}" srcId="{821C7DB9-C0D0-4B77-9F83-5F79B51D564F}" destId="{79F202EE-E389-476B-A02D-C9F21E2C1077}" srcOrd="2" destOrd="0" parTransId="{F28640DA-B679-42DB-B003-CEB75D0AB0C1}" sibTransId="{C24FA0C9-92A4-4799-98F8-9A5C85665F2D}"/>
    <dgm:cxn modelId="{C1427345-62FF-4542-A3DF-101609BAC361}" type="presOf" srcId="{C42082B3-A8F8-495E-BC5D-CF12D6D2F5A8}" destId="{38A69B67-73B6-4C19-BE6B-5AEAC5EFFD52}" srcOrd="0" destOrd="0" presId="urn:microsoft.com/office/officeart/2005/8/layout/hierarchy3"/>
    <dgm:cxn modelId="{9EE57960-C85F-4085-AD02-7E9FFAB01059}" type="presOf" srcId="{821C7DB9-C0D0-4B77-9F83-5F79B51D564F}" destId="{BE852696-4958-4270-AE02-1334EDF16BB6}" srcOrd="1" destOrd="0" presId="urn:microsoft.com/office/officeart/2005/8/layout/hierarchy3"/>
    <dgm:cxn modelId="{81AD93B8-7F0A-4BCD-9705-CDDF36A1F7EC}" type="presOf" srcId="{52436052-4D53-4B78-AFF7-557A04470DD3}" destId="{5AACD099-74CB-4A62-B20E-0F85EC1CD73B}" srcOrd="0" destOrd="0" presId="urn:microsoft.com/office/officeart/2005/8/layout/hierarchy3"/>
    <dgm:cxn modelId="{9FB4441C-34D2-4322-B949-283FECA96D84}" type="presOf" srcId="{821C7DB9-C0D0-4B77-9F83-5F79B51D564F}" destId="{D42857D4-9123-4F12-90D1-6B81E0865833}" srcOrd="0" destOrd="0" presId="urn:microsoft.com/office/officeart/2005/8/layout/hierarchy3"/>
    <dgm:cxn modelId="{64DE63B8-8ABD-4791-A268-C4010C769083}" srcId="{821C7DB9-C0D0-4B77-9F83-5F79B51D564F}" destId="{88EDF979-B75A-4941-B5F7-B4902549AAFB}" srcOrd="1" destOrd="0" parTransId="{1FE21B10-9991-4868-B4A2-A77409B5B775}" sibTransId="{001131FB-ABDB-4E7E-AC25-67770A8B9D37}"/>
    <dgm:cxn modelId="{D7036303-9148-4B52-9F37-FC7C5E020712}" type="presOf" srcId="{1B344CBE-8D2D-43FD-9056-3ECE90132CB9}" destId="{E416ECA1-E683-4AC4-B120-592A43881EE2}" srcOrd="0" destOrd="0" presId="urn:microsoft.com/office/officeart/2005/8/layout/hierarchy3"/>
    <dgm:cxn modelId="{E6A4CF29-50F2-400C-A655-59A8E879B1C7}" type="presOf" srcId="{88EDF979-B75A-4941-B5F7-B4902549AAFB}" destId="{8257F9E9-89ED-4657-87BE-5B2E56CA7F81}" srcOrd="0" destOrd="0" presId="urn:microsoft.com/office/officeart/2005/8/layout/hierarchy3"/>
    <dgm:cxn modelId="{2FFA4E27-5361-4703-A685-64BFFEB342D0}" type="presOf" srcId="{1FE21B10-9991-4868-B4A2-A77409B5B775}" destId="{3B28F380-5037-420B-A597-8D7AB1EFBA89}" srcOrd="0" destOrd="0" presId="urn:microsoft.com/office/officeart/2005/8/layout/hierarchy3"/>
    <dgm:cxn modelId="{CE6DC2B3-ECD1-4B3D-808B-7A9F91C3DD9F}" type="presOf" srcId="{F28640DA-B679-42DB-B003-CEB75D0AB0C1}" destId="{0ACF17EF-9792-4AA2-82D9-3F564302888F}" srcOrd="0" destOrd="0" presId="urn:microsoft.com/office/officeart/2005/8/layout/hierarchy3"/>
    <dgm:cxn modelId="{3F32C52C-8A02-4AD5-AF84-ED6EEBAD2B95}" type="presParOf" srcId="{5AACD099-74CB-4A62-B20E-0F85EC1CD73B}" destId="{685668D3-FA1E-4A7D-9090-38CAF6AFC9F1}" srcOrd="0" destOrd="0" presId="urn:microsoft.com/office/officeart/2005/8/layout/hierarchy3"/>
    <dgm:cxn modelId="{1EE37C3E-B3B1-43BA-B27A-44C17582E955}" type="presParOf" srcId="{685668D3-FA1E-4A7D-9090-38CAF6AFC9F1}" destId="{7D749845-E376-456E-9668-25BD56C3EE0E}" srcOrd="0" destOrd="0" presId="urn:microsoft.com/office/officeart/2005/8/layout/hierarchy3"/>
    <dgm:cxn modelId="{EAB8C7FC-A54A-4F35-9FAC-DF963160D9FB}" type="presParOf" srcId="{7D749845-E376-456E-9668-25BD56C3EE0E}" destId="{D42857D4-9123-4F12-90D1-6B81E0865833}" srcOrd="0" destOrd="0" presId="urn:microsoft.com/office/officeart/2005/8/layout/hierarchy3"/>
    <dgm:cxn modelId="{C55BFEB6-E698-411A-AF57-B9665ED1AB25}" type="presParOf" srcId="{7D749845-E376-456E-9668-25BD56C3EE0E}" destId="{BE852696-4958-4270-AE02-1334EDF16BB6}" srcOrd="1" destOrd="0" presId="urn:microsoft.com/office/officeart/2005/8/layout/hierarchy3"/>
    <dgm:cxn modelId="{44E731CA-2371-4126-B687-8AE4A9753627}" type="presParOf" srcId="{685668D3-FA1E-4A7D-9090-38CAF6AFC9F1}" destId="{9D8AE689-79E7-4889-AB03-C88DECA961ED}" srcOrd="1" destOrd="0" presId="urn:microsoft.com/office/officeart/2005/8/layout/hierarchy3"/>
    <dgm:cxn modelId="{A6B64CE6-DF4B-4A27-8ACE-D831CD9D4076}" type="presParOf" srcId="{9D8AE689-79E7-4889-AB03-C88DECA961ED}" destId="{6E558382-DA24-429B-8F0C-B1C113D6A5E8}" srcOrd="0" destOrd="0" presId="urn:microsoft.com/office/officeart/2005/8/layout/hierarchy3"/>
    <dgm:cxn modelId="{12C0F0E5-C136-48F0-A8E8-0605266B6082}" type="presParOf" srcId="{9D8AE689-79E7-4889-AB03-C88DECA961ED}" destId="{3458D6D8-7838-4A1E-A22A-EB3C322183BF}" srcOrd="1" destOrd="0" presId="urn:microsoft.com/office/officeart/2005/8/layout/hierarchy3"/>
    <dgm:cxn modelId="{CC70FFE4-6662-46CF-AD47-A9D45808C756}" type="presParOf" srcId="{9D8AE689-79E7-4889-AB03-C88DECA961ED}" destId="{3B28F380-5037-420B-A597-8D7AB1EFBA89}" srcOrd="2" destOrd="0" presId="urn:microsoft.com/office/officeart/2005/8/layout/hierarchy3"/>
    <dgm:cxn modelId="{43D80783-402D-429C-B65A-A4EBB4D1A2E9}" type="presParOf" srcId="{9D8AE689-79E7-4889-AB03-C88DECA961ED}" destId="{8257F9E9-89ED-4657-87BE-5B2E56CA7F81}" srcOrd="3" destOrd="0" presId="urn:microsoft.com/office/officeart/2005/8/layout/hierarchy3"/>
    <dgm:cxn modelId="{A5BB12F8-AB28-4896-9C08-A62C1EC8E53E}" type="presParOf" srcId="{9D8AE689-79E7-4889-AB03-C88DECA961ED}" destId="{0ACF17EF-9792-4AA2-82D9-3F564302888F}" srcOrd="4" destOrd="0" presId="urn:microsoft.com/office/officeart/2005/8/layout/hierarchy3"/>
    <dgm:cxn modelId="{CE4B19F7-1CE9-4E6B-8E25-7104EFE6E3D1}" type="presParOf" srcId="{9D8AE689-79E7-4889-AB03-C88DECA961ED}" destId="{4DDC7E3C-4F82-44E8-B58E-BD7DE2880ECA}" srcOrd="5" destOrd="0" presId="urn:microsoft.com/office/officeart/2005/8/layout/hierarchy3"/>
    <dgm:cxn modelId="{0E5D061E-042E-4C76-8668-C05A214A2B70}" type="presParOf" srcId="{9D8AE689-79E7-4889-AB03-C88DECA961ED}" destId="{38A69B67-73B6-4C19-BE6B-5AEAC5EFFD52}" srcOrd="6" destOrd="0" presId="urn:microsoft.com/office/officeart/2005/8/layout/hierarchy3"/>
    <dgm:cxn modelId="{A685A317-9F98-43A0-969E-6B5619A5D12E}" type="presParOf" srcId="{9D8AE689-79E7-4889-AB03-C88DECA961ED}" destId="{E416ECA1-E683-4AC4-B120-592A43881EE2}" srcOrd="7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C8D4874-1C7C-4336-92DA-6008CE23902C}">
      <dsp:nvSpPr>
        <dsp:cNvPr id="0" name=""/>
        <dsp:cNvSpPr/>
      </dsp:nvSpPr>
      <dsp:spPr>
        <a:xfrm>
          <a:off x="-4412093" y="-760383"/>
          <a:ext cx="5910203" cy="5910203"/>
        </a:xfrm>
        <a:prstGeom prst="blockArc">
          <a:avLst>
            <a:gd name="adj1" fmla="val 18900000"/>
            <a:gd name="adj2" fmla="val 2700000"/>
            <a:gd name="adj3" fmla="val 365"/>
          </a:avLst>
        </a:pr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A3A98B6-E792-45CB-87A2-E8599E44C702}">
      <dsp:nvSpPr>
        <dsp:cNvPr id="0" name=""/>
        <dsp:cNvSpPr/>
      </dsp:nvSpPr>
      <dsp:spPr>
        <a:xfrm>
          <a:off x="1459451" y="519339"/>
          <a:ext cx="6479772" cy="3350758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70000"/>
                <a:satMod val="130000"/>
              </a:schemeClr>
            </a:gs>
            <a:gs pos="43000">
              <a:schemeClr val="accent1">
                <a:hueOff val="0"/>
                <a:satOff val="0"/>
                <a:lumOff val="0"/>
                <a:alphaOff val="0"/>
                <a:tint val="44000"/>
                <a:satMod val="165000"/>
              </a:schemeClr>
            </a:gs>
            <a:gs pos="93000">
              <a:schemeClr val="accent1">
                <a:hueOff val="0"/>
                <a:satOff val="0"/>
                <a:lumOff val="0"/>
                <a:alphaOff val="0"/>
                <a:tint val="15000"/>
                <a:satMod val="16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ln>
          <a:noFill/>
        </a:ln>
        <a:effectLst>
          <a:outerShdw blurRad="57150" dist="38100" dir="5400000" algn="ctr" rotWithShape="0">
            <a:schemeClr val="accent1">
              <a:hueOff val="0"/>
              <a:satOff val="0"/>
              <a:lumOff val="0"/>
              <a:alphaOff val="0"/>
              <a:shade val="9000"/>
              <a:alpha val="48000"/>
              <a:satMod val="105000"/>
            </a:scheme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742058" tIns="81280" rIns="81280" bIns="81280" numCol="1" spcCol="1270" anchor="t" anchorCtr="0">
          <a:noAutofit/>
        </a:bodyPr>
        <a:lstStyle/>
        <a:p>
          <a:pPr lvl="0" algn="l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3400" b="1" kern="1200" dirty="0" smtClean="0"/>
            <a:t>Успіх навчально-виховної роботи залежить від:</a:t>
          </a:r>
          <a:endParaRPr lang="ru-RU" sz="3400" b="1" kern="1200" dirty="0"/>
        </a:p>
        <a:p>
          <a:pPr marL="285750" lvl="1" indent="-285750" algn="l" defTabSz="1422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3200" kern="1200" dirty="0" smtClean="0"/>
            <a:t>Методів навчання</a:t>
          </a:r>
          <a:endParaRPr lang="ru-RU" sz="3200" kern="1200" dirty="0"/>
        </a:p>
        <a:p>
          <a:pPr marL="285750" lvl="1" indent="-285750" algn="l" defTabSz="1422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3200" kern="1200" dirty="0" smtClean="0"/>
            <a:t>Організаційних форм роботи</a:t>
          </a:r>
          <a:endParaRPr lang="ru-RU" sz="3200" kern="1200" dirty="0"/>
        </a:p>
      </dsp:txBody>
      <dsp:txXfrm>
        <a:off x="1459451" y="519339"/>
        <a:ext cx="6479772" cy="3350758"/>
      </dsp:txXfrm>
    </dsp:sp>
    <dsp:sp modelId="{51B50FF5-B518-44DD-8F03-ED7244D66241}">
      <dsp:nvSpPr>
        <dsp:cNvPr id="0" name=""/>
        <dsp:cNvSpPr/>
      </dsp:nvSpPr>
      <dsp:spPr>
        <a:xfrm>
          <a:off x="-152015" y="629744"/>
          <a:ext cx="3222933" cy="3129948"/>
        </a:xfrm>
        <a:prstGeom prst="ellipse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E276AED-F0B7-4AE1-9EF2-FA2636013105}">
      <dsp:nvSpPr>
        <dsp:cNvPr id="0" name=""/>
        <dsp:cNvSpPr/>
      </dsp:nvSpPr>
      <dsp:spPr>
        <a:xfrm>
          <a:off x="0" y="411482"/>
          <a:ext cx="7427168" cy="5292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0D420BF-A206-4D9D-9783-D93846629361}">
      <dsp:nvSpPr>
        <dsp:cNvPr id="0" name=""/>
        <dsp:cNvSpPr/>
      </dsp:nvSpPr>
      <dsp:spPr>
        <a:xfrm>
          <a:off x="371358" y="101522"/>
          <a:ext cx="6074428" cy="61992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70000"/>
                <a:satMod val="130000"/>
              </a:schemeClr>
            </a:gs>
            <a:gs pos="43000">
              <a:schemeClr val="accent1">
                <a:hueOff val="0"/>
                <a:satOff val="0"/>
                <a:lumOff val="0"/>
                <a:alphaOff val="0"/>
                <a:tint val="44000"/>
                <a:satMod val="165000"/>
              </a:schemeClr>
            </a:gs>
            <a:gs pos="93000">
              <a:schemeClr val="accent1">
                <a:hueOff val="0"/>
                <a:satOff val="0"/>
                <a:lumOff val="0"/>
                <a:alphaOff val="0"/>
                <a:tint val="15000"/>
                <a:satMod val="16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ln>
          <a:noFill/>
        </a:ln>
        <a:effectLst>
          <a:outerShdw blurRad="57150" dist="38100" dir="5400000" algn="ctr" rotWithShape="0">
            <a:schemeClr val="accent1">
              <a:hueOff val="0"/>
              <a:satOff val="0"/>
              <a:lumOff val="0"/>
              <a:alphaOff val="0"/>
              <a:shade val="9000"/>
              <a:alpha val="48000"/>
              <a:satMod val="105000"/>
            </a:scheme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96510" tIns="0" rIns="196510" bIns="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800" i="1" kern="1200" dirty="0" smtClean="0"/>
            <a:t>метою і завданнями навчання</a:t>
          </a:r>
          <a:endParaRPr lang="ru-RU" sz="2800" kern="1200" dirty="0"/>
        </a:p>
      </dsp:txBody>
      <dsp:txXfrm>
        <a:off x="401620" y="131784"/>
        <a:ext cx="6013904" cy="559396"/>
      </dsp:txXfrm>
    </dsp:sp>
    <dsp:sp modelId="{3ABD5BE8-6208-46C1-8250-FEB8ECF1B758}">
      <dsp:nvSpPr>
        <dsp:cNvPr id="0" name=""/>
        <dsp:cNvSpPr/>
      </dsp:nvSpPr>
      <dsp:spPr>
        <a:xfrm>
          <a:off x="0" y="1364042"/>
          <a:ext cx="7427168" cy="5292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8C49367-A043-40AA-838F-EDBA64F794C8}">
      <dsp:nvSpPr>
        <dsp:cNvPr id="0" name=""/>
        <dsp:cNvSpPr/>
      </dsp:nvSpPr>
      <dsp:spPr>
        <a:xfrm>
          <a:off x="371358" y="1054082"/>
          <a:ext cx="6074428" cy="61992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70000"/>
                <a:satMod val="130000"/>
              </a:schemeClr>
            </a:gs>
            <a:gs pos="43000">
              <a:schemeClr val="accent1">
                <a:hueOff val="0"/>
                <a:satOff val="0"/>
                <a:lumOff val="0"/>
                <a:alphaOff val="0"/>
                <a:tint val="44000"/>
                <a:satMod val="165000"/>
              </a:schemeClr>
            </a:gs>
            <a:gs pos="93000">
              <a:schemeClr val="accent1">
                <a:hueOff val="0"/>
                <a:satOff val="0"/>
                <a:lumOff val="0"/>
                <a:alphaOff val="0"/>
                <a:tint val="15000"/>
                <a:satMod val="16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ln>
          <a:noFill/>
        </a:ln>
        <a:effectLst>
          <a:outerShdw blurRad="57150" dist="38100" dir="5400000" algn="ctr" rotWithShape="0">
            <a:schemeClr val="accent1">
              <a:hueOff val="0"/>
              <a:satOff val="0"/>
              <a:lumOff val="0"/>
              <a:alphaOff val="0"/>
              <a:shade val="9000"/>
              <a:alpha val="48000"/>
              <a:satMod val="105000"/>
            </a:scheme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96510" tIns="0" rIns="196510" bIns="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800" i="1" kern="1200" dirty="0" smtClean="0"/>
            <a:t>кількістю учнів</a:t>
          </a:r>
          <a:endParaRPr lang="ru-RU" sz="2800" kern="1200" dirty="0"/>
        </a:p>
      </dsp:txBody>
      <dsp:txXfrm>
        <a:off x="401620" y="1084344"/>
        <a:ext cx="6013904" cy="559396"/>
      </dsp:txXfrm>
    </dsp:sp>
    <dsp:sp modelId="{B482DE6D-E2F6-4BC6-BF0A-7A9F7703DF95}">
      <dsp:nvSpPr>
        <dsp:cNvPr id="0" name=""/>
        <dsp:cNvSpPr/>
      </dsp:nvSpPr>
      <dsp:spPr>
        <a:xfrm>
          <a:off x="0" y="2465804"/>
          <a:ext cx="7427168" cy="5292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3FD8F30-1725-43AF-9AC6-398072CB327B}">
      <dsp:nvSpPr>
        <dsp:cNvPr id="0" name=""/>
        <dsp:cNvSpPr/>
      </dsp:nvSpPr>
      <dsp:spPr>
        <a:xfrm>
          <a:off x="371358" y="2006642"/>
          <a:ext cx="6074428" cy="769122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70000"/>
                <a:satMod val="130000"/>
              </a:schemeClr>
            </a:gs>
            <a:gs pos="43000">
              <a:schemeClr val="accent1">
                <a:hueOff val="0"/>
                <a:satOff val="0"/>
                <a:lumOff val="0"/>
                <a:alphaOff val="0"/>
                <a:tint val="44000"/>
                <a:satMod val="165000"/>
              </a:schemeClr>
            </a:gs>
            <a:gs pos="93000">
              <a:schemeClr val="accent1">
                <a:hueOff val="0"/>
                <a:satOff val="0"/>
                <a:lumOff val="0"/>
                <a:alphaOff val="0"/>
                <a:tint val="15000"/>
                <a:satMod val="16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ln>
          <a:noFill/>
        </a:ln>
        <a:effectLst>
          <a:outerShdw blurRad="57150" dist="38100" dir="5400000" algn="ctr" rotWithShape="0">
            <a:schemeClr val="accent1">
              <a:hueOff val="0"/>
              <a:satOff val="0"/>
              <a:lumOff val="0"/>
              <a:alphaOff val="0"/>
              <a:shade val="9000"/>
              <a:alpha val="48000"/>
              <a:satMod val="105000"/>
            </a:scheme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96510" tIns="0" rIns="196510" bIns="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800" i="1" kern="1200" dirty="0" smtClean="0"/>
            <a:t>характерними особ­ливостями окремих навчальних предметів</a:t>
          </a:r>
          <a:endParaRPr lang="ru-RU" sz="2800" kern="1200" dirty="0"/>
        </a:p>
      </dsp:txBody>
      <dsp:txXfrm>
        <a:off x="408903" y="2044187"/>
        <a:ext cx="5999338" cy="694032"/>
      </dsp:txXfrm>
    </dsp:sp>
    <dsp:sp modelId="{BDC313C8-F6E6-4070-9942-21A065885225}">
      <dsp:nvSpPr>
        <dsp:cNvPr id="0" name=""/>
        <dsp:cNvSpPr/>
      </dsp:nvSpPr>
      <dsp:spPr>
        <a:xfrm>
          <a:off x="0" y="3418364"/>
          <a:ext cx="7427168" cy="5292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484DF87-0D85-4E36-A55C-DBED0B7BF126}">
      <dsp:nvSpPr>
        <dsp:cNvPr id="0" name=""/>
        <dsp:cNvSpPr/>
      </dsp:nvSpPr>
      <dsp:spPr>
        <a:xfrm>
          <a:off x="371358" y="3108404"/>
          <a:ext cx="6074428" cy="61992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70000"/>
                <a:satMod val="130000"/>
              </a:schemeClr>
            </a:gs>
            <a:gs pos="43000">
              <a:schemeClr val="accent1">
                <a:hueOff val="0"/>
                <a:satOff val="0"/>
                <a:lumOff val="0"/>
                <a:alphaOff val="0"/>
                <a:tint val="44000"/>
                <a:satMod val="165000"/>
              </a:schemeClr>
            </a:gs>
            <a:gs pos="93000">
              <a:schemeClr val="accent1">
                <a:hueOff val="0"/>
                <a:satOff val="0"/>
                <a:lumOff val="0"/>
                <a:alphaOff val="0"/>
                <a:tint val="15000"/>
                <a:satMod val="16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ln>
          <a:noFill/>
        </a:ln>
        <a:effectLst>
          <a:outerShdw blurRad="57150" dist="38100" dir="5400000" algn="ctr" rotWithShape="0">
            <a:schemeClr val="accent1">
              <a:hueOff val="0"/>
              <a:satOff val="0"/>
              <a:lumOff val="0"/>
              <a:alphaOff val="0"/>
              <a:shade val="9000"/>
              <a:alpha val="48000"/>
              <a:satMod val="105000"/>
            </a:scheme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96510" tIns="0" rIns="196510" bIns="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800" i="1" kern="1200" dirty="0" smtClean="0"/>
            <a:t>місцем і часом навчання учнів</a:t>
          </a:r>
          <a:endParaRPr lang="ru-RU" sz="2800" kern="1200" dirty="0"/>
        </a:p>
      </dsp:txBody>
      <dsp:txXfrm>
        <a:off x="401620" y="3138666"/>
        <a:ext cx="6013904" cy="559396"/>
      </dsp:txXfrm>
    </dsp:sp>
    <dsp:sp modelId="{D0510B0B-9E15-4C1B-86F1-14D449F468D0}">
      <dsp:nvSpPr>
        <dsp:cNvPr id="0" name=""/>
        <dsp:cNvSpPr/>
      </dsp:nvSpPr>
      <dsp:spPr>
        <a:xfrm>
          <a:off x="0" y="4409837"/>
          <a:ext cx="7427168" cy="5292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9735AE5-CD02-4DCD-B51B-40B0073F985E}">
      <dsp:nvSpPr>
        <dsp:cNvPr id="0" name=""/>
        <dsp:cNvSpPr/>
      </dsp:nvSpPr>
      <dsp:spPr>
        <a:xfrm>
          <a:off x="371358" y="4060964"/>
          <a:ext cx="6074428" cy="658832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70000"/>
                <a:satMod val="130000"/>
              </a:schemeClr>
            </a:gs>
            <a:gs pos="43000">
              <a:schemeClr val="accent1">
                <a:hueOff val="0"/>
                <a:satOff val="0"/>
                <a:lumOff val="0"/>
                <a:alphaOff val="0"/>
                <a:tint val="44000"/>
                <a:satMod val="165000"/>
              </a:schemeClr>
            </a:gs>
            <a:gs pos="93000">
              <a:schemeClr val="accent1">
                <a:hueOff val="0"/>
                <a:satOff val="0"/>
                <a:lumOff val="0"/>
                <a:alphaOff val="0"/>
                <a:tint val="15000"/>
                <a:satMod val="16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ln>
          <a:noFill/>
        </a:ln>
        <a:effectLst>
          <a:outerShdw blurRad="57150" dist="38100" dir="5400000" algn="ctr" rotWithShape="0">
            <a:schemeClr val="accent1">
              <a:hueOff val="0"/>
              <a:satOff val="0"/>
              <a:lumOff val="0"/>
              <a:alphaOff val="0"/>
              <a:shade val="9000"/>
              <a:alpha val="48000"/>
              <a:satMod val="105000"/>
            </a:scheme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96510" tIns="0" rIns="196510" bIns="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800" i="1" kern="1200" dirty="0" smtClean="0"/>
            <a:t>забезпеченістю школи навчально-методичними матеріалами </a:t>
          </a:r>
          <a:endParaRPr lang="ru-RU" sz="2800" kern="1200" dirty="0"/>
        </a:p>
      </dsp:txBody>
      <dsp:txXfrm>
        <a:off x="403520" y="4093126"/>
        <a:ext cx="6010104" cy="594508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6EA16C1-B0C1-4BAE-94B9-839823C9373F}">
      <dsp:nvSpPr>
        <dsp:cNvPr id="0" name=""/>
        <dsp:cNvSpPr/>
      </dsp:nvSpPr>
      <dsp:spPr>
        <a:xfrm>
          <a:off x="2281" y="743311"/>
          <a:ext cx="3351337" cy="911098"/>
        </a:xfrm>
        <a:prstGeom prst="chevron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8000"/>
                <a:shade val="25000"/>
                <a:satMod val="250000"/>
              </a:schemeClr>
            </a:gs>
            <a:gs pos="68000">
              <a:schemeClr val="accent1">
                <a:hueOff val="0"/>
                <a:satOff val="0"/>
                <a:lumOff val="0"/>
                <a:alphaOff val="0"/>
                <a:tint val="86000"/>
                <a:satMod val="11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  <a:ln>
          <a:noFill/>
        </a:ln>
        <a:effectLst>
          <a:outerShdw blurRad="57150" dist="38100" dir="5400000" algn="ctr" rotWithShape="0">
            <a:schemeClr val="accent1">
              <a:hueOff val="0"/>
              <a:satOff val="0"/>
              <a:lumOff val="0"/>
              <a:alphaOff val="0"/>
              <a:shade val="9000"/>
              <a:alpha val="48000"/>
              <a:satMod val="105000"/>
            </a:schemeClr>
          </a:outerShdw>
        </a:effectLst>
        <a:scene3d>
          <a:camera prst="orthographicFront">
            <a:rot lat="0" lon="0" rev="0"/>
          </a:camera>
          <a:lightRig rig="glow" dir="tl">
            <a:rot lat="0" lon="0" rev="900000"/>
          </a:lightRig>
        </a:scene3d>
        <a:sp3d prstMaterial="powder">
          <a:bevelT w="25400" h="381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7940" tIns="13970" rIns="0" bIns="1397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200" b="1" kern="1200" dirty="0" smtClean="0"/>
            <a:t>Догматичне </a:t>
          </a:r>
          <a:endParaRPr lang="ru-RU" sz="2200" b="1" kern="1200" dirty="0"/>
        </a:p>
      </dsp:txBody>
      <dsp:txXfrm>
        <a:off x="457830" y="743311"/>
        <a:ext cx="2440239" cy="911098"/>
      </dsp:txXfrm>
    </dsp:sp>
    <dsp:sp modelId="{A3580352-3611-4A6F-B775-9208C3E91756}">
      <dsp:nvSpPr>
        <dsp:cNvPr id="0" name=""/>
        <dsp:cNvSpPr/>
      </dsp:nvSpPr>
      <dsp:spPr>
        <a:xfrm>
          <a:off x="3057512" y="820754"/>
          <a:ext cx="5377929" cy="756211"/>
        </a:xfrm>
        <a:prstGeom prst="chevron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7150" dist="38100" dir="5400000" algn="ctr" rotWithShape="0">
            <a:schemeClr val="accent1">
              <a:alpha val="90000"/>
              <a:tint val="40000"/>
              <a:hueOff val="0"/>
              <a:satOff val="0"/>
              <a:lumOff val="0"/>
              <a:alphaOff val="0"/>
              <a:shade val="9000"/>
              <a:alpha val="48000"/>
              <a:satMod val="105000"/>
            </a:scheme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6670" tIns="13335" rIns="0" bIns="13335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100" kern="1200" dirty="0" smtClean="0"/>
            <a:t>механічне заучування </a:t>
          </a:r>
          <a:endParaRPr lang="ru-RU" sz="2100" kern="1200" dirty="0"/>
        </a:p>
      </dsp:txBody>
      <dsp:txXfrm>
        <a:off x="3435618" y="820754"/>
        <a:ext cx="4621718" cy="756211"/>
      </dsp:txXfrm>
    </dsp:sp>
    <dsp:sp modelId="{18146F3E-856C-4D94-BD4B-10F005169EBC}">
      <dsp:nvSpPr>
        <dsp:cNvPr id="0" name=""/>
        <dsp:cNvSpPr/>
      </dsp:nvSpPr>
      <dsp:spPr>
        <a:xfrm>
          <a:off x="2281" y="1781962"/>
          <a:ext cx="3351337" cy="911098"/>
        </a:xfrm>
        <a:prstGeom prst="chevron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8000"/>
                <a:shade val="25000"/>
                <a:satMod val="250000"/>
              </a:schemeClr>
            </a:gs>
            <a:gs pos="68000">
              <a:schemeClr val="accent1">
                <a:hueOff val="0"/>
                <a:satOff val="0"/>
                <a:lumOff val="0"/>
                <a:alphaOff val="0"/>
                <a:tint val="86000"/>
                <a:satMod val="11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  <a:ln>
          <a:noFill/>
        </a:ln>
        <a:effectLst>
          <a:outerShdw blurRad="57150" dist="38100" dir="5400000" algn="ctr" rotWithShape="0">
            <a:schemeClr val="accent1">
              <a:hueOff val="0"/>
              <a:satOff val="0"/>
              <a:lumOff val="0"/>
              <a:alphaOff val="0"/>
              <a:shade val="9000"/>
              <a:alpha val="48000"/>
              <a:satMod val="105000"/>
            </a:schemeClr>
          </a:outerShdw>
        </a:effectLst>
        <a:scene3d>
          <a:camera prst="orthographicFront">
            <a:rot lat="0" lon="0" rev="0"/>
          </a:camera>
          <a:lightRig rig="glow" dir="tl">
            <a:rot lat="0" lon="0" rev="900000"/>
          </a:lightRig>
        </a:scene3d>
        <a:sp3d prstMaterial="powder">
          <a:bevelT w="25400" h="381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7940" tIns="13970" rIns="0" bIns="1397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200" b="1" kern="1200" dirty="0" smtClean="0"/>
            <a:t>Пояснювальне </a:t>
          </a:r>
          <a:endParaRPr lang="ru-RU" sz="2200" b="1" kern="1200" dirty="0"/>
        </a:p>
      </dsp:txBody>
      <dsp:txXfrm>
        <a:off x="457830" y="1781962"/>
        <a:ext cx="2440239" cy="911098"/>
      </dsp:txXfrm>
    </dsp:sp>
    <dsp:sp modelId="{C2FF26D0-2379-4386-A969-79052E23E761}">
      <dsp:nvSpPr>
        <dsp:cNvPr id="0" name=""/>
        <dsp:cNvSpPr/>
      </dsp:nvSpPr>
      <dsp:spPr>
        <a:xfrm>
          <a:off x="3057512" y="1859406"/>
          <a:ext cx="5377929" cy="756211"/>
        </a:xfrm>
        <a:prstGeom prst="chevron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7150" dist="38100" dir="5400000" algn="ctr" rotWithShape="0">
            <a:schemeClr val="accent1">
              <a:alpha val="90000"/>
              <a:tint val="40000"/>
              <a:hueOff val="0"/>
              <a:satOff val="0"/>
              <a:lumOff val="0"/>
              <a:alphaOff val="0"/>
              <a:shade val="9000"/>
              <a:alpha val="48000"/>
              <a:satMod val="105000"/>
            </a:scheme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6670" tIns="13335" rIns="0" bIns="13335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100" kern="1200" dirty="0" smtClean="0"/>
            <a:t>вивчення матеріалу через його усвідомлення та розуміння </a:t>
          </a:r>
          <a:endParaRPr lang="ru-RU" sz="2100" kern="1200" dirty="0"/>
        </a:p>
      </dsp:txBody>
      <dsp:txXfrm>
        <a:off x="3435618" y="1859406"/>
        <a:ext cx="4621718" cy="756211"/>
      </dsp:txXfrm>
    </dsp:sp>
    <dsp:sp modelId="{881C2173-7A9C-480C-88B7-051F0ECC1F66}">
      <dsp:nvSpPr>
        <dsp:cNvPr id="0" name=""/>
        <dsp:cNvSpPr/>
      </dsp:nvSpPr>
      <dsp:spPr>
        <a:xfrm>
          <a:off x="2281" y="2820614"/>
          <a:ext cx="3351337" cy="1202685"/>
        </a:xfrm>
        <a:prstGeom prst="chevron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8000"/>
                <a:shade val="25000"/>
                <a:satMod val="250000"/>
              </a:schemeClr>
            </a:gs>
            <a:gs pos="68000">
              <a:schemeClr val="accent1">
                <a:hueOff val="0"/>
                <a:satOff val="0"/>
                <a:lumOff val="0"/>
                <a:alphaOff val="0"/>
                <a:tint val="86000"/>
                <a:satMod val="11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  <a:ln>
          <a:noFill/>
        </a:ln>
        <a:effectLst>
          <a:outerShdw blurRad="57150" dist="38100" dir="5400000" algn="ctr" rotWithShape="0">
            <a:schemeClr val="accent1">
              <a:hueOff val="0"/>
              <a:satOff val="0"/>
              <a:lumOff val="0"/>
              <a:alphaOff val="0"/>
              <a:shade val="9000"/>
              <a:alpha val="48000"/>
              <a:satMod val="105000"/>
            </a:schemeClr>
          </a:outerShdw>
        </a:effectLst>
        <a:scene3d>
          <a:camera prst="orthographicFront">
            <a:rot lat="0" lon="0" rev="0"/>
          </a:camera>
          <a:lightRig rig="glow" dir="tl">
            <a:rot lat="0" lon="0" rev="900000"/>
          </a:lightRig>
        </a:scene3d>
        <a:sp3d prstMaterial="powder">
          <a:bevelT w="25400" h="381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7940" tIns="13970" rIns="0" bIns="1397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200" b="1" kern="1200" dirty="0" err="1" smtClean="0"/>
            <a:t>Поянювально</a:t>
          </a:r>
          <a:r>
            <a:rPr lang="uk-UA" sz="2200" b="1" kern="1200" dirty="0" smtClean="0"/>
            <a:t>-ілюстративне </a:t>
          </a:r>
          <a:endParaRPr lang="ru-RU" sz="2200" b="1" kern="1200" dirty="0"/>
        </a:p>
      </dsp:txBody>
      <dsp:txXfrm>
        <a:off x="603624" y="2820614"/>
        <a:ext cx="2148652" cy="1202685"/>
      </dsp:txXfrm>
    </dsp:sp>
    <dsp:sp modelId="{F626D6B7-FA89-448F-A6DA-DDF7A7FA20A1}">
      <dsp:nvSpPr>
        <dsp:cNvPr id="0" name=""/>
        <dsp:cNvSpPr/>
      </dsp:nvSpPr>
      <dsp:spPr>
        <a:xfrm>
          <a:off x="2740855" y="2808197"/>
          <a:ext cx="5725182" cy="1202686"/>
        </a:xfrm>
        <a:prstGeom prst="chevron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7150" dist="38100" dir="5400000" algn="ctr" rotWithShape="0">
            <a:schemeClr val="accent1">
              <a:alpha val="90000"/>
              <a:tint val="40000"/>
              <a:hueOff val="0"/>
              <a:satOff val="0"/>
              <a:lumOff val="0"/>
              <a:alphaOff val="0"/>
              <a:shade val="9000"/>
              <a:alpha val="48000"/>
              <a:satMod val="105000"/>
            </a:scheme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6670" tIns="13335" rIns="0" bIns="13335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100" kern="1200" dirty="0" smtClean="0"/>
            <a:t>сприймання учнями навчальної інформації з одночасним її узагальненням, засвоєнням понять, законів, теорій</a:t>
          </a:r>
          <a:endParaRPr lang="ru-RU" sz="2100" kern="1200" dirty="0"/>
        </a:p>
      </dsp:txBody>
      <dsp:txXfrm>
        <a:off x="3342198" y="2808197"/>
        <a:ext cx="4522496" cy="1202686"/>
      </dsp:txXfrm>
    </dsp:sp>
    <dsp:sp modelId="{C989DCE2-1407-41A7-B767-71750B72C171}">
      <dsp:nvSpPr>
        <dsp:cNvPr id="0" name=""/>
        <dsp:cNvSpPr/>
      </dsp:nvSpPr>
      <dsp:spPr>
        <a:xfrm>
          <a:off x="2281" y="4150854"/>
          <a:ext cx="3351337" cy="911098"/>
        </a:xfrm>
        <a:prstGeom prst="chevron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8000"/>
                <a:shade val="25000"/>
                <a:satMod val="250000"/>
              </a:schemeClr>
            </a:gs>
            <a:gs pos="68000">
              <a:schemeClr val="accent1">
                <a:hueOff val="0"/>
                <a:satOff val="0"/>
                <a:lumOff val="0"/>
                <a:alphaOff val="0"/>
                <a:tint val="86000"/>
                <a:satMod val="11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  <a:ln>
          <a:noFill/>
        </a:ln>
        <a:effectLst>
          <a:outerShdw blurRad="57150" dist="38100" dir="5400000" algn="ctr" rotWithShape="0">
            <a:schemeClr val="accent1">
              <a:hueOff val="0"/>
              <a:satOff val="0"/>
              <a:lumOff val="0"/>
              <a:alphaOff val="0"/>
              <a:shade val="9000"/>
              <a:alpha val="48000"/>
              <a:satMod val="105000"/>
            </a:schemeClr>
          </a:outerShdw>
        </a:effectLst>
        <a:scene3d>
          <a:camera prst="orthographicFront">
            <a:rot lat="0" lon="0" rev="0"/>
          </a:camera>
          <a:lightRig rig="glow" dir="tl">
            <a:rot lat="0" lon="0" rev="900000"/>
          </a:lightRig>
        </a:scene3d>
        <a:sp3d prstMaterial="powder">
          <a:bevelT w="25400" h="381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7940" tIns="13970" rIns="0" bIns="1397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200" b="1" kern="1200" dirty="0" smtClean="0"/>
            <a:t>Програмоване </a:t>
          </a:r>
          <a:endParaRPr lang="ru-RU" sz="2200" b="1" kern="1200" dirty="0"/>
        </a:p>
      </dsp:txBody>
      <dsp:txXfrm>
        <a:off x="457830" y="4150854"/>
        <a:ext cx="2440239" cy="911098"/>
      </dsp:txXfrm>
    </dsp:sp>
    <dsp:sp modelId="{01A703D5-036E-481F-8A54-5DF75082EDFB}">
      <dsp:nvSpPr>
        <dsp:cNvPr id="0" name=""/>
        <dsp:cNvSpPr/>
      </dsp:nvSpPr>
      <dsp:spPr>
        <a:xfrm>
          <a:off x="3057512" y="4228298"/>
          <a:ext cx="5377929" cy="756211"/>
        </a:xfrm>
        <a:prstGeom prst="chevron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7150" dist="38100" dir="5400000" algn="ctr" rotWithShape="0">
            <a:schemeClr val="accent1">
              <a:alpha val="90000"/>
              <a:tint val="40000"/>
              <a:hueOff val="0"/>
              <a:satOff val="0"/>
              <a:lumOff val="0"/>
              <a:alphaOff val="0"/>
              <a:shade val="9000"/>
              <a:alpha val="48000"/>
              <a:satMod val="105000"/>
            </a:scheme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6670" tIns="13335" rIns="0" bIns="13335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100" kern="1200" dirty="0" smtClean="0"/>
            <a:t>використання спеціальних навчаючих програм</a:t>
          </a:r>
          <a:endParaRPr lang="ru-RU" sz="2100" kern="1200" dirty="0"/>
        </a:p>
      </dsp:txBody>
      <dsp:txXfrm>
        <a:off x="3435618" y="4228298"/>
        <a:ext cx="4621718" cy="756211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F5E03A6-09D5-4B77-8330-839AEC16E06A}">
      <dsp:nvSpPr>
        <dsp:cNvPr id="0" name=""/>
        <dsp:cNvSpPr/>
      </dsp:nvSpPr>
      <dsp:spPr>
        <a:xfrm>
          <a:off x="0" y="116499"/>
          <a:ext cx="7272808" cy="5745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64451" tIns="1332992" rIns="564451" bIns="170688" numCol="1" spcCol="1270" anchor="t" anchorCtr="0">
          <a:noAutofit/>
        </a:bodyPr>
        <a:lstStyle/>
        <a:p>
          <a:pPr marL="228600" lvl="1" indent="-228600" algn="just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2400" b="0" i="0" kern="1200" noProof="0" dirty="0" smtClean="0"/>
            <a:t>учні приблизно одного віку та рівня навчальної  підготовки об'єднані майже на весь період навчання в групу постійного складу – клас</a:t>
          </a:r>
          <a:endParaRPr lang="uk-UA" sz="2400" kern="1200" noProof="0" dirty="0"/>
        </a:p>
        <a:p>
          <a:pPr marL="228600" lvl="1" indent="-228600" algn="just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2400" kern="1200" noProof="0" dirty="0" smtClean="0"/>
            <a:t>клас навчається за єдиним навчальним планом та програмами </a:t>
          </a:r>
          <a:endParaRPr lang="uk-UA" sz="2400" kern="1200" noProof="0" dirty="0"/>
        </a:p>
        <a:p>
          <a:pPr marL="228600" lvl="1" indent="-228600" algn="just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2400" kern="1200" noProof="0" dirty="0" smtClean="0"/>
            <a:t>урок з конкретного навчального предмета, що вбудований у розклад занять, є основною формою організації навчального процесу</a:t>
          </a:r>
          <a:endParaRPr lang="uk-UA" sz="2400" kern="1200" noProof="0" dirty="0"/>
        </a:p>
        <a:p>
          <a:pPr marL="228600" lvl="1" indent="-228600" algn="just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2400" kern="1200" noProof="0" dirty="0" smtClean="0"/>
            <a:t>роботою учнів у класі керує вчитель </a:t>
          </a:r>
          <a:endParaRPr lang="uk-UA" sz="2400" kern="1200" noProof="0" dirty="0"/>
        </a:p>
        <a:p>
          <a:pPr marL="228600" lvl="1" indent="-228600" algn="just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uk-UA" sz="2400" kern="1200" noProof="0" dirty="0"/>
        </a:p>
      </dsp:txBody>
      <dsp:txXfrm>
        <a:off x="0" y="116499"/>
        <a:ext cx="7272808" cy="5745600"/>
      </dsp:txXfrm>
    </dsp:sp>
    <dsp:sp modelId="{4E29C997-EF4C-44A7-AECA-BA06714C8C66}">
      <dsp:nvSpPr>
        <dsp:cNvPr id="0" name=""/>
        <dsp:cNvSpPr/>
      </dsp:nvSpPr>
      <dsp:spPr>
        <a:xfrm>
          <a:off x="363640" y="14686"/>
          <a:ext cx="5703052" cy="1218339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70000"/>
                <a:satMod val="130000"/>
              </a:schemeClr>
            </a:gs>
            <a:gs pos="43000">
              <a:schemeClr val="accent1">
                <a:hueOff val="0"/>
                <a:satOff val="0"/>
                <a:lumOff val="0"/>
                <a:alphaOff val="0"/>
                <a:tint val="44000"/>
                <a:satMod val="165000"/>
              </a:schemeClr>
            </a:gs>
            <a:gs pos="93000">
              <a:schemeClr val="accent1">
                <a:hueOff val="0"/>
                <a:satOff val="0"/>
                <a:lumOff val="0"/>
                <a:alphaOff val="0"/>
                <a:tint val="15000"/>
                <a:satMod val="16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ln>
          <a:noFill/>
        </a:ln>
        <a:effectLst>
          <a:outerShdw blurRad="57150" dist="38100" dir="5400000" algn="ctr" rotWithShape="0">
            <a:schemeClr val="accent1">
              <a:hueOff val="0"/>
              <a:satOff val="0"/>
              <a:lumOff val="0"/>
              <a:alphaOff val="0"/>
              <a:shade val="9000"/>
              <a:alpha val="48000"/>
              <a:satMod val="105000"/>
            </a:scheme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92426" tIns="0" rIns="192426" bIns="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800" b="1" kern="1200" dirty="0" smtClean="0"/>
            <a:t>Особливості класно-урочної системи навчання </a:t>
          </a:r>
          <a:endParaRPr lang="ru-RU" sz="2800" b="1" kern="1200" dirty="0"/>
        </a:p>
      </dsp:txBody>
      <dsp:txXfrm>
        <a:off x="423114" y="74160"/>
        <a:ext cx="5584104" cy="1099391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42857D4-9123-4F12-90D1-6B81E0865833}">
      <dsp:nvSpPr>
        <dsp:cNvPr id="0" name=""/>
        <dsp:cNvSpPr/>
      </dsp:nvSpPr>
      <dsp:spPr>
        <a:xfrm>
          <a:off x="774806" y="1180"/>
          <a:ext cx="3277025" cy="63161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70000"/>
                <a:satMod val="130000"/>
              </a:schemeClr>
            </a:gs>
            <a:gs pos="43000">
              <a:schemeClr val="accent1">
                <a:hueOff val="0"/>
                <a:satOff val="0"/>
                <a:lumOff val="0"/>
                <a:alphaOff val="0"/>
                <a:tint val="44000"/>
                <a:satMod val="165000"/>
              </a:schemeClr>
            </a:gs>
            <a:gs pos="93000">
              <a:schemeClr val="accent1">
                <a:hueOff val="0"/>
                <a:satOff val="0"/>
                <a:lumOff val="0"/>
                <a:alphaOff val="0"/>
                <a:tint val="15000"/>
                <a:satMod val="16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ln>
          <a:noFill/>
        </a:ln>
        <a:effectLst>
          <a:outerShdw blurRad="57150" dist="38100" dir="5400000" algn="ctr" rotWithShape="0">
            <a:schemeClr val="accent1">
              <a:hueOff val="0"/>
              <a:satOff val="0"/>
              <a:lumOff val="0"/>
              <a:alphaOff val="0"/>
              <a:shade val="9000"/>
              <a:alpha val="48000"/>
              <a:satMod val="105000"/>
            </a:scheme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1435" tIns="34290" rIns="51435" bIns="3429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700" b="1" kern="1200" dirty="0" smtClean="0"/>
            <a:t>За кількістю учнів</a:t>
          </a:r>
          <a:endParaRPr lang="uk-UA" sz="2700" b="1" kern="1200" dirty="0"/>
        </a:p>
      </dsp:txBody>
      <dsp:txXfrm>
        <a:off x="793305" y="19679"/>
        <a:ext cx="3240027" cy="594612"/>
      </dsp:txXfrm>
    </dsp:sp>
    <dsp:sp modelId="{6E558382-DA24-429B-8F0C-B1C113D6A5E8}">
      <dsp:nvSpPr>
        <dsp:cNvPr id="0" name=""/>
        <dsp:cNvSpPr/>
      </dsp:nvSpPr>
      <dsp:spPr>
        <a:xfrm>
          <a:off x="1102509" y="632791"/>
          <a:ext cx="327702" cy="47370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73708"/>
              </a:lnTo>
              <a:lnTo>
                <a:pt x="327702" y="473708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458D6D8-7838-4A1E-A22A-EB3C322183BF}">
      <dsp:nvSpPr>
        <dsp:cNvPr id="0" name=""/>
        <dsp:cNvSpPr/>
      </dsp:nvSpPr>
      <dsp:spPr>
        <a:xfrm>
          <a:off x="1430211" y="790694"/>
          <a:ext cx="1978124" cy="63161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3815" tIns="29210" rIns="43815" bIns="29210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uk-UA" sz="2300" kern="1200" dirty="0" smtClean="0"/>
            <a:t>Індивідуальні</a:t>
          </a:r>
        </a:p>
      </dsp:txBody>
      <dsp:txXfrm>
        <a:off x="1448710" y="809193"/>
        <a:ext cx="1941126" cy="594612"/>
      </dsp:txXfrm>
    </dsp:sp>
    <dsp:sp modelId="{3B28F380-5037-420B-A597-8D7AB1EFBA89}">
      <dsp:nvSpPr>
        <dsp:cNvPr id="0" name=""/>
        <dsp:cNvSpPr/>
      </dsp:nvSpPr>
      <dsp:spPr>
        <a:xfrm>
          <a:off x="1102509" y="632791"/>
          <a:ext cx="327702" cy="126322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63221"/>
              </a:lnTo>
              <a:lnTo>
                <a:pt x="327702" y="1263221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257F9E9-89ED-4657-87BE-5B2E56CA7F81}">
      <dsp:nvSpPr>
        <dsp:cNvPr id="0" name=""/>
        <dsp:cNvSpPr/>
      </dsp:nvSpPr>
      <dsp:spPr>
        <a:xfrm>
          <a:off x="1430211" y="1580208"/>
          <a:ext cx="2001600" cy="63161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3815" tIns="29210" rIns="43815" bIns="2921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300" kern="1200" dirty="0" smtClean="0"/>
            <a:t>Групові </a:t>
          </a:r>
          <a:endParaRPr lang="uk-UA" sz="2300" kern="1200" dirty="0"/>
        </a:p>
      </dsp:txBody>
      <dsp:txXfrm>
        <a:off x="1448710" y="1598707"/>
        <a:ext cx="1964602" cy="594612"/>
      </dsp:txXfrm>
    </dsp:sp>
    <dsp:sp modelId="{0ACF17EF-9792-4AA2-82D9-3F564302888F}">
      <dsp:nvSpPr>
        <dsp:cNvPr id="0" name=""/>
        <dsp:cNvSpPr/>
      </dsp:nvSpPr>
      <dsp:spPr>
        <a:xfrm>
          <a:off x="1102509" y="632791"/>
          <a:ext cx="327702" cy="205273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52735"/>
              </a:lnTo>
              <a:lnTo>
                <a:pt x="327702" y="2052735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DDC7E3C-4F82-44E8-B58E-BD7DE2880ECA}">
      <dsp:nvSpPr>
        <dsp:cNvPr id="0" name=""/>
        <dsp:cNvSpPr/>
      </dsp:nvSpPr>
      <dsp:spPr>
        <a:xfrm>
          <a:off x="1430211" y="2369721"/>
          <a:ext cx="2037637" cy="63161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3815" tIns="29210" rIns="43815" bIns="2921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300" kern="1200" dirty="0" smtClean="0"/>
            <a:t>Парні </a:t>
          </a:r>
          <a:endParaRPr lang="uk-UA" sz="2300" kern="1200" dirty="0"/>
        </a:p>
      </dsp:txBody>
      <dsp:txXfrm>
        <a:off x="1448710" y="2388220"/>
        <a:ext cx="2000639" cy="594612"/>
      </dsp:txXfrm>
    </dsp:sp>
    <dsp:sp modelId="{38A69B67-73B6-4C19-BE6B-5AEAC5EFFD52}">
      <dsp:nvSpPr>
        <dsp:cNvPr id="0" name=""/>
        <dsp:cNvSpPr/>
      </dsp:nvSpPr>
      <dsp:spPr>
        <a:xfrm>
          <a:off x="1102509" y="632791"/>
          <a:ext cx="327702" cy="284224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842249"/>
              </a:lnTo>
              <a:lnTo>
                <a:pt x="327702" y="2842249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416ECA1-E683-4AC4-B120-592A43881EE2}">
      <dsp:nvSpPr>
        <dsp:cNvPr id="0" name=""/>
        <dsp:cNvSpPr/>
      </dsp:nvSpPr>
      <dsp:spPr>
        <a:xfrm>
          <a:off x="1430211" y="3159235"/>
          <a:ext cx="2037637" cy="63161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3815" tIns="29210" rIns="43815" bIns="2921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300" kern="1200" dirty="0" smtClean="0"/>
            <a:t>Фронтальні</a:t>
          </a:r>
          <a:endParaRPr lang="uk-UA" sz="2300" kern="1200" dirty="0"/>
        </a:p>
      </dsp:txBody>
      <dsp:txXfrm>
        <a:off x="1448710" y="3177734"/>
        <a:ext cx="2000639" cy="594612"/>
      </dsp:txXfrm>
    </dsp:sp>
    <dsp:sp modelId="{4AC37CBC-9C9A-49D8-81FF-E9289406EC7C}">
      <dsp:nvSpPr>
        <dsp:cNvPr id="0" name=""/>
        <dsp:cNvSpPr/>
      </dsp:nvSpPr>
      <dsp:spPr>
        <a:xfrm>
          <a:off x="1102509" y="632791"/>
          <a:ext cx="327702" cy="363176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631763"/>
              </a:lnTo>
              <a:lnTo>
                <a:pt x="327702" y="3631763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7B0B546-7B34-4C25-A36C-65C0472CE6B3}">
      <dsp:nvSpPr>
        <dsp:cNvPr id="0" name=""/>
        <dsp:cNvSpPr/>
      </dsp:nvSpPr>
      <dsp:spPr>
        <a:xfrm>
          <a:off x="1430211" y="3948749"/>
          <a:ext cx="2037637" cy="63161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3815" tIns="29210" rIns="43815" bIns="2921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300" kern="1200" dirty="0" smtClean="0"/>
            <a:t> Колективні </a:t>
          </a:r>
          <a:endParaRPr lang="uk-UA" sz="2300" kern="1200" dirty="0"/>
        </a:p>
      </dsp:txBody>
      <dsp:txXfrm>
        <a:off x="1448710" y="3967248"/>
        <a:ext cx="2000639" cy="594612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42857D4-9123-4F12-90D1-6B81E0865833}">
      <dsp:nvSpPr>
        <dsp:cNvPr id="0" name=""/>
        <dsp:cNvSpPr/>
      </dsp:nvSpPr>
      <dsp:spPr>
        <a:xfrm>
          <a:off x="2548" y="158296"/>
          <a:ext cx="4335598" cy="614942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70000"/>
                <a:satMod val="130000"/>
              </a:schemeClr>
            </a:gs>
            <a:gs pos="43000">
              <a:schemeClr val="accent1">
                <a:hueOff val="0"/>
                <a:satOff val="0"/>
                <a:lumOff val="0"/>
                <a:alphaOff val="0"/>
                <a:tint val="44000"/>
                <a:satMod val="165000"/>
              </a:schemeClr>
            </a:gs>
            <a:gs pos="93000">
              <a:schemeClr val="accent1">
                <a:hueOff val="0"/>
                <a:satOff val="0"/>
                <a:lumOff val="0"/>
                <a:alphaOff val="0"/>
                <a:tint val="15000"/>
                <a:satMod val="16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ln>
          <a:noFill/>
        </a:ln>
        <a:effectLst>
          <a:outerShdw blurRad="57150" dist="38100" dir="5400000" algn="ctr" rotWithShape="0">
            <a:schemeClr val="accent1">
              <a:hueOff val="0"/>
              <a:satOff val="0"/>
              <a:lumOff val="0"/>
              <a:alphaOff val="0"/>
              <a:shade val="9000"/>
              <a:alpha val="48000"/>
              <a:satMod val="105000"/>
            </a:scheme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1435" tIns="34290" rIns="51435" bIns="3429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700" b="1" kern="1200" dirty="0" smtClean="0"/>
            <a:t>За місцем проведення</a:t>
          </a:r>
          <a:endParaRPr lang="uk-UA" sz="2700" b="1" kern="1200" dirty="0"/>
        </a:p>
      </dsp:txBody>
      <dsp:txXfrm>
        <a:off x="20559" y="176307"/>
        <a:ext cx="4299576" cy="578920"/>
      </dsp:txXfrm>
    </dsp:sp>
    <dsp:sp modelId="{6E558382-DA24-429B-8F0C-B1C113D6A5E8}">
      <dsp:nvSpPr>
        <dsp:cNvPr id="0" name=""/>
        <dsp:cNvSpPr/>
      </dsp:nvSpPr>
      <dsp:spPr>
        <a:xfrm>
          <a:off x="436108" y="773239"/>
          <a:ext cx="433559" cy="134209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342090"/>
              </a:lnTo>
              <a:lnTo>
                <a:pt x="433559" y="1342090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458D6D8-7838-4A1E-A22A-EB3C322183BF}">
      <dsp:nvSpPr>
        <dsp:cNvPr id="0" name=""/>
        <dsp:cNvSpPr/>
      </dsp:nvSpPr>
      <dsp:spPr>
        <a:xfrm>
          <a:off x="869667" y="1062308"/>
          <a:ext cx="3621310" cy="210604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3815" tIns="29210" rIns="43815" bIns="29210" numCol="1" spcCol="1270" anchor="t" anchorCtr="0">
          <a:noAutofit/>
        </a:bodyPr>
        <a:lstStyle/>
        <a:p>
          <a:pPr marL="0" marR="0" lvl="0" indent="0" algn="l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uk-UA" sz="2300" b="1" i="1" kern="1200" dirty="0" smtClean="0"/>
            <a:t>Шкільні </a:t>
          </a:r>
        </a:p>
        <a:p>
          <a:pPr marL="263525" marR="0" lvl="1" indent="-263525" algn="l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Char char="••"/>
            <a:tabLst/>
            <a:defRPr/>
          </a:pPr>
          <a:r>
            <a:rPr lang="uk-UA" sz="2000" kern="1200" dirty="0" smtClean="0"/>
            <a:t>Урок</a:t>
          </a:r>
        </a:p>
        <a:p>
          <a:pPr marL="263525" marR="0" lvl="1" indent="-263525" algn="l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Char char="••"/>
            <a:tabLst/>
            <a:defRPr/>
          </a:pPr>
          <a:r>
            <a:rPr lang="uk-UA" sz="2000" kern="1200" dirty="0" smtClean="0"/>
            <a:t>Робота в лабораторії</a:t>
          </a:r>
        </a:p>
        <a:p>
          <a:pPr marL="263525" marR="0" lvl="1" indent="-263525" algn="l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Char char="••"/>
            <a:tabLst/>
            <a:defRPr/>
          </a:pPr>
          <a:r>
            <a:rPr lang="uk-UA" sz="2000" kern="1200" dirty="0" smtClean="0"/>
            <a:t>На пришкільній навчально-дослідній ділянці </a:t>
          </a:r>
        </a:p>
      </dsp:txBody>
      <dsp:txXfrm>
        <a:off x="931351" y="1123992"/>
        <a:ext cx="3497942" cy="1982674"/>
      </dsp:txXfrm>
    </dsp:sp>
    <dsp:sp modelId="{3B28F380-5037-420B-A597-8D7AB1EFBA89}">
      <dsp:nvSpPr>
        <dsp:cNvPr id="0" name=""/>
        <dsp:cNvSpPr/>
      </dsp:nvSpPr>
      <dsp:spPr>
        <a:xfrm>
          <a:off x="436108" y="773239"/>
          <a:ext cx="433559" cy="346861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468610"/>
              </a:lnTo>
              <a:lnTo>
                <a:pt x="433559" y="3468610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257F9E9-89ED-4657-87BE-5B2E56CA7F81}">
      <dsp:nvSpPr>
        <dsp:cNvPr id="0" name=""/>
        <dsp:cNvSpPr/>
      </dsp:nvSpPr>
      <dsp:spPr>
        <a:xfrm>
          <a:off x="869667" y="3457419"/>
          <a:ext cx="3664286" cy="156885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3815" tIns="29210" rIns="43815" bIns="29210" numCol="1" spcCol="1270" anchor="t" anchorCtr="0">
          <a:noAutofit/>
        </a:bodyPr>
        <a:lstStyle/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300" b="1" i="1" kern="1200" dirty="0" smtClean="0"/>
            <a:t>Позашкільні </a:t>
          </a:r>
          <a:endParaRPr lang="uk-UA" sz="2300" b="1" i="1" kern="1200" dirty="0"/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2000" kern="1200" dirty="0" smtClean="0"/>
            <a:t>Екскурсія </a:t>
          </a:r>
          <a:endParaRPr lang="uk-UA" sz="2000" kern="1200" dirty="0"/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2000" kern="1200" dirty="0" smtClean="0"/>
            <a:t>Домашня робота</a:t>
          </a:r>
          <a:endParaRPr lang="uk-UA" sz="2000" kern="1200" dirty="0"/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2000" kern="1200" dirty="0" smtClean="0"/>
            <a:t>Робота на підприємстві </a:t>
          </a:r>
          <a:endParaRPr lang="uk-UA" sz="2000" kern="1200" dirty="0"/>
        </a:p>
      </dsp:txBody>
      <dsp:txXfrm>
        <a:off x="915617" y="3503369"/>
        <a:ext cx="3572386" cy="1476959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42857D4-9123-4F12-90D1-6B81E0865833}">
      <dsp:nvSpPr>
        <dsp:cNvPr id="0" name=""/>
        <dsp:cNvSpPr/>
      </dsp:nvSpPr>
      <dsp:spPr>
        <a:xfrm>
          <a:off x="963" y="360037"/>
          <a:ext cx="3310440" cy="63805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70000"/>
                <a:satMod val="130000"/>
              </a:schemeClr>
            </a:gs>
            <a:gs pos="43000">
              <a:schemeClr val="accent1">
                <a:hueOff val="0"/>
                <a:satOff val="0"/>
                <a:lumOff val="0"/>
                <a:alphaOff val="0"/>
                <a:tint val="44000"/>
                <a:satMod val="165000"/>
              </a:schemeClr>
            </a:gs>
            <a:gs pos="93000">
              <a:schemeClr val="accent1">
                <a:hueOff val="0"/>
                <a:satOff val="0"/>
                <a:lumOff val="0"/>
                <a:alphaOff val="0"/>
                <a:tint val="15000"/>
                <a:satMod val="16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ln>
          <a:noFill/>
        </a:ln>
        <a:effectLst>
          <a:outerShdw blurRad="57150" dist="38100" dir="5400000" algn="ctr" rotWithShape="0">
            <a:schemeClr val="accent1">
              <a:hueOff val="0"/>
              <a:satOff val="0"/>
              <a:lumOff val="0"/>
              <a:alphaOff val="0"/>
              <a:shade val="9000"/>
              <a:alpha val="48000"/>
              <a:satMod val="105000"/>
            </a:scheme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1435" tIns="34290" rIns="51435" bIns="3429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700" b="1" kern="1200" dirty="0" smtClean="0"/>
            <a:t>За часом навчання</a:t>
          </a:r>
          <a:endParaRPr lang="uk-UA" sz="2700" b="1" kern="1200" dirty="0"/>
        </a:p>
      </dsp:txBody>
      <dsp:txXfrm>
        <a:off x="19651" y="378725"/>
        <a:ext cx="3273064" cy="600675"/>
      </dsp:txXfrm>
    </dsp:sp>
    <dsp:sp modelId="{6E558382-DA24-429B-8F0C-B1C113D6A5E8}">
      <dsp:nvSpPr>
        <dsp:cNvPr id="0" name=""/>
        <dsp:cNvSpPr/>
      </dsp:nvSpPr>
      <dsp:spPr>
        <a:xfrm>
          <a:off x="332007" y="998089"/>
          <a:ext cx="331044" cy="47853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78538"/>
              </a:lnTo>
              <a:lnTo>
                <a:pt x="331044" y="478538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458D6D8-7838-4A1E-A22A-EB3C322183BF}">
      <dsp:nvSpPr>
        <dsp:cNvPr id="0" name=""/>
        <dsp:cNvSpPr/>
      </dsp:nvSpPr>
      <dsp:spPr>
        <a:xfrm>
          <a:off x="663051" y="1157601"/>
          <a:ext cx="2286326" cy="63805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3815" tIns="29210" rIns="43815" bIns="29210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uk-UA" sz="2300" b="1" i="1" kern="1200" dirty="0" smtClean="0"/>
            <a:t>Урочні </a:t>
          </a:r>
        </a:p>
      </dsp:txBody>
      <dsp:txXfrm>
        <a:off x="681739" y="1176289"/>
        <a:ext cx="2248950" cy="600675"/>
      </dsp:txXfrm>
    </dsp:sp>
    <dsp:sp modelId="{3B28F380-5037-420B-A597-8D7AB1EFBA89}">
      <dsp:nvSpPr>
        <dsp:cNvPr id="0" name=""/>
        <dsp:cNvSpPr/>
      </dsp:nvSpPr>
      <dsp:spPr>
        <a:xfrm>
          <a:off x="332007" y="998089"/>
          <a:ext cx="331044" cy="217573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175739"/>
              </a:lnTo>
              <a:lnTo>
                <a:pt x="331044" y="2175739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257F9E9-89ED-4657-87BE-5B2E56CA7F81}">
      <dsp:nvSpPr>
        <dsp:cNvPr id="0" name=""/>
        <dsp:cNvSpPr/>
      </dsp:nvSpPr>
      <dsp:spPr>
        <a:xfrm>
          <a:off x="663051" y="1955166"/>
          <a:ext cx="2412528" cy="243732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3815" tIns="29210" rIns="43815" bIns="29210" numCol="1" spcCol="1270" anchor="t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300" b="1" i="1" kern="1200" dirty="0" smtClean="0"/>
            <a:t>Позаурочні</a:t>
          </a:r>
          <a:endParaRPr lang="uk-UA" sz="2300" b="1" i="1" kern="1200" dirty="0"/>
        </a:p>
        <a:p>
          <a:pPr marL="185738" lvl="1" indent="-185738" algn="l" defTabSz="10223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2300" kern="1200" dirty="0" smtClean="0"/>
            <a:t> </a:t>
          </a:r>
          <a:r>
            <a:rPr lang="uk-UA" sz="2000" b="0" kern="1200" dirty="0" smtClean="0"/>
            <a:t>факультативи</a:t>
          </a:r>
          <a:endParaRPr lang="uk-UA" sz="2000" b="0" kern="1200" dirty="0"/>
        </a:p>
        <a:p>
          <a:pPr marL="185738" lvl="1" indent="-185738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2000" b="0" kern="1200" dirty="0" smtClean="0"/>
            <a:t>гуртки</a:t>
          </a:r>
          <a:endParaRPr lang="uk-UA" sz="2000" b="0" kern="1200" dirty="0"/>
        </a:p>
        <a:p>
          <a:pPr marL="185738" lvl="1" indent="-185738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2000" b="0" kern="1200" dirty="0" smtClean="0"/>
            <a:t>конкурси </a:t>
          </a:r>
          <a:endParaRPr lang="uk-UA" sz="2000" b="0" kern="1200" dirty="0"/>
        </a:p>
        <a:p>
          <a:pPr marL="185738" lvl="1" indent="-185738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2000" b="0" kern="1200" dirty="0" smtClean="0"/>
            <a:t>олімпіади </a:t>
          </a:r>
          <a:endParaRPr lang="uk-UA" sz="2000" b="0" kern="1200" dirty="0"/>
        </a:p>
      </dsp:txBody>
      <dsp:txXfrm>
        <a:off x="733712" y="2025827"/>
        <a:ext cx="2271206" cy="2296002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42857D4-9123-4F12-90D1-6B81E0865833}">
      <dsp:nvSpPr>
        <dsp:cNvPr id="0" name=""/>
        <dsp:cNvSpPr/>
      </dsp:nvSpPr>
      <dsp:spPr>
        <a:xfrm>
          <a:off x="1061" y="208575"/>
          <a:ext cx="4824515" cy="694065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70000"/>
                <a:satMod val="130000"/>
              </a:schemeClr>
            </a:gs>
            <a:gs pos="43000">
              <a:schemeClr val="accent1">
                <a:hueOff val="0"/>
                <a:satOff val="0"/>
                <a:lumOff val="0"/>
                <a:alphaOff val="0"/>
                <a:tint val="44000"/>
                <a:satMod val="165000"/>
              </a:schemeClr>
            </a:gs>
            <a:gs pos="93000">
              <a:schemeClr val="accent1">
                <a:hueOff val="0"/>
                <a:satOff val="0"/>
                <a:lumOff val="0"/>
                <a:alphaOff val="0"/>
                <a:tint val="15000"/>
                <a:satMod val="16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ln>
          <a:noFill/>
        </a:ln>
        <a:effectLst>
          <a:outerShdw blurRad="57150" dist="38100" dir="5400000" algn="ctr" rotWithShape="0">
            <a:schemeClr val="accent1">
              <a:hueOff val="0"/>
              <a:satOff val="0"/>
              <a:lumOff val="0"/>
              <a:alphaOff val="0"/>
              <a:shade val="9000"/>
              <a:alpha val="48000"/>
              <a:satMod val="105000"/>
            </a:scheme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1435" tIns="34290" rIns="51435" bIns="3429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700" b="1" kern="1200" dirty="0" smtClean="0"/>
            <a:t>За дидактичною метою</a:t>
          </a:r>
          <a:endParaRPr lang="uk-UA" sz="2700" b="1" kern="1200" dirty="0"/>
        </a:p>
      </dsp:txBody>
      <dsp:txXfrm>
        <a:off x="21389" y="228903"/>
        <a:ext cx="4783859" cy="653409"/>
      </dsp:txXfrm>
    </dsp:sp>
    <dsp:sp modelId="{6E558382-DA24-429B-8F0C-B1C113D6A5E8}">
      <dsp:nvSpPr>
        <dsp:cNvPr id="0" name=""/>
        <dsp:cNvSpPr/>
      </dsp:nvSpPr>
      <dsp:spPr>
        <a:xfrm>
          <a:off x="483513" y="902640"/>
          <a:ext cx="482451" cy="52054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520548"/>
              </a:lnTo>
              <a:lnTo>
                <a:pt x="482451" y="520548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458D6D8-7838-4A1E-A22A-EB3C322183BF}">
      <dsp:nvSpPr>
        <dsp:cNvPr id="0" name=""/>
        <dsp:cNvSpPr/>
      </dsp:nvSpPr>
      <dsp:spPr>
        <a:xfrm>
          <a:off x="965964" y="1076156"/>
          <a:ext cx="3590659" cy="69406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3815" tIns="29210" rIns="43815" bIns="29210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uk-UA" sz="2300" kern="1200" dirty="0" smtClean="0"/>
            <a:t>Теоретичне навчання</a:t>
          </a:r>
        </a:p>
      </dsp:txBody>
      <dsp:txXfrm>
        <a:off x="986292" y="1096484"/>
        <a:ext cx="3550003" cy="653409"/>
      </dsp:txXfrm>
    </dsp:sp>
    <dsp:sp modelId="{3B28F380-5037-420B-A597-8D7AB1EFBA89}">
      <dsp:nvSpPr>
        <dsp:cNvPr id="0" name=""/>
        <dsp:cNvSpPr/>
      </dsp:nvSpPr>
      <dsp:spPr>
        <a:xfrm>
          <a:off x="483513" y="902640"/>
          <a:ext cx="482451" cy="138813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388130"/>
              </a:lnTo>
              <a:lnTo>
                <a:pt x="482451" y="1388130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257F9E9-89ED-4657-87BE-5B2E56CA7F81}">
      <dsp:nvSpPr>
        <dsp:cNvPr id="0" name=""/>
        <dsp:cNvSpPr/>
      </dsp:nvSpPr>
      <dsp:spPr>
        <a:xfrm>
          <a:off x="965964" y="1943737"/>
          <a:ext cx="3568071" cy="69406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3815" tIns="29210" rIns="43815" bIns="2921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300" kern="1200" dirty="0" smtClean="0"/>
            <a:t>Комбіноване навчання </a:t>
          </a:r>
          <a:endParaRPr lang="uk-UA" sz="2300" kern="1200" dirty="0"/>
        </a:p>
      </dsp:txBody>
      <dsp:txXfrm>
        <a:off x="986292" y="1964065"/>
        <a:ext cx="3527415" cy="653409"/>
      </dsp:txXfrm>
    </dsp:sp>
    <dsp:sp modelId="{0ACF17EF-9792-4AA2-82D9-3F564302888F}">
      <dsp:nvSpPr>
        <dsp:cNvPr id="0" name=""/>
        <dsp:cNvSpPr/>
      </dsp:nvSpPr>
      <dsp:spPr>
        <a:xfrm>
          <a:off x="483513" y="902640"/>
          <a:ext cx="482451" cy="225571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255711"/>
              </a:lnTo>
              <a:lnTo>
                <a:pt x="482451" y="2255711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DDC7E3C-4F82-44E8-B58E-BD7DE2880ECA}">
      <dsp:nvSpPr>
        <dsp:cNvPr id="0" name=""/>
        <dsp:cNvSpPr/>
      </dsp:nvSpPr>
      <dsp:spPr>
        <a:xfrm>
          <a:off x="965964" y="2811319"/>
          <a:ext cx="3613935" cy="69406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3815" tIns="29210" rIns="43815" bIns="2921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300" kern="1200" dirty="0" smtClean="0"/>
            <a:t>Практичне навчання </a:t>
          </a:r>
          <a:endParaRPr lang="uk-UA" sz="2300" kern="1200" dirty="0"/>
        </a:p>
      </dsp:txBody>
      <dsp:txXfrm>
        <a:off x="986292" y="2831647"/>
        <a:ext cx="3573279" cy="653409"/>
      </dsp:txXfrm>
    </dsp:sp>
    <dsp:sp modelId="{38A69B67-73B6-4C19-BE6B-5AEAC5EFFD52}">
      <dsp:nvSpPr>
        <dsp:cNvPr id="0" name=""/>
        <dsp:cNvSpPr/>
      </dsp:nvSpPr>
      <dsp:spPr>
        <a:xfrm>
          <a:off x="483513" y="902640"/>
          <a:ext cx="481985" cy="310025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100256"/>
              </a:lnTo>
              <a:lnTo>
                <a:pt x="481985" y="3100256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416ECA1-E683-4AC4-B120-592A43881EE2}">
      <dsp:nvSpPr>
        <dsp:cNvPr id="0" name=""/>
        <dsp:cNvSpPr/>
      </dsp:nvSpPr>
      <dsp:spPr>
        <a:xfrm>
          <a:off x="965498" y="3655864"/>
          <a:ext cx="3601442" cy="69406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3815" tIns="29210" rIns="43815" bIns="2921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300" kern="1200" dirty="0" smtClean="0"/>
            <a:t>Трудове навчання </a:t>
          </a:r>
          <a:endParaRPr lang="uk-UA" sz="2300" kern="1200" dirty="0"/>
        </a:p>
      </dsp:txBody>
      <dsp:txXfrm>
        <a:off x="985826" y="3676192"/>
        <a:ext cx="3560786" cy="65340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lProcess3">
  <dgm:title val=""/>
  <dgm:desc val=""/>
  <dgm:catLst>
    <dgm:cat type="process" pri="11000"/>
    <dgm:cat type="convert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51" srcId="1" destId="11" srcOrd="0" destOrd="0"/>
        <dgm:cxn modelId="61" srcId="2" destId="21" srcOrd="0" destOrd="0"/>
        <dgm:cxn modelId="71" srcId="3" destId="31" srcOrd="0" destOrd="0"/>
        <dgm:cxn modelId="81" srcId="4" destId="41" srcOrd="0" destOrd="0"/>
      </dgm:cxnLst>
      <dgm:bg/>
      <dgm:whole/>
    </dgm:dataModel>
  </dgm:clrData>
  <dgm:layoutNode name="Name0">
    <dgm:varLst>
      <dgm:chPref val="3"/>
      <dgm:dir/>
      <dgm:animLvl val="lvl"/>
      <dgm:resizeHandles/>
    </dgm:varLst>
    <dgm:choose name="Name1">
      <dgm:if name="Name2" func="var" arg="dir" op="equ" val="norm">
        <dgm:alg type="lin">
          <dgm:param type="linDir" val="fromT"/>
          <dgm:param type="vertAlign" val="mid"/>
          <dgm:param type="nodeHorzAlign" val="l"/>
          <dgm:param type="nodeVertAlign" val="t"/>
          <dgm:param type="fallback" val="2D"/>
        </dgm:alg>
      </dgm:if>
      <dgm:else name="Name3">
        <dgm:alg type="lin">
          <dgm:param type="linDir" val="fromT"/>
          <dgm:param type="vertAlign" val="mid"/>
          <dgm:param type="nodeHorzAlign" val="r"/>
          <dgm:param type="nodeVertAlign" val="t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bigChev" refType="w"/>
      <dgm:constr type="h" for="des" forName="bigChev" refType="w" refFor="des" refForName="bigChev" op="equ" fact="0.4"/>
      <dgm:constr type="w" for="des" forName="node" refType="w" refFor="des" refForName="bigChev" fact="0.83"/>
      <dgm:constr type="h" for="des" forName="node" refType="w" refFor="des" refForName="node" op="equ" fact="0.4"/>
      <dgm:constr type="w" for="des" forName="parTrans" refType="w" refFor="des" refForName="bigChev" op="equ" fact="-0.13"/>
      <dgm:constr type="w" for="des" forName="sibTrans" refType="w" refFor="des" refForName="node" op="equ" fact="-0.14"/>
      <dgm:constr type="h" for="ch" forName="vSp" refType="h" refFor="des" refForName="bigChev" op="equ" fact="0.14"/>
      <dgm:constr type="primFontSz" for="des" forName="node" op="equ"/>
      <dgm:constr type="primFontSz" for="des" forName="bigChev" op="equ"/>
    </dgm:constrLst>
    <dgm:ruleLst/>
    <dgm:forEach name="Name4" axis="ch" ptType="node">
      <dgm:layoutNode name="horFlow">
        <dgm:choose name="Name5">
          <dgm:if name="Name6" func="var" arg="dir" op="equ" val="norm">
            <dgm:alg type="lin">
              <dgm:param type="linDir" val="fromL"/>
              <dgm:param type="nodeHorzAlign" val="l"/>
              <dgm:param type="nodeVertAlign" val="mid"/>
              <dgm:param type="fallback" val="2D"/>
            </dgm:alg>
          </dgm:if>
          <dgm:else name="Name7">
            <dgm:alg type="lin">
              <dgm:param type="linDir" val="fromR"/>
              <dgm:param type="nodeHorzAlign" val="r"/>
              <dgm:param type="nodeVertAlign" val="mid"/>
              <dgm:param type="fallback" val="2D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bigChev" styleLbl="node1">
          <dgm:alg type="tx"/>
          <dgm:choose name="Name8">
            <dgm:if name="Name9" func="var" arg="dir" op="equ" val="norm">
              <dgm:shape xmlns:r="http://schemas.openxmlformats.org/officeDocument/2006/relationships" type="chevron" r:blip="">
                <dgm:adjLst/>
              </dgm:shape>
              <dgm:presOf axis="self"/>
              <dgm:constrLst>
                <dgm:constr type="primFontSz" val="65"/>
                <dgm:constr type="rMarg"/>
                <dgm:constr type="lMarg" refType="primFontSz" fact="0.1"/>
                <dgm:constr type="tMarg" refType="primFontSz" fact="0.05"/>
                <dgm:constr type="bMarg" refType="primFontSz" fact="0.05"/>
              </dgm:constrLst>
            </dgm:if>
            <dgm:else name="Name10">
              <dgm:shape xmlns:r="http://schemas.openxmlformats.org/officeDocument/2006/relationships" rot="180" type="chevron" r:blip="">
                <dgm:adjLst/>
              </dgm:shape>
              <dgm:presOf axis="self"/>
              <dgm:constrLst>
                <dgm:constr type="primFontSz" val="65"/>
                <dgm:constr type="lMarg"/>
                <dgm:constr type="rMarg" refType="primFontSz" fact="0.1"/>
                <dgm:constr type="tMarg" refType="primFontSz" fact="0.05"/>
                <dgm:constr type="bMarg" refType="primFontSz" fact="0.05"/>
              </dgm:constrLst>
            </dgm:else>
          </dgm:choose>
          <dgm:ruleLst>
            <dgm:rule type="primFontSz" val="5" fact="NaN" max="NaN"/>
          </dgm:ruleLst>
        </dgm:layoutNode>
        <dgm:forEach name="parTransForEach" axis="ch" ptType="parTrans" cnt="1">
          <dgm:layoutNode name="par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  <dgm:forEach name="Name11" axis="ch" ptType="node">
          <dgm:layoutNode name="node" styleLbl="alignAccFollowNode1">
            <dgm:varLst>
              <dgm:bulletEnabled val="1"/>
            </dgm:varLst>
            <dgm:alg type="tx"/>
            <dgm:choose name="Name12">
              <dgm:if name="Name13" func="var" arg="dir" op="equ" val="norm">
                <dgm:shape xmlns:r="http://schemas.openxmlformats.org/officeDocument/2006/relationships" type="chevron" r:blip="">
                  <dgm:adjLst/>
                </dgm:shape>
                <dgm:presOf axis="desOrSelf" ptType="node"/>
                <dgm:constrLst>
                  <dgm:constr type="primFontSz" val="65"/>
                  <dgm:constr type="rMarg"/>
                  <dgm:constr type="lMarg" refType="primFontSz" fact="0.1"/>
                  <dgm:constr type="tMarg" refType="primFontSz" fact="0.05"/>
                  <dgm:constr type="bMarg" refType="primFontSz" fact="0.05"/>
                </dgm:constrLst>
              </dgm:if>
              <dgm:else name="Name14">
                <dgm:shape xmlns:r="http://schemas.openxmlformats.org/officeDocument/2006/relationships" rot="180" type="chevron" r:blip="">
                  <dgm:adjLst/>
                </dgm:shape>
                <dgm:presOf axis="desOrSelf" ptType="node"/>
                <dgm:constrLst>
                  <dgm:constr type="primFontSz" val="65"/>
                  <dgm:constr type="lMarg"/>
                  <dgm:constr type="rMarg" refType="primFontSz" fact="0.1"/>
                  <dgm:constr type="tMarg" refType="primFontSz" fact="0.05"/>
                  <dgm:constr type="bMarg" refType="primFontSz" fact="0.05"/>
                </dgm:constrLst>
              </dgm:else>
            </dgm:choose>
            <dgm:ruleLst>
              <dgm:rule type="primFontSz" val="5" fact="NaN" max="NaN"/>
            </dgm:ruleLst>
          </dgm:layoutNode>
          <dgm:forEach name="sibTransForEach" axis="followSib" ptType="sibTrans" cnt="1">
            <dgm:layoutNode name="sibTrans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layoutNode>
      <dgm:choose name="Name15">
        <dgm:if name="Name16" axis="self" ptType="node" func="revPos" op="gte" val="2">
          <dgm:layoutNode name="vSp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7"/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83A7AA-E86B-4287-AC47-9ADE7C9731A6}" type="datetimeFigureOut">
              <a:rPr lang="ru-RU" smtClean="0"/>
              <a:t>07.04.2019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B3BFCF1-C3FA-461A-9255-994BBFBA1AF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027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3BFCF1-C3FA-461A-9255-994BBFBA1AFE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209787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3BFCF1-C3FA-461A-9255-994BBFBA1AFE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622309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3BFCF1-C3FA-461A-9255-994BBFBA1AFE}" type="slidenum">
              <a:rPr lang="ru-RU" smtClean="0"/>
              <a:t>19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4574066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89430B-BF35-4BA9-84E2-32B654E2F99A}" type="datetime1">
              <a:rPr lang="ru-RU" smtClean="0"/>
              <a:t>07.04.2019</a:t>
            </a:fld>
            <a:endParaRPr lang="ru-RU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FCE3CC-8059-41AA-91E2-30BD0B7E8271}" type="datetime1">
              <a:rPr lang="ru-RU" smtClean="0"/>
              <a:t>07.04.2019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BC53AA-A682-4650-A64A-0F1CE36F0609}" type="datetime1">
              <a:rPr lang="ru-RU" smtClean="0"/>
              <a:t>07.04.2019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193723-2159-47F4-A5C8-B347F0E5A7C0}" type="datetime1">
              <a:rPr lang="ru-RU" smtClean="0"/>
              <a:t>07.04.2019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E856C3-CBC6-49AD-BBA1-7594AEF9ECBF}" type="datetime1">
              <a:rPr lang="ru-RU" smtClean="0"/>
              <a:t>07.04.2019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4D3976-8A79-4E6D-BE3F-4D4707DBDA08}" type="datetime1">
              <a:rPr lang="ru-RU" smtClean="0"/>
              <a:t>07.04.2019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B49317-FE80-4591-92AD-75A6FA8C1C55}" type="datetime1">
              <a:rPr lang="ru-RU" smtClean="0"/>
              <a:t>07.04.2019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11E8E6-1706-4199-8102-D9E56ECDC204}" type="datetime1">
              <a:rPr lang="ru-RU" smtClean="0"/>
              <a:t>07.04.2019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3EC120-7C5B-446D-9825-FA534A49A774}" type="datetime1">
              <a:rPr lang="ru-RU" smtClean="0"/>
              <a:t>07.04.2019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9BD488-144C-464E-98EB-E8FAC56BF0AC}" type="datetime1">
              <a:rPr lang="ru-RU" smtClean="0"/>
              <a:t>07.04.2019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9FF28F-7446-4AA6-8641-CC2B8D50B746}" type="datetime1">
              <a:rPr lang="ru-RU" smtClean="0"/>
              <a:t>07.04.2019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C0DB183A-335B-40CE-9B00-B8F798D87D2D}" type="datetime1">
              <a:rPr lang="ru-RU" smtClean="0"/>
              <a:t>07.04.2019</a:t>
            </a:fld>
            <a:endParaRPr lang="ru-RU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45" r:id="rId1"/>
    <p:sldLayoutId id="2147484046" r:id="rId2"/>
    <p:sldLayoutId id="2147484047" r:id="rId3"/>
    <p:sldLayoutId id="2147484048" r:id="rId4"/>
    <p:sldLayoutId id="2147484049" r:id="rId5"/>
    <p:sldLayoutId id="2147484050" r:id="rId6"/>
    <p:sldLayoutId id="2147484051" r:id="rId7"/>
    <p:sldLayoutId id="2147484052" r:id="rId8"/>
    <p:sldLayoutId id="2147484053" r:id="rId9"/>
    <p:sldLayoutId id="2147484054" r:id="rId10"/>
    <p:sldLayoutId id="2147484055" r:id="rId11"/>
  </p:sldLayoutIdLst>
  <p:hf hdr="0" ftr="0" dt="0"/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6.xml"/><Relationship Id="rId3" Type="http://schemas.openxmlformats.org/officeDocument/2006/relationships/diagramLayout" Target="../diagrams/layout5.xml"/><Relationship Id="rId7" Type="http://schemas.openxmlformats.org/officeDocument/2006/relationships/diagramData" Target="../diagrams/data6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5.xml"/><Relationship Id="rId11" Type="http://schemas.microsoft.com/office/2007/relationships/diagramDrawing" Target="../diagrams/drawing6.xml"/><Relationship Id="rId5" Type="http://schemas.openxmlformats.org/officeDocument/2006/relationships/diagramColors" Target="../diagrams/colors5.xml"/><Relationship Id="rId10" Type="http://schemas.openxmlformats.org/officeDocument/2006/relationships/diagramColors" Target="../diagrams/colors6.xml"/><Relationship Id="rId4" Type="http://schemas.openxmlformats.org/officeDocument/2006/relationships/diagramQuickStyle" Target="../diagrams/quickStyle5.xml"/><Relationship Id="rId9" Type="http://schemas.openxmlformats.org/officeDocument/2006/relationships/diagramQuickStyle" Target="../diagrams/quickStyle6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8.xml"/><Relationship Id="rId3" Type="http://schemas.openxmlformats.org/officeDocument/2006/relationships/diagramLayout" Target="../diagrams/layout7.xml"/><Relationship Id="rId7" Type="http://schemas.openxmlformats.org/officeDocument/2006/relationships/diagramData" Target="../diagrams/data8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7.xml"/><Relationship Id="rId11" Type="http://schemas.microsoft.com/office/2007/relationships/diagramDrawing" Target="../diagrams/drawing8.xml"/><Relationship Id="rId5" Type="http://schemas.openxmlformats.org/officeDocument/2006/relationships/diagramColors" Target="../diagrams/colors7.xml"/><Relationship Id="rId10" Type="http://schemas.openxmlformats.org/officeDocument/2006/relationships/diagramColors" Target="../diagrams/colors8.xml"/><Relationship Id="rId4" Type="http://schemas.openxmlformats.org/officeDocument/2006/relationships/diagramQuickStyle" Target="../diagrams/quickStyle7.xml"/><Relationship Id="rId9" Type="http://schemas.openxmlformats.org/officeDocument/2006/relationships/diagramQuickStyle" Target="../diagrams/quickStyle8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7" Type="http://schemas.openxmlformats.org/officeDocument/2006/relationships/image" Target="../media/image9.png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63316" y="1412776"/>
            <a:ext cx="7851648" cy="1828800"/>
          </a:xfrm>
        </p:spPr>
        <p:txBody>
          <a:bodyPr>
            <a:noAutofit/>
          </a:bodyPr>
          <a:lstStyle/>
          <a:p>
            <a:pPr algn="ctr"/>
            <a:r>
              <a:rPr lang="uk-UA" sz="6600" smtClean="0"/>
              <a:t>Форми </a:t>
            </a:r>
            <a:r>
              <a:rPr lang="uk-UA" sz="6600" dirty="0" smtClean="0"/>
              <a:t>організації навчання </a:t>
            </a:r>
            <a:endParaRPr lang="ru-RU" sz="6600" dirty="0"/>
          </a:p>
        </p:txBody>
      </p:sp>
      <p:sp>
        <p:nvSpPr>
          <p:cNvPr id="5" name="AutoShape 6" descr="Картинки по запросу школа  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AutoShape 8" descr="Картинки по запросу школа  pn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60" name="Picture 12" descr="Картинки по запросу школа  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4077072"/>
            <a:ext cx="4266728" cy="21866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Картинки по запросу школа  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4" y="4958063"/>
            <a:ext cx="1376374" cy="13259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430202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332656"/>
            <a:ext cx="8229600" cy="1143000"/>
          </a:xfrm>
        </p:spPr>
        <p:txBody>
          <a:bodyPr/>
          <a:lstStyle/>
          <a:p>
            <a:pPr algn="ctr"/>
            <a:r>
              <a:rPr lang="uk-UA" b="1" dirty="0" smtClean="0"/>
              <a:t>Ґенеза форм навчання </a:t>
            </a:r>
            <a:endParaRPr lang="ru-RU" b="1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251520" y="1808820"/>
            <a:ext cx="3312368" cy="1764196"/>
          </a:xfrm>
          <a:prstGeom prst="round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b="1" dirty="0" smtClean="0">
                <a:solidFill>
                  <a:schemeClr val="tx1"/>
                </a:solidFill>
              </a:rPr>
              <a:t>Класно-урочна система навчання </a:t>
            </a:r>
            <a:r>
              <a:rPr lang="uk-UA" sz="2400" dirty="0" smtClean="0">
                <a:solidFill>
                  <a:schemeClr val="tx1"/>
                </a:solidFill>
              </a:rPr>
              <a:t>(зародилась у </a:t>
            </a:r>
            <a:r>
              <a:rPr lang="en-US" sz="2400" dirty="0" smtClean="0">
                <a:solidFill>
                  <a:schemeClr val="tx1"/>
                </a:solidFill>
              </a:rPr>
              <a:t>XVI </a:t>
            </a:r>
            <a:r>
              <a:rPr lang="uk-UA" sz="2400" dirty="0" smtClean="0">
                <a:solidFill>
                  <a:schemeClr val="tx1"/>
                </a:solidFill>
              </a:rPr>
              <a:t>ст.)</a:t>
            </a:r>
            <a:endParaRPr lang="ru-RU" sz="2400" dirty="0">
              <a:solidFill>
                <a:schemeClr val="tx1"/>
              </a:solidFill>
            </a:endParaRPr>
          </a:p>
        </p:txBody>
      </p:sp>
      <p:sp>
        <p:nvSpPr>
          <p:cNvPr id="5" name="Стрелка вправо 4"/>
          <p:cNvSpPr/>
          <p:nvPr/>
        </p:nvSpPr>
        <p:spPr>
          <a:xfrm>
            <a:off x="3563888" y="2283887"/>
            <a:ext cx="576064" cy="666074"/>
          </a:xfrm>
          <a:prstGeom prst="rightArrow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с одним скругленным углом 5"/>
          <p:cNvSpPr/>
          <p:nvPr/>
        </p:nvSpPr>
        <p:spPr>
          <a:xfrm>
            <a:off x="4139952" y="1808820"/>
            <a:ext cx="4752528" cy="1764196"/>
          </a:xfrm>
          <a:prstGeom prst="round1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200" dirty="0" smtClean="0">
                <a:solidFill>
                  <a:schemeClr val="tx1"/>
                </a:solidFill>
              </a:rPr>
              <a:t>Масове навчання, обумовлене потребою в освічених людях у зв'язку з прогресивним соціально-економічним розвитком  </a:t>
            </a:r>
            <a:endParaRPr lang="ru-RU" sz="2200" dirty="0">
              <a:solidFill>
                <a:schemeClr val="tx1"/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251520" y="3933056"/>
            <a:ext cx="3312368" cy="2808312"/>
          </a:xfrm>
          <a:prstGeom prst="round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b="1" dirty="0" smtClean="0">
                <a:solidFill>
                  <a:schemeClr val="tx1"/>
                </a:solidFill>
              </a:rPr>
              <a:t>Белл-ланкастерська система </a:t>
            </a:r>
            <a:r>
              <a:rPr lang="uk-UA" sz="2400" b="1" dirty="0" err="1" smtClean="0">
                <a:solidFill>
                  <a:schemeClr val="tx1"/>
                </a:solidFill>
              </a:rPr>
              <a:t>взаємонавчання</a:t>
            </a:r>
            <a:r>
              <a:rPr lang="uk-UA" sz="2400" b="1" dirty="0" smtClean="0">
                <a:solidFill>
                  <a:schemeClr val="tx1"/>
                </a:solidFill>
              </a:rPr>
              <a:t> </a:t>
            </a:r>
            <a:r>
              <a:rPr lang="uk-UA" sz="2400" dirty="0" smtClean="0">
                <a:solidFill>
                  <a:schemeClr val="tx1"/>
                </a:solidFill>
              </a:rPr>
              <a:t>(кінець </a:t>
            </a:r>
            <a:r>
              <a:rPr lang="en-US" sz="2400" dirty="0" smtClean="0">
                <a:solidFill>
                  <a:schemeClr val="tx1"/>
                </a:solidFill>
              </a:rPr>
              <a:t>VIII-</a:t>
            </a:r>
            <a:r>
              <a:rPr lang="uk-UA" sz="2400" dirty="0" smtClean="0">
                <a:solidFill>
                  <a:schemeClr val="tx1"/>
                </a:solidFill>
              </a:rPr>
              <a:t>початок ХІХ ст., Англія)</a:t>
            </a:r>
            <a:endParaRPr lang="ru-RU" sz="2400" dirty="0">
              <a:solidFill>
                <a:schemeClr val="tx1"/>
              </a:solidFill>
            </a:endParaRPr>
          </a:p>
        </p:txBody>
      </p:sp>
      <p:sp>
        <p:nvSpPr>
          <p:cNvPr id="8" name="Стрелка вправо 7"/>
          <p:cNvSpPr/>
          <p:nvPr/>
        </p:nvSpPr>
        <p:spPr>
          <a:xfrm>
            <a:off x="3563888" y="4860159"/>
            <a:ext cx="576064" cy="666074"/>
          </a:xfrm>
          <a:prstGeom prst="rightArrow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с одним скругленным углом 8"/>
          <p:cNvSpPr/>
          <p:nvPr/>
        </p:nvSpPr>
        <p:spPr>
          <a:xfrm>
            <a:off x="4139952" y="3933056"/>
            <a:ext cx="4752528" cy="2808312"/>
          </a:xfrm>
          <a:prstGeom prst="round1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200" dirty="0" smtClean="0">
                <a:solidFill>
                  <a:schemeClr val="tx1"/>
                </a:solidFill>
              </a:rPr>
              <a:t>Старші учні спочатку під керівництвом вчителя самі вивчали матеріал, а потім, отримавши відповідні інструкції, навчали своїх молодших товаришів, що дозволяло при малій кількості вчителів здійснювати масове навчання</a:t>
            </a:r>
            <a:endParaRPr lang="ru-RU" sz="2200" dirty="0">
              <a:solidFill>
                <a:schemeClr val="tx1"/>
              </a:solidFill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314964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8406"/>
            <a:ext cx="8229600" cy="1143000"/>
          </a:xfrm>
        </p:spPr>
        <p:txBody>
          <a:bodyPr/>
          <a:lstStyle/>
          <a:p>
            <a:pPr algn="ctr"/>
            <a:r>
              <a:rPr lang="uk-UA" b="1" dirty="0" smtClean="0"/>
              <a:t>Ґенеза форм навчання </a:t>
            </a:r>
            <a:endParaRPr lang="ru-RU" b="1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107504" y="1268760"/>
            <a:ext cx="3600400" cy="2160240"/>
          </a:xfrm>
          <a:prstGeom prst="round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b="1" dirty="0" smtClean="0">
                <a:solidFill>
                  <a:schemeClr val="tx1"/>
                </a:solidFill>
              </a:rPr>
              <a:t>Система індивідуалізованого навчання – Дальтон-план </a:t>
            </a:r>
            <a:r>
              <a:rPr lang="uk-UA" sz="2400" dirty="0" smtClean="0">
                <a:solidFill>
                  <a:schemeClr val="tx1"/>
                </a:solidFill>
              </a:rPr>
              <a:t>(початок ХХ ст.)</a:t>
            </a:r>
            <a:endParaRPr lang="ru-RU" sz="2400" dirty="0">
              <a:solidFill>
                <a:schemeClr val="tx1"/>
              </a:solidFill>
            </a:endParaRPr>
          </a:p>
        </p:txBody>
      </p:sp>
      <p:sp>
        <p:nvSpPr>
          <p:cNvPr id="5" name="Стрелка вправо 4"/>
          <p:cNvSpPr/>
          <p:nvPr/>
        </p:nvSpPr>
        <p:spPr>
          <a:xfrm>
            <a:off x="3705277" y="1995855"/>
            <a:ext cx="576064" cy="666074"/>
          </a:xfrm>
          <a:prstGeom prst="rightArrow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с одним скругленным углом 5"/>
          <p:cNvSpPr/>
          <p:nvPr/>
        </p:nvSpPr>
        <p:spPr>
          <a:xfrm>
            <a:off x="4283968" y="1268760"/>
            <a:ext cx="4608512" cy="2160240"/>
          </a:xfrm>
          <a:prstGeom prst="round1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200" dirty="0">
                <a:solidFill>
                  <a:schemeClr val="tx1"/>
                </a:solidFill>
              </a:rPr>
              <a:t>скасовувалися </a:t>
            </a:r>
            <a:r>
              <a:rPr lang="uk-UA" sz="2200" dirty="0" err="1" smtClean="0">
                <a:solidFill>
                  <a:schemeClr val="tx1"/>
                </a:solidFill>
              </a:rPr>
              <a:t>уроки</a:t>
            </a:r>
            <a:r>
              <a:rPr lang="uk-UA" sz="2200" dirty="0" smtClean="0">
                <a:solidFill>
                  <a:schemeClr val="tx1"/>
                </a:solidFill>
              </a:rPr>
              <a:t>; </a:t>
            </a:r>
            <a:r>
              <a:rPr lang="uk-UA" sz="2200" dirty="0">
                <a:solidFill>
                  <a:schemeClr val="tx1"/>
                </a:solidFill>
              </a:rPr>
              <a:t>навчальні класи ставали предметними «лабораторіями», кожен учень працював самостійно, виконував тижневі чи місячні завдання </a:t>
            </a:r>
            <a:r>
              <a:rPr lang="uk-UA" sz="2200" dirty="0" smtClean="0">
                <a:solidFill>
                  <a:schemeClr val="tx1"/>
                </a:solidFill>
              </a:rPr>
              <a:t>відповідно </a:t>
            </a:r>
            <a:r>
              <a:rPr lang="uk-UA" sz="2200" dirty="0">
                <a:solidFill>
                  <a:schemeClr val="tx1"/>
                </a:solidFill>
              </a:rPr>
              <a:t>до своїх </a:t>
            </a:r>
            <a:r>
              <a:rPr lang="uk-UA" sz="2200" dirty="0" smtClean="0">
                <a:solidFill>
                  <a:schemeClr val="tx1"/>
                </a:solidFill>
              </a:rPr>
              <a:t>можливостей,</a:t>
            </a:r>
            <a:endParaRPr lang="ru-RU" sz="2200" dirty="0">
              <a:solidFill>
                <a:schemeClr val="tx1"/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107504" y="3717032"/>
            <a:ext cx="3600400" cy="3024336"/>
          </a:xfrm>
          <a:prstGeom prst="round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b="1" dirty="0" smtClean="0">
                <a:solidFill>
                  <a:schemeClr val="tx1"/>
                </a:solidFill>
              </a:rPr>
              <a:t>Бригадно-лабораторна система навчання  </a:t>
            </a:r>
            <a:r>
              <a:rPr lang="uk-UA" sz="2400" dirty="0" smtClean="0">
                <a:solidFill>
                  <a:schemeClr val="tx1"/>
                </a:solidFill>
              </a:rPr>
              <a:t>(20-ті рр. ХХ ст.)</a:t>
            </a:r>
            <a:endParaRPr lang="ru-RU" sz="2400" dirty="0">
              <a:solidFill>
                <a:schemeClr val="tx1"/>
              </a:solidFill>
            </a:endParaRPr>
          </a:p>
        </p:txBody>
      </p:sp>
      <p:sp>
        <p:nvSpPr>
          <p:cNvPr id="8" name="Стрелка вправо 7"/>
          <p:cNvSpPr/>
          <p:nvPr/>
        </p:nvSpPr>
        <p:spPr>
          <a:xfrm>
            <a:off x="3707904" y="4860159"/>
            <a:ext cx="576064" cy="666074"/>
          </a:xfrm>
          <a:prstGeom prst="rightArrow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с одним скругленным углом 8"/>
          <p:cNvSpPr/>
          <p:nvPr/>
        </p:nvSpPr>
        <p:spPr>
          <a:xfrm>
            <a:off x="4281340" y="3717032"/>
            <a:ext cx="4611139" cy="3024336"/>
          </a:xfrm>
          <a:prstGeom prst="round1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100" dirty="0">
                <a:solidFill>
                  <a:schemeClr val="tx1"/>
                </a:solidFill>
              </a:rPr>
              <a:t>замість класів створювали «лабораторії», учнів поділяли на невеликі групи-бригади (по 5-7 осіб), вчилися у цих групах за спеціальними підручниками («робочими книгами»), виконували складені вчителем </a:t>
            </a:r>
            <a:r>
              <a:rPr lang="uk-UA" sz="2100" dirty="0" smtClean="0">
                <a:solidFill>
                  <a:schemeClr val="tx1"/>
                </a:solidFill>
              </a:rPr>
              <a:t>«</a:t>
            </a:r>
            <a:r>
              <a:rPr lang="uk-UA" sz="2100" dirty="0">
                <a:solidFill>
                  <a:schemeClr val="tx1"/>
                </a:solidFill>
              </a:rPr>
              <a:t>робочі завдання» з </a:t>
            </a:r>
            <a:r>
              <a:rPr lang="uk-UA" sz="2100" dirty="0" smtClean="0">
                <a:solidFill>
                  <a:schemeClr val="tx1"/>
                </a:solidFill>
              </a:rPr>
              <a:t>кожного навчального предмета</a:t>
            </a:r>
            <a:r>
              <a:rPr lang="uk-UA" sz="2100" dirty="0">
                <a:solidFill>
                  <a:schemeClr val="tx1"/>
                </a:solidFill>
              </a:rPr>
              <a:t>. </a:t>
            </a:r>
            <a:endParaRPr lang="ru-RU" sz="2100" dirty="0">
              <a:solidFill>
                <a:schemeClr val="tx1"/>
              </a:solidFill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953125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708688"/>
          </a:xfrm>
        </p:spPr>
        <p:txBody>
          <a:bodyPr>
            <a:noAutofit/>
          </a:bodyPr>
          <a:lstStyle/>
          <a:p>
            <a:pPr algn="ctr"/>
            <a:r>
              <a:rPr lang="uk-UA" sz="4000" b="1" dirty="0" smtClean="0"/>
              <a:t>Види навчання </a:t>
            </a:r>
            <a:endParaRPr lang="ru-RU" sz="4000" b="1" dirty="0"/>
          </a:p>
        </p:txBody>
      </p:sp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561878405"/>
              </p:ext>
            </p:extLst>
          </p:nvPr>
        </p:nvGraphicFramePr>
        <p:xfrm>
          <a:off x="179512" y="1052736"/>
          <a:ext cx="8784976" cy="58052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202049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4860032" y="2420888"/>
            <a:ext cx="3888432" cy="3024336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dirty="0" smtClean="0">
                <a:solidFill>
                  <a:schemeClr val="tx1"/>
                </a:solidFill>
              </a:rPr>
              <a:t>Навчальний процес проводиться у строго відведені відрізки часу – </a:t>
            </a:r>
            <a:r>
              <a:rPr lang="uk-UA" sz="2400" dirty="0" err="1" smtClean="0">
                <a:solidFill>
                  <a:schemeClr val="tx1"/>
                </a:solidFill>
              </a:rPr>
              <a:t>уроки</a:t>
            </a:r>
            <a:r>
              <a:rPr lang="uk-UA" sz="2400" dirty="0" smtClean="0">
                <a:solidFill>
                  <a:schemeClr val="tx1"/>
                </a:solidFill>
              </a:rPr>
              <a:t> </a:t>
            </a:r>
            <a:endParaRPr lang="ru-RU" sz="2400" dirty="0">
              <a:solidFill>
                <a:schemeClr val="tx1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67544" y="2404487"/>
            <a:ext cx="3888432" cy="3040737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dirty="0" smtClean="0">
              <a:solidFill>
                <a:schemeClr val="tx1"/>
              </a:solidFill>
            </a:endParaRPr>
          </a:p>
          <a:p>
            <a:pPr algn="ctr"/>
            <a:r>
              <a:rPr lang="uk-UA" sz="2400" dirty="0" smtClean="0">
                <a:solidFill>
                  <a:schemeClr val="tx1"/>
                </a:solidFill>
              </a:rPr>
              <a:t>Учитель проводить заняття із групою учнів певного віку, що має постійний склад </a:t>
            </a:r>
            <a:endParaRPr lang="ru-RU" sz="2400" dirty="0">
              <a:solidFill>
                <a:schemeClr val="tx1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692696"/>
            <a:ext cx="8305800" cy="792088"/>
          </a:xfrm>
        </p:spPr>
        <p:txBody>
          <a:bodyPr>
            <a:normAutofit/>
          </a:bodyPr>
          <a:lstStyle/>
          <a:p>
            <a:pPr algn="ctr"/>
            <a:r>
              <a:rPr lang="uk-UA" sz="4400" b="1" dirty="0" smtClean="0"/>
              <a:t>Класно-урочна система навчання </a:t>
            </a:r>
            <a:endParaRPr lang="ru-RU" sz="4400" b="1" dirty="0"/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827584" y="1916832"/>
            <a:ext cx="3096344" cy="936104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200" b="1" dirty="0" smtClean="0"/>
              <a:t>Класна </a:t>
            </a:r>
            <a:endParaRPr lang="ru-RU" sz="3200" b="1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5292080" y="1953181"/>
            <a:ext cx="3096344" cy="93610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200" b="1" dirty="0" smtClean="0"/>
              <a:t>Урочна </a:t>
            </a:r>
            <a:endParaRPr lang="ru-RU" sz="3200" b="1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249212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2367047776"/>
              </p:ext>
            </p:extLst>
          </p:nvPr>
        </p:nvGraphicFramePr>
        <p:xfrm>
          <a:off x="1043608" y="620688"/>
          <a:ext cx="7272808" cy="60486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240596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764704"/>
            <a:ext cx="7723351" cy="1303867"/>
          </a:xfrm>
        </p:spPr>
        <p:txBody>
          <a:bodyPr>
            <a:normAutofit fontScale="90000"/>
          </a:bodyPr>
          <a:lstStyle/>
          <a:p>
            <a:r>
              <a:rPr lang="uk-UA" b="1" dirty="0" smtClean="0">
                <a:solidFill>
                  <a:srgbClr val="C00000"/>
                </a:solidFill>
              </a:rPr>
              <a:t>Основною формою навчання</a:t>
            </a:r>
            <a:r>
              <a:rPr lang="uk-UA" dirty="0" smtClean="0">
                <a:solidFill>
                  <a:srgbClr val="C00000"/>
                </a:solidFill>
              </a:rPr>
              <a:t> </a:t>
            </a:r>
            <a:r>
              <a:rPr lang="uk-UA" dirty="0" smtClean="0"/>
              <a:t>в українській школі </a:t>
            </a:r>
            <a:r>
              <a:rPr lang="uk-UA" b="1" dirty="0" smtClean="0">
                <a:solidFill>
                  <a:srgbClr val="C00000"/>
                </a:solidFill>
              </a:rPr>
              <a:t>є</a:t>
            </a:r>
            <a:r>
              <a:rPr lang="uk-UA" dirty="0" smtClean="0">
                <a:solidFill>
                  <a:srgbClr val="C00000"/>
                </a:solidFill>
              </a:rPr>
              <a:t> </a:t>
            </a:r>
            <a:r>
              <a:rPr lang="uk-UA" b="1" dirty="0" smtClean="0">
                <a:solidFill>
                  <a:srgbClr val="C00000"/>
                </a:solidFill>
              </a:rPr>
              <a:t>урок</a:t>
            </a:r>
            <a:r>
              <a:rPr lang="uk-UA" dirty="0" smtClean="0">
                <a:solidFill>
                  <a:srgbClr val="C00000"/>
                </a:solidFill>
              </a:rPr>
              <a:t>.</a:t>
            </a:r>
            <a:endParaRPr lang="uk-UA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2546668"/>
            <a:ext cx="5184576" cy="3339565"/>
          </a:xfrm>
        </p:spPr>
        <p:txBody>
          <a:bodyPr>
            <a:noAutofit/>
          </a:bodyPr>
          <a:lstStyle/>
          <a:p>
            <a:pPr marL="0" indent="449263" algn="just">
              <a:buNone/>
            </a:pPr>
            <a:r>
              <a:rPr lang="uk-UA" sz="2800" b="1" i="1" dirty="0" smtClean="0"/>
              <a:t>Урок</a:t>
            </a:r>
            <a:r>
              <a:rPr lang="uk-UA" sz="2800" i="1" dirty="0" smtClean="0"/>
              <a:t> – це </a:t>
            </a:r>
            <a:r>
              <a:rPr lang="ru-RU" sz="2800" i="1" dirty="0"/>
              <a:t>форма </a:t>
            </a:r>
            <a:r>
              <a:rPr lang="ru-RU" sz="2800" i="1" dirty="0" err="1"/>
              <a:t>організації</a:t>
            </a:r>
            <a:r>
              <a:rPr lang="ru-RU" sz="2800" i="1" dirty="0"/>
              <a:t> </a:t>
            </a:r>
            <a:r>
              <a:rPr lang="ru-RU" sz="2800" i="1" dirty="0" err="1"/>
              <a:t>навчання</a:t>
            </a:r>
            <a:r>
              <a:rPr lang="ru-RU" sz="2800" i="1" dirty="0"/>
              <a:t>, за </a:t>
            </a:r>
            <a:r>
              <a:rPr lang="ru-RU" sz="2800" i="1" dirty="0" err="1"/>
              <a:t>якої</a:t>
            </a:r>
            <a:r>
              <a:rPr lang="ru-RU" sz="2800" i="1" dirty="0"/>
              <a:t> </a:t>
            </a:r>
            <a:r>
              <a:rPr lang="ru-RU" sz="2800" i="1" dirty="0" err="1"/>
              <a:t>заняття</a:t>
            </a:r>
            <a:r>
              <a:rPr lang="ru-RU" sz="2800" i="1" dirty="0"/>
              <a:t> проводить учитель з </a:t>
            </a:r>
            <a:r>
              <a:rPr lang="ru-RU" sz="2800" i="1" dirty="0" err="1"/>
              <a:t>групою</a:t>
            </a:r>
            <a:r>
              <a:rPr lang="ru-RU" sz="2800" i="1" dirty="0"/>
              <a:t> </a:t>
            </a:r>
            <a:r>
              <a:rPr lang="ru-RU" sz="2800" i="1" dirty="0" err="1"/>
              <a:t>учнів</a:t>
            </a:r>
            <a:r>
              <a:rPr lang="ru-RU" sz="2800" i="1" dirty="0"/>
              <a:t> </a:t>
            </a:r>
            <a:r>
              <a:rPr lang="ru-RU" sz="2800" i="1" dirty="0" err="1"/>
              <a:t>постійного</a:t>
            </a:r>
            <a:r>
              <a:rPr lang="ru-RU" sz="2800" i="1" dirty="0"/>
              <a:t> складу, одного </a:t>
            </a:r>
            <a:r>
              <a:rPr lang="ru-RU" sz="2800" i="1" dirty="0" err="1" smtClean="0"/>
              <a:t>віку</a:t>
            </a:r>
            <a:r>
              <a:rPr lang="ru-RU" sz="2800" i="1" dirty="0" smtClean="0"/>
              <a:t> й </a:t>
            </a:r>
            <a:r>
              <a:rPr lang="ru-RU" sz="2800" i="1" dirty="0" err="1"/>
              <a:t>рівня</a:t>
            </a:r>
            <a:r>
              <a:rPr lang="ru-RU" sz="2800" i="1" dirty="0"/>
              <a:t> </a:t>
            </a:r>
            <a:r>
              <a:rPr lang="ru-RU" sz="2800" i="1" dirty="0" err="1"/>
              <a:t>підготовки</a:t>
            </a:r>
            <a:r>
              <a:rPr lang="ru-RU" sz="2800" i="1" dirty="0"/>
              <a:t> </a:t>
            </a:r>
            <a:r>
              <a:rPr lang="ru-RU" sz="2800" i="1" dirty="0" err="1"/>
              <a:t>впродовж</a:t>
            </a:r>
            <a:r>
              <a:rPr lang="ru-RU" sz="2800" i="1" dirty="0"/>
              <a:t> </a:t>
            </a:r>
            <a:r>
              <a:rPr lang="ru-RU" sz="2800" i="1" dirty="0" err="1"/>
              <a:t>певного</a:t>
            </a:r>
            <a:r>
              <a:rPr lang="ru-RU" sz="2800" i="1" dirty="0"/>
              <a:t> часу й </a:t>
            </a:r>
            <a:r>
              <a:rPr lang="ru-RU" sz="2800" i="1" dirty="0" err="1"/>
              <a:t>відповідно</a:t>
            </a:r>
            <a:r>
              <a:rPr lang="ru-RU" sz="2800" i="1" dirty="0"/>
              <a:t> до </a:t>
            </a:r>
            <a:r>
              <a:rPr lang="ru-RU" sz="2800" i="1" dirty="0" err="1" smtClean="0"/>
              <a:t>розкладу</a:t>
            </a:r>
            <a:endParaRPr lang="uk-UA" sz="2800" i="1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24128" y="2553268"/>
            <a:ext cx="3021419" cy="268906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223632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620688"/>
            <a:ext cx="8229600" cy="710952"/>
          </a:xfrm>
        </p:spPr>
        <p:txBody>
          <a:bodyPr>
            <a:normAutofit fontScale="90000"/>
          </a:bodyPr>
          <a:lstStyle/>
          <a:p>
            <a:pPr algn="ctr"/>
            <a:r>
              <a:rPr lang="uk-UA" sz="4400" b="1" dirty="0" smtClean="0"/>
              <a:t>Класно-урочна система навчання</a:t>
            </a:r>
            <a:endParaRPr lang="ru-RU" sz="4400" b="1" dirty="0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457200" y="1484784"/>
            <a:ext cx="4040188" cy="659352"/>
          </a:xfrm>
        </p:spPr>
        <p:txBody>
          <a:bodyPr/>
          <a:lstStyle/>
          <a:p>
            <a:pPr algn="ctr"/>
            <a:r>
              <a:rPr lang="uk-UA" sz="3200" dirty="0" smtClean="0">
                <a:solidFill>
                  <a:schemeClr val="accent5">
                    <a:lumMod val="75000"/>
                  </a:schemeClr>
                </a:solidFill>
              </a:rPr>
              <a:t>Переваги</a:t>
            </a:r>
            <a:endParaRPr lang="ru-RU" sz="3200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7" name="Текст 6"/>
          <p:cNvSpPr>
            <a:spLocks noGrp="1"/>
          </p:cNvSpPr>
          <p:nvPr>
            <p:ph type="body" sz="half" idx="3"/>
          </p:nvPr>
        </p:nvSpPr>
        <p:spPr>
          <a:xfrm>
            <a:off x="4645025" y="1484784"/>
            <a:ext cx="4041775" cy="654843"/>
          </a:xfrm>
        </p:spPr>
        <p:txBody>
          <a:bodyPr>
            <a:normAutofit/>
          </a:bodyPr>
          <a:lstStyle/>
          <a:p>
            <a:pPr algn="ctr"/>
            <a:r>
              <a:rPr lang="uk-UA" sz="3200" dirty="0" smtClean="0">
                <a:solidFill>
                  <a:srgbClr val="FF0000"/>
                </a:solidFill>
              </a:rPr>
              <a:t>Недоліки</a:t>
            </a:r>
            <a:endParaRPr lang="ru-RU" sz="3200" dirty="0">
              <a:solidFill>
                <a:srgbClr val="FF0000"/>
              </a:solidFill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457200" y="2204864"/>
            <a:ext cx="4040188" cy="4155456"/>
          </a:xfrm>
        </p:spPr>
        <p:txBody>
          <a:bodyPr>
            <a:normAutofit lnSpcReduction="10000"/>
          </a:bodyPr>
          <a:lstStyle/>
          <a:p>
            <a:pPr marL="442913" indent="-349250">
              <a:buClr>
                <a:schemeClr val="accent5">
                  <a:lumMod val="50000"/>
                </a:schemeClr>
              </a:buClr>
              <a:buFont typeface="Wingdings" panose="05000000000000000000" pitchFamily="2" charset="2"/>
              <a:buChar char="Ø"/>
            </a:pPr>
            <a:r>
              <a:rPr lang="uk-UA" dirty="0" smtClean="0"/>
              <a:t>чітка організаційна структура</a:t>
            </a:r>
          </a:p>
          <a:p>
            <a:pPr marL="442913" indent="-349250">
              <a:buClr>
                <a:schemeClr val="accent5">
                  <a:lumMod val="50000"/>
                </a:schemeClr>
              </a:buClr>
              <a:buFont typeface="Wingdings" panose="05000000000000000000" pitchFamily="2" charset="2"/>
              <a:buChar char="Ø"/>
            </a:pPr>
            <a:r>
              <a:rPr lang="uk-UA" dirty="0" smtClean="0"/>
              <a:t>зручне управління діяльністю колективу класу</a:t>
            </a:r>
          </a:p>
          <a:p>
            <a:pPr marL="442913" indent="-349250">
              <a:buClr>
                <a:schemeClr val="accent5">
                  <a:lumMod val="50000"/>
                </a:schemeClr>
              </a:buClr>
              <a:buFont typeface="Wingdings" panose="05000000000000000000" pitchFamily="2" charset="2"/>
              <a:buChar char="Ø"/>
            </a:pPr>
            <a:r>
              <a:rPr lang="uk-UA" dirty="0" smtClean="0"/>
              <a:t>можливість колективних взаємодій та рішень навчальних задач</a:t>
            </a:r>
          </a:p>
          <a:p>
            <a:pPr marL="442913" indent="-349250">
              <a:buClr>
                <a:schemeClr val="accent5">
                  <a:lumMod val="50000"/>
                </a:schemeClr>
              </a:buClr>
              <a:buFont typeface="Wingdings" panose="05000000000000000000" pitchFamily="2" charset="2"/>
              <a:buChar char="Ø"/>
            </a:pPr>
            <a:r>
              <a:rPr lang="uk-UA" dirty="0" smtClean="0"/>
              <a:t>постійний емоційний вплив особистості вчителя на учнів</a:t>
            </a:r>
          </a:p>
          <a:p>
            <a:pPr marL="442913" indent="-349250">
              <a:buClr>
                <a:schemeClr val="accent5">
                  <a:lumMod val="50000"/>
                </a:schemeClr>
              </a:buClr>
              <a:buFont typeface="Wingdings" panose="05000000000000000000" pitchFamily="2" charset="2"/>
              <a:buChar char="Ø"/>
            </a:pPr>
            <a:r>
              <a:rPr lang="uk-UA" dirty="0" smtClean="0"/>
              <a:t>економія часу навчання</a:t>
            </a:r>
            <a:endParaRPr lang="uk-UA" dirty="0"/>
          </a:p>
        </p:txBody>
      </p:sp>
      <p:sp>
        <p:nvSpPr>
          <p:cNvPr id="5" name="Объект 4"/>
          <p:cNvSpPr>
            <a:spLocks noGrp="1"/>
          </p:cNvSpPr>
          <p:nvPr>
            <p:ph sz="quarter" idx="4"/>
          </p:nvPr>
        </p:nvSpPr>
        <p:spPr>
          <a:xfrm>
            <a:off x="4645025" y="2204864"/>
            <a:ext cx="4041775" cy="4155456"/>
          </a:xfrm>
        </p:spPr>
        <p:txBody>
          <a:bodyPr>
            <a:normAutofit/>
          </a:bodyPr>
          <a:lstStyle/>
          <a:p>
            <a:pPr marL="442913" indent="-349250"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uk-UA" dirty="0" smtClean="0"/>
              <a:t>орієнтація на «середнього учня»</a:t>
            </a:r>
          </a:p>
          <a:p>
            <a:pPr marL="442913" indent="-349250"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uk-UA" dirty="0" smtClean="0"/>
              <a:t>однаковий темп і ритм роботи</a:t>
            </a:r>
          </a:p>
          <a:p>
            <a:pPr marL="442913" indent="-349250"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uk-UA" dirty="0" smtClean="0"/>
              <a:t>обмежене спілкування між учнями</a:t>
            </a:r>
          </a:p>
          <a:p>
            <a:pPr marL="442913" indent="-349250"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uk-UA" dirty="0" smtClean="0"/>
              <a:t>обмеженням можливості індивідуального підходу</a:t>
            </a:r>
            <a:endParaRPr lang="uk-UA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695831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8229600" cy="780696"/>
          </a:xfrm>
        </p:spPr>
        <p:txBody>
          <a:bodyPr>
            <a:noAutofit/>
          </a:bodyPr>
          <a:lstStyle/>
          <a:p>
            <a:pPr algn="ctr"/>
            <a:r>
              <a:rPr lang="uk-UA" sz="3600" b="1" dirty="0" smtClean="0"/>
              <a:t>Класифікація форм навчання </a:t>
            </a:r>
            <a:endParaRPr lang="ru-RU" sz="3600" b="1" dirty="0"/>
          </a:p>
        </p:txBody>
      </p:sp>
      <p:graphicFrame>
        <p:nvGraphicFramePr>
          <p:cNvPr id="6" name="Схема 5"/>
          <p:cNvGraphicFramePr/>
          <p:nvPr>
            <p:extLst>
              <p:ext uri="{D42A27DB-BD31-4B8C-83A1-F6EECF244321}">
                <p14:modId xmlns:p14="http://schemas.microsoft.com/office/powerpoint/2010/main" val="2291194305"/>
              </p:ext>
            </p:extLst>
          </p:nvPr>
        </p:nvGraphicFramePr>
        <p:xfrm>
          <a:off x="-180528" y="1628800"/>
          <a:ext cx="4826639" cy="458154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7" name="Схема 6"/>
          <p:cNvGraphicFramePr/>
          <p:nvPr>
            <p:extLst>
              <p:ext uri="{D42A27DB-BD31-4B8C-83A1-F6EECF244321}">
                <p14:modId xmlns:p14="http://schemas.microsoft.com/office/powerpoint/2010/main" val="2779015506"/>
              </p:ext>
            </p:extLst>
          </p:nvPr>
        </p:nvGraphicFramePr>
        <p:xfrm>
          <a:off x="4355977" y="1484784"/>
          <a:ext cx="4536503" cy="518457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17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519700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6" grpId="0">
        <p:bldAsOne/>
      </p:bldGraphic>
      <p:bldGraphic spid="7" grpId="0">
        <p:bldAsOne/>
      </p:bldGraphic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467544" y="548680"/>
            <a:ext cx="8229600" cy="780696"/>
          </a:xfrm>
        </p:spPr>
        <p:txBody>
          <a:bodyPr>
            <a:noAutofit/>
          </a:bodyPr>
          <a:lstStyle/>
          <a:p>
            <a:pPr algn="ctr"/>
            <a:r>
              <a:rPr lang="uk-UA" sz="3600" b="1" dirty="0" smtClean="0"/>
              <a:t>Класифікація форм навчання </a:t>
            </a:r>
            <a:endParaRPr lang="ru-RU" sz="3600" b="1" dirty="0"/>
          </a:p>
        </p:txBody>
      </p:sp>
      <p:graphicFrame>
        <p:nvGraphicFramePr>
          <p:cNvPr id="6" name="Схема 5"/>
          <p:cNvGraphicFramePr/>
          <p:nvPr>
            <p:extLst>
              <p:ext uri="{D42A27DB-BD31-4B8C-83A1-F6EECF244321}">
                <p14:modId xmlns:p14="http://schemas.microsoft.com/office/powerpoint/2010/main" val="1424580222"/>
              </p:ext>
            </p:extLst>
          </p:nvPr>
        </p:nvGraphicFramePr>
        <p:xfrm>
          <a:off x="323528" y="1340768"/>
          <a:ext cx="3312368" cy="475252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1933844851"/>
              </p:ext>
            </p:extLst>
          </p:nvPr>
        </p:nvGraphicFramePr>
        <p:xfrm>
          <a:off x="3995936" y="1484784"/>
          <a:ext cx="4826639" cy="458154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18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042404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6" grpId="0">
        <p:bldAsOne/>
      </p:bldGraphic>
      <p:bldGraphic spid="5" grpId="0">
        <p:bldAsOne/>
      </p:bldGraphic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15615" y="424694"/>
            <a:ext cx="7842175" cy="92771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dirty="0" smtClean="0">
              <a:solidFill>
                <a:schemeClr val="tx1"/>
              </a:solidFill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2252246" y="136661"/>
            <a:ext cx="4896544" cy="91607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200" b="1" dirty="0" smtClean="0"/>
              <a:t>Форми навчання</a:t>
            </a:r>
            <a:endParaRPr lang="ru-RU" sz="3200" b="1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660190" y="1556792"/>
            <a:ext cx="2592288" cy="589131"/>
          </a:xfrm>
          <a:prstGeom prst="round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dirty="0" smtClean="0">
                <a:solidFill>
                  <a:schemeClr val="tx1"/>
                </a:solidFill>
              </a:rPr>
              <a:t>індивідуальна</a:t>
            </a:r>
            <a:endParaRPr lang="ru-RU" sz="2400" dirty="0">
              <a:solidFill>
                <a:schemeClr val="tx1"/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695601" y="3284984"/>
            <a:ext cx="2568219" cy="1036548"/>
          </a:xfrm>
          <a:prstGeom prst="round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dirty="0" smtClean="0">
                <a:solidFill>
                  <a:schemeClr val="tx1"/>
                </a:solidFill>
              </a:rPr>
              <a:t>парна</a:t>
            </a:r>
            <a:endParaRPr lang="ru-RU" sz="2400" dirty="0">
              <a:solidFill>
                <a:schemeClr val="tx1"/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671532" y="2348880"/>
            <a:ext cx="2592288" cy="791017"/>
          </a:xfrm>
          <a:prstGeom prst="round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dirty="0" smtClean="0">
                <a:solidFill>
                  <a:schemeClr val="tx1"/>
                </a:solidFill>
              </a:rPr>
              <a:t>групова</a:t>
            </a:r>
            <a:endParaRPr lang="ru-RU" sz="2400" dirty="0">
              <a:solidFill>
                <a:schemeClr val="tx1"/>
              </a:solidFill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683568" y="4509120"/>
            <a:ext cx="2568219" cy="835763"/>
          </a:xfrm>
          <a:prstGeom prst="round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dirty="0" smtClean="0">
                <a:solidFill>
                  <a:schemeClr val="tx1"/>
                </a:solidFill>
              </a:rPr>
              <a:t>фронтальна</a:t>
            </a:r>
            <a:endParaRPr lang="ru-RU" sz="2400" dirty="0">
              <a:solidFill>
                <a:schemeClr val="tx1"/>
              </a:solidFill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3635896" y="1556792"/>
            <a:ext cx="5362707" cy="662945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uk-UA" sz="2000" dirty="0" smtClean="0">
                <a:solidFill>
                  <a:schemeClr val="tx1"/>
                </a:solidFill>
              </a:rPr>
              <a:t>взаємодія викладача з одним учнем </a:t>
            </a:r>
            <a:endParaRPr lang="ru-RU" sz="2000" dirty="0">
              <a:solidFill>
                <a:schemeClr val="tx1"/>
              </a:solidFill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3635896" y="2348881"/>
            <a:ext cx="5362707" cy="791017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uk-UA" sz="2000" dirty="0" smtClean="0">
                <a:solidFill>
                  <a:schemeClr val="tx1"/>
                </a:solidFill>
              </a:rPr>
              <a:t>спілкування вчителя з групою дітей</a:t>
            </a:r>
            <a:r>
              <a:rPr lang="ru-RU" sz="2000" dirty="0" smtClean="0">
                <a:solidFill>
                  <a:schemeClr val="tx1"/>
                </a:solidFill>
              </a:rPr>
              <a:t>, </a:t>
            </a:r>
            <a:r>
              <a:rPr lang="ru-RU" sz="2000" dirty="0" err="1" smtClean="0">
                <a:solidFill>
                  <a:schemeClr val="tx1"/>
                </a:solidFill>
              </a:rPr>
              <a:t>які</a:t>
            </a:r>
            <a:r>
              <a:rPr lang="ru-RU" sz="2000" dirty="0" smtClean="0">
                <a:solidFill>
                  <a:schemeClr val="tx1"/>
                </a:solidFill>
              </a:rPr>
              <a:t> </a:t>
            </a:r>
            <a:r>
              <a:rPr lang="ru-RU" sz="2000" dirty="0" err="1" smtClean="0">
                <a:solidFill>
                  <a:schemeClr val="tx1"/>
                </a:solidFill>
              </a:rPr>
              <a:t>взаємодіють</a:t>
            </a:r>
            <a:r>
              <a:rPr lang="ru-RU" sz="2000" dirty="0" smtClean="0">
                <a:solidFill>
                  <a:schemeClr val="tx1"/>
                </a:solidFill>
              </a:rPr>
              <a:t> як </a:t>
            </a:r>
            <a:r>
              <a:rPr lang="ru-RU" sz="2000" dirty="0" err="1" smtClean="0">
                <a:solidFill>
                  <a:schemeClr val="tx1"/>
                </a:solidFill>
              </a:rPr>
              <a:t>між</a:t>
            </a:r>
            <a:r>
              <a:rPr lang="ru-RU" sz="2000" dirty="0" smtClean="0">
                <a:solidFill>
                  <a:schemeClr val="tx1"/>
                </a:solidFill>
              </a:rPr>
              <a:t> собою, так і з учителем</a:t>
            </a:r>
            <a:endParaRPr lang="ru-RU" sz="2000" dirty="0">
              <a:solidFill>
                <a:schemeClr val="tx1"/>
              </a:solidFill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3608070" y="3284984"/>
            <a:ext cx="5349721" cy="1036548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uk-UA" sz="2000" dirty="0" smtClean="0">
                <a:solidFill>
                  <a:schemeClr val="tx1"/>
                </a:solidFill>
              </a:rPr>
              <a:t>комунікативна взаємодія між двома учнями, що виконують </a:t>
            </a:r>
            <a:r>
              <a:rPr lang="uk-UA" sz="2000" dirty="0" err="1" smtClean="0">
                <a:solidFill>
                  <a:schemeClr val="tx1"/>
                </a:solidFill>
              </a:rPr>
              <a:t>загальнонавчальне</a:t>
            </a:r>
            <a:r>
              <a:rPr lang="uk-UA" sz="2000" dirty="0" smtClean="0">
                <a:solidFill>
                  <a:schemeClr val="tx1"/>
                </a:solidFill>
              </a:rPr>
              <a:t> завдання </a:t>
            </a:r>
            <a:endParaRPr lang="ru-RU" sz="2000" dirty="0">
              <a:solidFill>
                <a:schemeClr val="tx1"/>
              </a:solidFill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3620168" y="4509120"/>
            <a:ext cx="5337623" cy="835763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uk-UA" sz="2000" dirty="0">
                <a:solidFill>
                  <a:schemeClr val="tx1"/>
                </a:solidFill>
              </a:rPr>
              <a:t>р</a:t>
            </a:r>
            <a:r>
              <a:rPr lang="uk-UA" sz="2000" dirty="0" smtClean="0">
                <a:solidFill>
                  <a:schemeClr val="tx1"/>
                </a:solidFill>
              </a:rPr>
              <a:t>обота вчителя  з усіма учнями в єдиному темпі із загальними завданнями </a:t>
            </a:r>
            <a:endParaRPr lang="ru-RU" sz="2000" dirty="0">
              <a:solidFill>
                <a:schemeClr val="tx1"/>
              </a:solidFill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695602" y="5517232"/>
            <a:ext cx="2568219" cy="1224136"/>
          </a:xfrm>
          <a:prstGeom prst="round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dirty="0" smtClean="0">
                <a:solidFill>
                  <a:schemeClr val="tx1"/>
                </a:solidFill>
              </a:rPr>
              <a:t>колективна</a:t>
            </a:r>
            <a:endParaRPr lang="ru-RU" sz="2400" dirty="0">
              <a:solidFill>
                <a:schemeClr val="tx1"/>
              </a:solidFill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3635895" y="5517232"/>
            <a:ext cx="5337623" cy="1224136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uk-UA" sz="2000" dirty="0" smtClean="0">
                <a:solidFill>
                  <a:schemeClr val="tx1"/>
                </a:solidFill>
              </a:rPr>
              <a:t>навчання цілісного колективу зі своїми особливостями взаємодії   і орієнтована на активне </a:t>
            </a:r>
            <a:r>
              <a:rPr lang="uk-UA" sz="2000" dirty="0" err="1" smtClean="0">
                <a:solidFill>
                  <a:schemeClr val="tx1"/>
                </a:solidFill>
              </a:rPr>
              <a:t>ваємонавчання</a:t>
            </a:r>
            <a:r>
              <a:rPr lang="uk-UA" sz="2000" dirty="0">
                <a:solidFill>
                  <a:schemeClr val="tx1"/>
                </a:solidFill>
              </a:rPr>
              <a:t> </a:t>
            </a:r>
            <a:r>
              <a:rPr lang="uk-UA" sz="2000" dirty="0" smtClean="0">
                <a:solidFill>
                  <a:schemeClr val="tx1"/>
                </a:solidFill>
              </a:rPr>
              <a:t>учнів, їх згуртованість</a:t>
            </a:r>
            <a:endParaRPr lang="ru-RU" sz="2000" dirty="0">
              <a:solidFill>
                <a:schemeClr val="tx1"/>
              </a:solidFill>
            </a:endParaRPr>
          </a:p>
        </p:txBody>
      </p:sp>
      <p:cxnSp>
        <p:nvCxnSpPr>
          <p:cNvPr id="21" name="Прямая соединительная линия 20"/>
          <p:cNvCxnSpPr>
            <a:stCxn id="4" idx="1"/>
          </p:cNvCxnSpPr>
          <p:nvPr/>
        </p:nvCxnSpPr>
        <p:spPr>
          <a:xfrm flipH="1">
            <a:off x="179513" y="888551"/>
            <a:ext cx="936102" cy="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единительная линия 28"/>
          <p:cNvCxnSpPr/>
          <p:nvPr/>
        </p:nvCxnSpPr>
        <p:spPr>
          <a:xfrm>
            <a:off x="179512" y="888551"/>
            <a:ext cx="0" cy="544761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 стрелкой 30"/>
          <p:cNvCxnSpPr>
            <a:endCxn id="5" idx="1"/>
          </p:cNvCxnSpPr>
          <p:nvPr/>
        </p:nvCxnSpPr>
        <p:spPr>
          <a:xfrm>
            <a:off x="179512" y="1851357"/>
            <a:ext cx="480678" cy="1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 стрелкой 32"/>
          <p:cNvCxnSpPr>
            <a:endCxn id="7" idx="1"/>
          </p:cNvCxnSpPr>
          <p:nvPr/>
        </p:nvCxnSpPr>
        <p:spPr>
          <a:xfrm>
            <a:off x="167476" y="2744388"/>
            <a:ext cx="504056" cy="1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Прямая со стрелкой 33"/>
          <p:cNvCxnSpPr>
            <a:endCxn id="6" idx="1"/>
          </p:cNvCxnSpPr>
          <p:nvPr/>
        </p:nvCxnSpPr>
        <p:spPr>
          <a:xfrm>
            <a:off x="167476" y="3798692"/>
            <a:ext cx="528125" cy="4566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Прямая со стрелкой 35"/>
          <p:cNvCxnSpPr/>
          <p:nvPr/>
        </p:nvCxnSpPr>
        <p:spPr>
          <a:xfrm>
            <a:off x="155443" y="5085184"/>
            <a:ext cx="528125" cy="4566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Прямая со стрелкой 36"/>
          <p:cNvCxnSpPr/>
          <p:nvPr/>
        </p:nvCxnSpPr>
        <p:spPr>
          <a:xfrm>
            <a:off x="179512" y="6309320"/>
            <a:ext cx="528125" cy="4566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Прямая со стрелкой 39"/>
          <p:cNvCxnSpPr>
            <a:stCxn id="5" idx="3"/>
          </p:cNvCxnSpPr>
          <p:nvPr/>
        </p:nvCxnSpPr>
        <p:spPr>
          <a:xfrm flipV="1">
            <a:off x="3252478" y="1851357"/>
            <a:ext cx="383417" cy="1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Прямая со стрелкой 41"/>
          <p:cNvCxnSpPr>
            <a:stCxn id="7" idx="3"/>
            <a:endCxn id="11" idx="1"/>
          </p:cNvCxnSpPr>
          <p:nvPr/>
        </p:nvCxnSpPr>
        <p:spPr>
          <a:xfrm>
            <a:off x="3263820" y="2744389"/>
            <a:ext cx="372076" cy="1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Прямая со стрелкой 45"/>
          <p:cNvCxnSpPr>
            <a:stCxn id="9" idx="3"/>
            <a:endCxn id="13" idx="1"/>
          </p:cNvCxnSpPr>
          <p:nvPr/>
        </p:nvCxnSpPr>
        <p:spPr>
          <a:xfrm>
            <a:off x="3251787" y="4927002"/>
            <a:ext cx="368381" cy="0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Прямая со стрелкой 49"/>
          <p:cNvCxnSpPr>
            <a:stCxn id="6" idx="3"/>
          </p:cNvCxnSpPr>
          <p:nvPr/>
        </p:nvCxnSpPr>
        <p:spPr>
          <a:xfrm flipV="1">
            <a:off x="3263820" y="3798692"/>
            <a:ext cx="360039" cy="4566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Прямая со стрелкой 51"/>
          <p:cNvCxnSpPr>
            <a:stCxn id="14" idx="3"/>
            <a:endCxn id="15" idx="1"/>
          </p:cNvCxnSpPr>
          <p:nvPr/>
        </p:nvCxnSpPr>
        <p:spPr>
          <a:xfrm>
            <a:off x="3263821" y="6129300"/>
            <a:ext cx="372074" cy="0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19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74342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6" name="Picture 4" descr="Картинки по запросу человечки для презентации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224" y="4335303"/>
            <a:ext cx="2088232" cy="25226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57303" y="1267628"/>
            <a:ext cx="6037903" cy="866360"/>
          </a:xfrm>
        </p:spPr>
        <p:txBody>
          <a:bodyPr/>
          <a:lstStyle/>
          <a:p>
            <a:pPr algn="ctr"/>
            <a:r>
              <a:rPr lang="uk-UA" b="1" dirty="0" smtClean="0"/>
              <a:t>Мета заняття: 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2852936"/>
            <a:ext cx="8229600" cy="2285608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uk-UA" sz="2800" dirty="0" smtClean="0"/>
              <a:t>засвоїти педагогічне поняття “форми організації навчання”, встановити спільне і відмінне різних форм навчання, сформувати діагностичні уміння (аналізувати, виділяти головне, порівнювати, класифікувати).</a:t>
            </a:r>
            <a:endParaRPr lang="uk-UA" sz="2800" dirty="0"/>
          </a:p>
        </p:txBody>
      </p:sp>
      <p:pic>
        <p:nvPicPr>
          <p:cNvPr id="8194" name="Picture 2" descr="Картинки по запросу цель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908720"/>
            <a:ext cx="1584176" cy="1584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924465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620688"/>
            <a:ext cx="7200897" cy="1305273"/>
          </a:xfrm>
        </p:spPr>
        <p:txBody>
          <a:bodyPr>
            <a:noAutofit/>
          </a:bodyPr>
          <a:lstStyle/>
          <a:p>
            <a:pPr algn="ctr"/>
            <a:r>
              <a:rPr lang="uk-UA" sz="4200" b="1" dirty="0">
                <a:solidFill>
                  <a:srgbClr val="C00000"/>
                </a:solidFill>
              </a:rPr>
              <a:t>Індивідуальна форма </a:t>
            </a:r>
            <a:r>
              <a:rPr lang="uk-UA" sz="4200" b="1" dirty="0">
                <a:solidFill>
                  <a:schemeClr val="tx1"/>
                </a:solidFill>
              </a:rPr>
              <a:t>організації навчальної роботи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3568" y="2391988"/>
            <a:ext cx="4464496" cy="3902824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uk-UA" sz="2600" dirty="0"/>
              <a:t>П</a:t>
            </a:r>
            <a:r>
              <a:rPr lang="uk-UA" sz="2600" dirty="0" smtClean="0"/>
              <a:t>ередбачає </a:t>
            </a:r>
            <a:r>
              <a:rPr lang="uk-UA" sz="2600" dirty="0"/>
              <a:t>постановку перед кожним учнем спеціально </a:t>
            </a:r>
            <a:r>
              <a:rPr lang="uk-UA" sz="2600" dirty="0" smtClean="0"/>
              <a:t>підібраного </a:t>
            </a:r>
            <a:r>
              <a:rPr lang="uk-UA" sz="2600" dirty="0"/>
              <a:t>відповідно до рівня його підготовки і навчальних можливостей завдання для самостійного розв'язання.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2160" y="2204864"/>
            <a:ext cx="2371946" cy="3509492"/>
          </a:xfrm>
          <a:prstGeom prst="rect">
            <a:avLst/>
          </a:prstGeom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20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629115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8982" y="764704"/>
            <a:ext cx="7200897" cy="1303867"/>
          </a:xfrm>
        </p:spPr>
        <p:txBody>
          <a:bodyPr>
            <a:noAutofit/>
          </a:bodyPr>
          <a:lstStyle/>
          <a:p>
            <a:pPr algn="ctr"/>
            <a:r>
              <a:rPr lang="uk-UA" sz="4200" b="1" dirty="0">
                <a:solidFill>
                  <a:srgbClr val="C00000"/>
                </a:solidFill>
              </a:rPr>
              <a:t>Парна форма </a:t>
            </a:r>
            <a:r>
              <a:rPr lang="uk-UA" sz="4200" b="1" dirty="0"/>
              <a:t>навчальної роботи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1560" y="2420888"/>
            <a:ext cx="4536504" cy="383842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uk-UA" sz="2700" dirty="0" smtClean="0"/>
              <a:t>Два учні виконують деяку частину робота разом. </a:t>
            </a:r>
          </a:p>
          <a:p>
            <a:pPr marL="0" indent="0" algn="ctr">
              <a:buNone/>
            </a:pPr>
            <a:endParaRPr lang="uk-UA" sz="2700" dirty="0" smtClean="0"/>
          </a:p>
          <a:p>
            <a:pPr marL="0" indent="0" algn="ctr">
              <a:buNone/>
            </a:pPr>
            <a:r>
              <a:rPr lang="uk-UA" sz="2700" b="1" dirty="0" smtClean="0"/>
              <a:t>Форма використовується для досягнення будь-якої дидактичної мети: </a:t>
            </a:r>
            <a:r>
              <a:rPr lang="uk-UA" sz="2700" dirty="0" smtClean="0"/>
              <a:t>засвоєння, закріплення, перевірка знань, тощо.</a:t>
            </a:r>
            <a:endParaRPr lang="uk-UA" sz="27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84757" y="2780928"/>
            <a:ext cx="2946988" cy="261954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21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032050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836712"/>
            <a:ext cx="8229600" cy="1143000"/>
          </a:xfrm>
        </p:spPr>
        <p:txBody>
          <a:bodyPr>
            <a:noAutofit/>
          </a:bodyPr>
          <a:lstStyle/>
          <a:p>
            <a:pPr algn="ctr"/>
            <a:r>
              <a:rPr lang="uk-UA" sz="4200" b="1" dirty="0">
                <a:solidFill>
                  <a:srgbClr val="C00000"/>
                </a:solidFill>
              </a:rPr>
              <a:t>Групова форма </a:t>
            </a:r>
            <a:r>
              <a:rPr lang="uk-UA" sz="4200" b="1" dirty="0"/>
              <a:t>організації навчальної діяльності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2224674"/>
            <a:ext cx="4536504" cy="4444686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uk-UA" sz="2400" dirty="0"/>
              <a:t>П</a:t>
            </a:r>
            <a:r>
              <a:rPr lang="uk-UA" sz="2400" dirty="0" smtClean="0"/>
              <a:t>ередбачає </a:t>
            </a:r>
            <a:r>
              <a:rPr lang="uk-UA" sz="2400" dirty="0"/>
              <a:t>поділ </a:t>
            </a:r>
            <a:r>
              <a:rPr lang="uk-UA" sz="2400" dirty="0" smtClean="0"/>
              <a:t>учнів </a:t>
            </a:r>
            <a:r>
              <a:rPr lang="uk-UA" sz="2400" dirty="0"/>
              <a:t>на групи для розв'язання однакових чи різних завдань</a:t>
            </a:r>
            <a:r>
              <a:rPr lang="uk-UA" sz="2400" dirty="0" smtClean="0"/>
              <a:t>.</a:t>
            </a:r>
          </a:p>
          <a:p>
            <a:pPr marL="0" indent="0" algn="ctr">
              <a:buNone/>
            </a:pPr>
            <a:r>
              <a:rPr lang="uk-UA" sz="2400" dirty="0" smtClean="0"/>
              <a:t> </a:t>
            </a:r>
            <a:endParaRPr lang="uk-UA" sz="1200" dirty="0" smtClean="0"/>
          </a:p>
          <a:p>
            <a:pPr marL="0" indent="0" algn="ctr">
              <a:buNone/>
            </a:pPr>
            <a:r>
              <a:rPr lang="uk-UA" sz="2400" dirty="0" smtClean="0"/>
              <a:t>Під </a:t>
            </a:r>
            <a:r>
              <a:rPr lang="uk-UA" sz="2400" dirty="0"/>
              <a:t>час поділу на групи слід брати до уваги індивідуальні особливості кожного школяра, його навчальні можливості для виконання завдання. 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4048" y="2636911"/>
            <a:ext cx="3347941" cy="252955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22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662826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4811" y="836712"/>
            <a:ext cx="8229600" cy="1143000"/>
          </a:xfrm>
        </p:spPr>
        <p:txBody>
          <a:bodyPr>
            <a:noAutofit/>
          </a:bodyPr>
          <a:lstStyle/>
          <a:p>
            <a:pPr algn="ctr"/>
            <a:r>
              <a:rPr lang="uk-UA" sz="4200" b="1" dirty="0">
                <a:solidFill>
                  <a:srgbClr val="C00000"/>
                </a:solidFill>
              </a:rPr>
              <a:t>Фронтальна форма </a:t>
            </a:r>
            <a:r>
              <a:rPr lang="uk-UA" sz="4200" b="1" dirty="0"/>
              <a:t>організації навчальної діяльності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36973" y="2420888"/>
            <a:ext cx="5472609" cy="3672408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uk-UA" sz="2700" dirty="0" smtClean="0"/>
              <a:t>Передбачає спільну </a:t>
            </a:r>
            <a:r>
              <a:rPr lang="uk-UA" sz="2700" dirty="0"/>
              <a:t>діяльність класу для реалізації навчальних завдань. </a:t>
            </a:r>
            <a:endParaRPr lang="uk-UA" sz="2700" dirty="0" smtClean="0"/>
          </a:p>
          <a:p>
            <a:pPr marL="0" indent="0" algn="ctr">
              <a:buNone/>
            </a:pPr>
            <a:r>
              <a:rPr lang="uk-UA" sz="2700" dirty="0" smtClean="0"/>
              <a:t>Учні </a:t>
            </a:r>
            <a:r>
              <a:rPr lang="uk-UA" sz="2700" dirty="0"/>
              <a:t>під керівництвом учителя одночасно виконують спільну для всіх роботу, обговорюють, порівнюють та оцінюють її результати. 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40152" y="2634492"/>
            <a:ext cx="2880320" cy="256028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23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171059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кругленный прямоугольник 2"/>
          <p:cNvSpPr/>
          <p:nvPr/>
        </p:nvSpPr>
        <p:spPr>
          <a:xfrm>
            <a:off x="3077005" y="2420888"/>
            <a:ext cx="2808312" cy="1296144"/>
          </a:xfrm>
          <a:prstGeom prst="round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dirty="0" smtClean="0">
                <a:solidFill>
                  <a:schemeClr val="tx1"/>
                </a:solidFill>
              </a:rPr>
              <a:t>ФУНКЦІЇ ФОРМ ОРГАНІЗАЦІЇ НАВЧАННЯ </a:t>
            </a:r>
            <a:endParaRPr lang="ru-RU" sz="2400" dirty="0">
              <a:solidFill>
                <a:schemeClr val="tx1"/>
              </a:solidFill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323528" y="1609395"/>
            <a:ext cx="2376264" cy="720080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dirty="0" smtClean="0">
                <a:solidFill>
                  <a:schemeClr val="tx1"/>
                </a:solidFill>
              </a:rPr>
              <a:t>Психологічна </a:t>
            </a:r>
            <a:endParaRPr lang="ru-RU" sz="2400" dirty="0">
              <a:solidFill>
                <a:schemeClr val="tx1"/>
              </a:solidFill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323528" y="4077072"/>
            <a:ext cx="2376264" cy="720080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dirty="0" smtClean="0">
                <a:solidFill>
                  <a:schemeClr val="tx1"/>
                </a:solidFill>
              </a:rPr>
              <a:t>Стимулююча </a:t>
            </a:r>
            <a:endParaRPr lang="ru-RU" sz="2400" dirty="0">
              <a:solidFill>
                <a:schemeClr val="tx1"/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3293029" y="5085184"/>
            <a:ext cx="2376264" cy="720080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dirty="0" smtClean="0">
                <a:solidFill>
                  <a:schemeClr val="tx1"/>
                </a:solidFill>
              </a:rPr>
              <a:t>Координуюча </a:t>
            </a:r>
            <a:endParaRPr lang="ru-RU" sz="2400" dirty="0">
              <a:solidFill>
                <a:schemeClr val="tx1"/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293029" y="542345"/>
            <a:ext cx="2376264" cy="720080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dirty="0" smtClean="0">
                <a:solidFill>
                  <a:schemeClr val="tx1"/>
                </a:solidFill>
              </a:rPr>
              <a:t>Виховна </a:t>
            </a:r>
            <a:endParaRPr lang="ru-RU" sz="2400" dirty="0">
              <a:solidFill>
                <a:schemeClr val="tx1"/>
              </a:solidFill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6372200" y="1609395"/>
            <a:ext cx="2376264" cy="720080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dirty="0" smtClean="0">
                <a:solidFill>
                  <a:schemeClr val="tx1"/>
                </a:solidFill>
              </a:rPr>
              <a:t>Організаційна </a:t>
            </a:r>
            <a:endParaRPr lang="ru-RU" sz="2400" dirty="0">
              <a:solidFill>
                <a:schemeClr val="tx1"/>
              </a:solidFill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6084168" y="4077072"/>
            <a:ext cx="2808312" cy="864096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dirty="0" err="1" smtClean="0">
                <a:solidFill>
                  <a:schemeClr val="tx1"/>
                </a:solidFill>
              </a:rPr>
              <a:t>Систематизуюча</a:t>
            </a:r>
            <a:r>
              <a:rPr lang="uk-UA" sz="2400" dirty="0" smtClean="0">
                <a:solidFill>
                  <a:schemeClr val="tx1"/>
                </a:solidFill>
              </a:rPr>
              <a:t> і </a:t>
            </a:r>
            <a:r>
              <a:rPr lang="uk-UA" sz="2400" dirty="0" err="1" smtClean="0">
                <a:solidFill>
                  <a:schemeClr val="tx1"/>
                </a:solidFill>
              </a:rPr>
              <a:t>структуруюча</a:t>
            </a:r>
            <a:r>
              <a:rPr lang="uk-UA" sz="2400" dirty="0" smtClean="0">
                <a:solidFill>
                  <a:schemeClr val="tx1"/>
                </a:solidFill>
              </a:rPr>
              <a:t> </a:t>
            </a:r>
            <a:endParaRPr lang="ru-RU" sz="2400" dirty="0">
              <a:solidFill>
                <a:schemeClr val="tx1"/>
              </a:solidFill>
            </a:endParaRPr>
          </a:p>
        </p:txBody>
      </p:sp>
      <p:cxnSp>
        <p:nvCxnSpPr>
          <p:cNvPr id="11" name="Прямая со стрелкой 10"/>
          <p:cNvCxnSpPr>
            <a:stCxn id="3" idx="0"/>
            <a:endCxn id="7" idx="2"/>
          </p:cNvCxnSpPr>
          <p:nvPr/>
        </p:nvCxnSpPr>
        <p:spPr>
          <a:xfrm flipV="1">
            <a:off x="4481161" y="1262425"/>
            <a:ext cx="0" cy="1158463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>
            <a:stCxn id="3" idx="2"/>
            <a:endCxn id="6" idx="0"/>
          </p:cNvCxnSpPr>
          <p:nvPr/>
        </p:nvCxnSpPr>
        <p:spPr>
          <a:xfrm>
            <a:off x="4481161" y="3717032"/>
            <a:ext cx="0" cy="1368152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 flipV="1">
            <a:off x="4932040" y="1969435"/>
            <a:ext cx="593237" cy="451453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>
            <a:endCxn id="8" idx="1"/>
          </p:cNvCxnSpPr>
          <p:nvPr/>
        </p:nvCxnSpPr>
        <p:spPr>
          <a:xfrm>
            <a:off x="5525277" y="1969435"/>
            <a:ext cx="846923" cy="0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 flipH="1" flipV="1">
            <a:off x="3491880" y="1969435"/>
            <a:ext cx="576064" cy="451453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 стрелкой 22"/>
          <p:cNvCxnSpPr>
            <a:endCxn id="4" idx="3"/>
          </p:cNvCxnSpPr>
          <p:nvPr/>
        </p:nvCxnSpPr>
        <p:spPr>
          <a:xfrm flipH="1">
            <a:off x="2699792" y="1969435"/>
            <a:ext cx="792088" cy="0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/>
          <p:cNvCxnSpPr/>
          <p:nvPr/>
        </p:nvCxnSpPr>
        <p:spPr>
          <a:xfrm flipH="1">
            <a:off x="3491880" y="3717032"/>
            <a:ext cx="576064" cy="72008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 стрелкой 28"/>
          <p:cNvCxnSpPr>
            <a:endCxn id="5" idx="3"/>
          </p:cNvCxnSpPr>
          <p:nvPr/>
        </p:nvCxnSpPr>
        <p:spPr>
          <a:xfrm flipH="1">
            <a:off x="2699792" y="4437112"/>
            <a:ext cx="792088" cy="0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Прямая соединительная линия 33"/>
          <p:cNvCxnSpPr/>
          <p:nvPr/>
        </p:nvCxnSpPr>
        <p:spPr>
          <a:xfrm>
            <a:off x="4932040" y="3735034"/>
            <a:ext cx="449221" cy="774086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Прямая со стрелкой 35"/>
          <p:cNvCxnSpPr>
            <a:endCxn id="9" idx="1"/>
          </p:cNvCxnSpPr>
          <p:nvPr/>
        </p:nvCxnSpPr>
        <p:spPr>
          <a:xfrm>
            <a:off x="5381261" y="4509120"/>
            <a:ext cx="702907" cy="0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24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783528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323528" y="1052736"/>
            <a:ext cx="8136904" cy="3317875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uk-UA" sz="2800" dirty="0"/>
              <a:t>Таким чином, </a:t>
            </a:r>
            <a:r>
              <a:rPr lang="uk-UA" sz="2800" dirty="0" smtClean="0"/>
              <a:t>у сучасній українській школі існує багато організаційних </a:t>
            </a:r>
            <a:r>
              <a:rPr lang="uk-UA" sz="2800" dirty="0"/>
              <a:t>форм </a:t>
            </a:r>
            <a:r>
              <a:rPr lang="uk-UA" sz="2800" dirty="0" smtClean="0"/>
              <a:t>навчання, що свідчить про постійні спроби </a:t>
            </a:r>
            <a:r>
              <a:rPr lang="uk-UA" sz="2800" dirty="0"/>
              <a:t>удосконалити класно-урочну та інші системи навчання у напрямку індивідуалізації і диференціації навчання</a:t>
            </a:r>
            <a:r>
              <a:rPr lang="uk-UA" sz="2800" dirty="0" smtClean="0"/>
              <a:t>.</a:t>
            </a:r>
            <a:endParaRPr lang="uk-UA" sz="2800" dirty="0"/>
          </a:p>
          <a:p>
            <a:pPr marL="0" indent="0" algn="ctr">
              <a:buNone/>
            </a:pPr>
            <a:endParaRPr lang="uk-UA" sz="28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4790" y="3861048"/>
            <a:ext cx="5818484" cy="247924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25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042414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dirty="0" smtClean="0"/>
              <a:t>Рефлексія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457200" y="2200592"/>
            <a:ext cx="8229600" cy="4389120"/>
          </a:xfrm>
        </p:spPr>
        <p:txBody>
          <a:bodyPr/>
          <a:lstStyle/>
          <a:p>
            <a:pPr marL="514350" indent="-514350">
              <a:buAutoNum type="arabicPeriod"/>
            </a:pPr>
            <a:r>
              <a:rPr lang="uk-UA" dirty="0" smtClean="0"/>
              <a:t>Як ви розумієте поняття «форма навчання» та «форма організації навчання»?</a:t>
            </a:r>
          </a:p>
          <a:p>
            <a:pPr marL="514350" indent="-514350">
              <a:buAutoNum type="arabicPeriod"/>
            </a:pPr>
            <a:r>
              <a:rPr lang="uk-UA" dirty="0" smtClean="0"/>
              <a:t>Назвіть основні форми навчання?</a:t>
            </a:r>
          </a:p>
          <a:p>
            <a:pPr marL="514350" indent="-514350">
              <a:buAutoNum type="arabicPeriod"/>
            </a:pPr>
            <a:r>
              <a:rPr lang="uk-UA" dirty="0" smtClean="0"/>
              <a:t>Що таке урок?</a:t>
            </a:r>
          </a:p>
          <a:p>
            <a:pPr marL="514350" indent="-514350">
              <a:buAutoNum type="arabicPeriod"/>
            </a:pPr>
            <a:r>
              <a:rPr lang="uk-UA" dirty="0" smtClean="0"/>
              <a:t>Які особливості класно-урочної системи організації навчання?</a:t>
            </a:r>
            <a:endParaRPr lang="ru-RU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26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664692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dirty="0" smtClean="0"/>
              <a:t>Педагогічна ситуація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449263" algn="just">
              <a:buNone/>
            </a:pPr>
            <a:r>
              <a:rPr lang="uk-UA" dirty="0" smtClean="0"/>
              <a:t>Учитель дає учневі завдання, а той не хоче його виконувати і при цьому заявляє: «Я не хочу це робити». Якою має бути реакція вчителя?</a:t>
            </a:r>
          </a:p>
          <a:p>
            <a:pPr marL="0" indent="449263" algn="just">
              <a:buNone/>
            </a:pPr>
            <a:endParaRPr lang="uk-UA" dirty="0" smtClean="0"/>
          </a:p>
          <a:p>
            <a:pPr marL="514350" indent="-514350" algn="just">
              <a:buAutoNum type="arabicPeriod"/>
            </a:pPr>
            <a:r>
              <a:rPr lang="uk-UA" i="1" dirty="0" smtClean="0"/>
              <a:t>«Не хочеш – змусимо!»</a:t>
            </a:r>
          </a:p>
          <a:p>
            <a:pPr marL="514350" indent="-514350" algn="just">
              <a:buAutoNum type="arabicPeriod"/>
            </a:pPr>
            <a:r>
              <a:rPr lang="uk-UA" i="1" dirty="0" smtClean="0"/>
              <a:t>«Для чого ж ти тоді прийшов вчитися?»</a:t>
            </a:r>
          </a:p>
          <a:p>
            <a:pPr marL="514350" indent="-514350" algn="just">
              <a:buAutoNum type="arabicPeriod"/>
            </a:pPr>
            <a:r>
              <a:rPr lang="uk-UA" i="1" dirty="0" smtClean="0"/>
              <a:t>«Тим гірше для тебе, залишайся неуком»</a:t>
            </a:r>
          </a:p>
          <a:p>
            <a:pPr marL="514350" indent="-514350" algn="just">
              <a:buAutoNum type="arabicPeriod"/>
            </a:pPr>
            <a:r>
              <a:rPr lang="uk-UA" i="1" dirty="0" smtClean="0"/>
              <a:t>«Не міг би ти пояснити, чому?»</a:t>
            </a:r>
          </a:p>
          <a:p>
            <a:pPr marL="514350" indent="-514350" algn="just">
              <a:buAutoNum type="arabicPeriod"/>
            </a:pPr>
            <a:r>
              <a:rPr lang="uk-UA" i="1" dirty="0" smtClean="0"/>
              <a:t>«</a:t>
            </a:r>
            <a:r>
              <a:rPr lang="uk-UA" i="1" dirty="0" err="1" smtClean="0"/>
              <a:t>Давай</a:t>
            </a:r>
            <a:r>
              <a:rPr lang="uk-UA" i="1" dirty="0" smtClean="0"/>
              <a:t> сядемо і </a:t>
            </a:r>
            <a:r>
              <a:rPr lang="uk-UA" i="1" dirty="0" err="1" smtClean="0"/>
              <a:t>обговоремо</a:t>
            </a:r>
            <a:r>
              <a:rPr lang="uk-UA" i="1" dirty="0" smtClean="0"/>
              <a:t> – може бути ти і правий»</a:t>
            </a:r>
            <a:endParaRPr lang="ru-RU" i="1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27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834930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dirty="0" smtClean="0"/>
              <a:t>Педагогічна ситуація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449263" algn="just">
              <a:buNone/>
            </a:pPr>
            <a:r>
              <a:rPr lang="uk-UA" dirty="0" smtClean="0"/>
              <a:t>Учень говорить учителеві: «Мені не подобається те, що Ви говорите і пояснюєте на занятті». Якою повинна бути відповідь учителя?</a:t>
            </a:r>
          </a:p>
          <a:p>
            <a:pPr marL="0" indent="449263" algn="just">
              <a:buNone/>
            </a:pPr>
            <a:endParaRPr lang="uk-UA" dirty="0" smtClean="0"/>
          </a:p>
          <a:p>
            <a:pPr marL="514350" indent="-514350" algn="just">
              <a:buAutoNum type="arabicPeriod"/>
            </a:pPr>
            <a:r>
              <a:rPr lang="uk-UA" i="1" dirty="0" smtClean="0"/>
              <a:t>«Ти, напевне, в цьому не розбираєшся»</a:t>
            </a:r>
          </a:p>
          <a:p>
            <a:pPr marL="514350" indent="-514350" algn="just">
              <a:buAutoNum type="arabicPeriod"/>
            </a:pPr>
            <a:r>
              <a:rPr lang="uk-UA" i="1" dirty="0" smtClean="0"/>
              <a:t>«Я сподіваюсь, що надалі в процесі наших занять твоя думка зміниться»</a:t>
            </a:r>
          </a:p>
          <a:p>
            <a:pPr marL="514350" indent="-514350" algn="just">
              <a:buAutoNum type="arabicPeriod"/>
            </a:pPr>
            <a:r>
              <a:rPr lang="uk-UA" i="1" dirty="0" smtClean="0"/>
              <a:t>«Чому?»</a:t>
            </a:r>
          </a:p>
          <a:p>
            <a:pPr marL="514350" indent="-514350" algn="just">
              <a:buAutoNum type="arabicPeriod"/>
            </a:pPr>
            <a:r>
              <a:rPr lang="uk-UA" i="1" dirty="0" smtClean="0"/>
              <a:t>«Як ти думаєш, чому я це говорю і пояснюю?»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28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16296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1143000"/>
          </a:xfrm>
        </p:spPr>
        <p:txBody>
          <a:bodyPr/>
          <a:lstStyle/>
          <a:p>
            <a:pPr algn="ctr"/>
            <a:r>
              <a:rPr lang="uk-UA" dirty="0" smtClean="0"/>
              <a:t>Педагогічна ситуація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539552" y="1340768"/>
            <a:ext cx="8229600" cy="5256584"/>
          </a:xfrm>
        </p:spPr>
        <p:txBody>
          <a:bodyPr>
            <a:noAutofit/>
          </a:bodyPr>
          <a:lstStyle/>
          <a:p>
            <a:pPr marL="0" indent="449263" algn="just">
              <a:buNone/>
            </a:pPr>
            <a:r>
              <a:rPr lang="uk-UA" dirty="0" smtClean="0"/>
              <a:t>Після того, як Ви провели декілька занять, учень заявляє Вам: “Я не думаю, що Ви, як педагог, зможете нас чомусь навчити”.</a:t>
            </a:r>
          </a:p>
          <a:p>
            <a:pPr marL="0" indent="449263" algn="just">
              <a:buNone/>
            </a:pPr>
            <a:endParaRPr lang="uk-UA" i="1" dirty="0" smtClean="0"/>
          </a:p>
          <a:p>
            <a:pPr marL="0" indent="449263" algn="just">
              <a:buNone/>
            </a:pPr>
            <a:r>
              <a:rPr lang="uk-UA" i="1" dirty="0" smtClean="0"/>
              <a:t>1. “Твоя справа – вчитися, а не вчити вчителя”.</a:t>
            </a:r>
          </a:p>
          <a:p>
            <a:pPr marL="0" indent="449263" algn="just">
              <a:buNone/>
            </a:pPr>
            <a:r>
              <a:rPr lang="uk-UA" i="1" dirty="0" smtClean="0"/>
              <a:t>2. “Таких, як ти, я, звичайно, нічому не зможу навчити”.</a:t>
            </a:r>
          </a:p>
          <a:p>
            <a:pPr marL="0" indent="449263" algn="just">
              <a:buNone/>
            </a:pPr>
            <a:r>
              <a:rPr lang="uk-UA" i="1" dirty="0" smtClean="0"/>
              <a:t>3. “Може, тобі краще перейти в інший клас або вчитися у іншого педагога?</a:t>
            </a:r>
          </a:p>
          <a:p>
            <a:pPr marL="0" indent="449263" algn="just">
              <a:buNone/>
            </a:pPr>
            <a:r>
              <a:rPr lang="uk-UA" i="1" dirty="0" smtClean="0"/>
              <a:t>4. “Тобі просто не хочеться вчитися”.</a:t>
            </a:r>
          </a:p>
          <a:p>
            <a:pPr marL="0" indent="449263" algn="just">
              <a:buNone/>
            </a:pPr>
            <a:r>
              <a:rPr lang="uk-UA" i="1" dirty="0" smtClean="0"/>
              <a:t>5. “Мені цікаво знати, чому ти так вважаєш”</a:t>
            </a:r>
            <a:endParaRPr lang="uk-UA" i="1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29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513809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692696"/>
            <a:ext cx="8229600" cy="794352"/>
          </a:xfrm>
        </p:spPr>
        <p:txBody>
          <a:bodyPr>
            <a:normAutofit/>
          </a:bodyPr>
          <a:lstStyle/>
          <a:p>
            <a:pPr algn="ctr"/>
            <a:r>
              <a:rPr lang="uk-UA" sz="4800" b="1" dirty="0" smtClean="0"/>
              <a:t>План</a:t>
            </a:r>
            <a:endParaRPr lang="ru-RU" sz="48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indent="-514350">
              <a:buClr>
                <a:schemeClr val="tx2"/>
              </a:buClr>
              <a:buFont typeface="+mj-lt"/>
              <a:buAutoNum type="arabicPeriod"/>
            </a:pPr>
            <a:r>
              <a:rPr lang="uk-UA" sz="2800" dirty="0"/>
              <a:t>Поняття про форми організації навчального процесу в школі та їх розвиток у дидактиці</a:t>
            </a:r>
            <a:endParaRPr lang="ru-RU" sz="2800" dirty="0"/>
          </a:p>
          <a:p>
            <a:pPr marL="514350" indent="-514350">
              <a:buClr>
                <a:schemeClr val="tx2"/>
              </a:buClr>
              <a:buFont typeface="+mj-lt"/>
              <a:buAutoNum type="arabicPeriod"/>
            </a:pPr>
            <a:r>
              <a:rPr lang="uk-UA" sz="2800" dirty="0" smtClean="0"/>
              <a:t>Види </a:t>
            </a:r>
            <a:r>
              <a:rPr lang="uk-UA" sz="2800" dirty="0"/>
              <a:t>організації навчання</a:t>
            </a:r>
            <a:endParaRPr lang="ru-RU" sz="2800" dirty="0"/>
          </a:p>
          <a:p>
            <a:pPr marL="514350" indent="-514350">
              <a:buClr>
                <a:schemeClr val="tx2"/>
              </a:buClr>
              <a:buFont typeface="+mj-lt"/>
              <a:buAutoNum type="arabicPeriod"/>
            </a:pPr>
            <a:r>
              <a:rPr lang="uk-UA" sz="2800" dirty="0" smtClean="0"/>
              <a:t>Функції </a:t>
            </a:r>
            <a:r>
              <a:rPr lang="uk-UA" sz="2800" dirty="0"/>
              <a:t>форм навчання</a:t>
            </a:r>
            <a:endParaRPr lang="ru-RU" sz="28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12160" y="3284984"/>
            <a:ext cx="2415503" cy="179713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11760" y="4437112"/>
            <a:ext cx="2880320" cy="1918293"/>
          </a:xfrm>
          <a:prstGeom prst="rect">
            <a:avLst/>
          </a:prstGeom>
        </p:spPr>
      </p:pic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5044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lvl="0" algn="ctr"/>
            <a:r>
              <a:rPr lang="uk-UA" sz="4000" b="1" i="1" dirty="0"/>
              <a:t>Поняття про форми організації навчального процесу в </a:t>
            </a:r>
            <a:r>
              <a:rPr lang="uk-UA" sz="4000" b="1" i="1" dirty="0" smtClean="0"/>
              <a:t>школі</a:t>
            </a:r>
            <a:endParaRPr lang="ru-RU" sz="4000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38181358"/>
              </p:ext>
            </p:extLst>
          </p:nvPr>
        </p:nvGraphicFramePr>
        <p:xfrm>
          <a:off x="457200" y="1935163"/>
          <a:ext cx="7787208" cy="438943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403053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476672"/>
            <a:ext cx="8229600" cy="1143000"/>
          </a:xfrm>
        </p:spPr>
        <p:txBody>
          <a:bodyPr>
            <a:noAutofit/>
          </a:bodyPr>
          <a:lstStyle/>
          <a:p>
            <a:pPr algn="ctr">
              <a:tabLst>
                <a:tab pos="2867025" algn="l"/>
              </a:tabLst>
            </a:pPr>
            <a:r>
              <a:rPr lang="uk-UA" sz="3600" b="1" dirty="0" smtClean="0"/>
              <a:t>Вибір форм організації навчання визначається:</a:t>
            </a:r>
            <a:endParaRPr lang="ru-RU" sz="3600" b="1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650251112"/>
              </p:ext>
            </p:extLst>
          </p:nvPr>
        </p:nvGraphicFramePr>
        <p:xfrm>
          <a:off x="1475656" y="1628800"/>
          <a:ext cx="7427168" cy="50405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2050" name="Picture 2" descr="Картинки по запросу ученик 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0035" y="2060848"/>
            <a:ext cx="2008751" cy="2841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562739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8" name="Picture 6" descr="Картинки по запросу вопрос 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743794"/>
            <a:ext cx="1685269" cy="1179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3687736"/>
            <a:ext cx="4040188" cy="2477568"/>
          </a:xfr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solidFill>
              <a:schemeClr val="accent1">
                <a:shade val="50000"/>
              </a:schemeClr>
            </a:solidFill>
          </a:ln>
        </p:spPr>
        <p:txBody>
          <a:bodyPr>
            <a:normAutofit fontScale="92500"/>
          </a:bodyPr>
          <a:lstStyle/>
          <a:p>
            <a:pPr marL="0" indent="0" algn="ctr">
              <a:buNone/>
            </a:pPr>
            <a:r>
              <a:rPr lang="uk-UA" sz="2800" dirty="0"/>
              <a:t>відповідь на питання як навчати в </a:t>
            </a:r>
            <a:r>
              <a:rPr lang="uk-UA" sz="2800" dirty="0" smtClean="0"/>
              <a:t>певних умовах</a:t>
            </a:r>
          </a:p>
          <a:p>
            <a:pPr marL="0" indent="0" algn="ctr">
              <a:buNone/>
            </a:pPr>
            <a:r>
              <a:rPr lang="uk-UA" sz="2400" i="1" dirty="0" smtClean="0"/>
              <a:t>(</a:t>
            </a:r>
            <a:r>
              <a:rPr lang="uk-UA" sz="2400" i="1" dirty="0"/>
              <a:t>на </a:t>
            </a:r>
            <a:r>
              <a:rPr lang="uk-UA" sz="2400" i="1" dirty="0" err="1"/>
              <a:t>уроці</a:t>
            </a:r>
            <a:r>
              <a:rPr lang="uk-UA" sz="2400" i="1" dirty="0"/>
              <a:t> математики, в майстерні, на виробництві, в процесі екскурсії з ботаніки</a:t>
            </a:r>
            <a:r>
              <a:rPr lang="uk-UA" sz="2400" i="1" dirty="0" smtClean="0"/>
              <a:t>)</a:t>
            </a:r>
            <a:endParaRPr lang="ru-RU" sz="2400" i="1" dirty="0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778697" y="3687736"/>
            <a:ext cx="4041775" cy="2477568"/>
          </a:xfr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solidFill>
              <a:schemeClr val="accent1">
                <a:shade val="50000"/>
              </a:schemeClr>
            </a:solidFill>
          </a:ln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uk-UA" sz="2600" dirty="0"/>
              <a:t>визначають, яким чином повинна бути організована ця робота з урахуванням того, хто, де, коли і з якою метою навчається</a:t>
            </a:r>
            <a:endParaRPr lang="ru-RU" sz="2600" dirty="0"/>
          </a:p>
        </p:txBody>
      </p:sp>
      <p:sp>
        <p:nvSpPr>
          <p:cNvPr id="9" name="Выноска со стрелкой вниз 8"/>
          <p:cNvSpPr/>
          <p:nvPr/>
        </p:nvSpPr>
        <p:spPr>
          <a:xfrm>
            <a:off x="395536" y="1916832"/>
            <a:ext cx="4032448" cy="1728192"/>
          </a:xfrm>
          <a:prstGeom prst="downArrowCallout">
            <a:avLst/>
          </a:prstGeom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dirty="0" smtClean="0">
                <a:solidFill>
                  <a:schemeClr val="tx1"/>
                </a:solidFill>
              </a:rPr>
              <a:t>Методи навчання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10" name="Выноска со стрелкой вниз 9"/>
          <p:cNvSpPr/>
          <p:nvPr/>
        </p:nvSpPr>
        <p:spPr>
          <a:xfrm>
            <a:off x="4706723" y="1916832"/>
            <a:ext cx="4032448" cy="1728192"/>
          </a:xfrm>
          <a:prstGeom prst="downArrowCallout">
            <a:avLst/>
          </a:prstGeom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dirty="0" smtClean="0">
                <a:solidFill>
                  <a:schemeClr val="tx1"/>
                </a:solidFill>
              </a:rPr>
              <a:t>Форми організації навчання</a:t>
            </a:r>
            <a:endParaRPr lang="ru-RU" sz="2800" b="1" dirty="0">
              <a:solidFill>
                <a:schemeClr val="tx1"/>
              </a:solidFill>
            </a:endParaRPr>
          </a:p>
        </p:txBody>
      </p:sp>
      <p:pic>
        <p:nvPicPr>
          <p:cNvPr id="3076" name="Picture 4" descr="Картинки по запросу вопрос 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0069" y="390218"/>
            <a:ext cx="1800200" cy="15266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673434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580596" y="908720"/>
            <a:ext cx="7895843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357188" algn="just"/>
            <a:r>
              <a:rPr lang="en-US" sz="2800" b="1" dirty="0" smtClean="0"/>
              <a:t>“</a:t>
            </a:r>
            <a:r>
              <a:rPr lang="uk-UA" sz="2800" b="1" dirty="0" smtClean="0"/>
              <a:t>Форма навчання</a:t>
            </a:r>
            <a:r>
              <a:rPr lang="en-US" sz="2800" b="1" dirty="0" smtClean="0"/>
              <a:t>”</a:t>
            </a:r>
            <a:r>
              <a:rPr lang="uk-UA" sz="2800" dirty="0" smtClean="0"/>
              <a:t> </a:t>
            </a:r>
            <a:r>
              <a:rPr lang="uk-UA" sz="2800" dirty="0"/>
              <a:t>означає колективну, фронтальну та індивідуальну роботу учнів на </a:t>
            </a:r>
            <a:r>
              <a:rPr lang="uk-UA" sz="2800" dirty="0" err="1"/>
              <a:t>уроці</a:t>
            </a:r>
            <a:endParaRPr lang="ru-RU" sz="2800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529611" y="5047780"/>
            <a:ext cx="794682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49263" algn="just"/>
            <a:r>
              <a:rPr lang="en-US" sz="2800" b="1" dirty="0" smtClean="0"/>
              <a:t>“</a:t>
            </a:r>
            <a:r>
              <a:rPr lang="uk-UA" sz="2800" b="1" dirty="0" smtClean="0"/>
              <a:t>Форма </a:t>
            </a:r>
            <a:r>
              <a:rPr lang="uk-UA" sz="2800" b="1" dirty="0"/>
              <a:t>організації </a:t>
            </a:r>
            <a:r>
              <a:rPr lang="uk-UA" sz="2800" b="1" dirty="0" smtClean="0"/>
              <a:t>навчання</a:t>
            </a:r>
            <a:r>
              <a:rPr lang="en-US" sz="2800" b="1" dirty="0" smtClean="0"/>
              <a:t>”</a:t>
            </a:r>
            <a:r>
              <a:rPr lang="uk-UA" sz="2800" dirty="0" smtClean="0"/>
              <a:t> </a:t>
            </a:r>
            <a:r>
              <a:rPr lang="uk-UA" sz="2800" dirty="0"/>
              <a:t>– будь-який вид заняття (</a:t>
            </a:r>
            <a:r>
              <a:rPr lang="uk-UA" sz="2800" dirty="0" smtClean="0"/>
              <a:t>урок</a:t>
            </a:r>
            <a:r>
              <a:rPr lang="uk-UA" sz="2800" dirty="0"/>
              <a:t>, предметний </a:t>
            </a:r>
            <a:r>
              <a:rPr lang="uk-UA" sz="2800" dirty="0" smtClean="0"/>
              <a:t>гурток)</a:t>
            </a:r>
            <a:endParaRPr lang="ru-RU" sz="2800" dirty="0"/>
          </a:p>
        </p:txBody>
      </p:sp>
      <p:sp>
        <p:nvSpPr>
          <p:cNvPr id="14" name="AutoShape 10" descr="Картинки по запросу урок 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5" name="AutoShape 12" descr="Картинки по запросу урок pn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114" name="Picture 18" descr="Картинки по запросу учитель 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36996" y="2162408"/>
            <a:ext cx="3783042" cy="28853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174041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611560" y="1052736"/>
            <a:ext cx="7776864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57188" algn="just"/>
            <a:r>
              <a:rPr lang="uk-UA" sz="2800" b="1" i="1" dirty="0"/>
              <a:t>Форма організації навчання </a:t>
            </a:r>
            <a:r>
              <a:rPr lang="uk-UA" sz="2800" i="1" dirty="0"/>
              <a:t>– зовнішнє вираження узгодженої діяльності вчителя та учнів, що здійснюється у встановленому порядку і в певному режимі. </a:t>
            </a:r>
            <a:endParaRPr lang="ru-RU" sz="2800" i="1" dirty="0"/>
          </a:p>
        </p:txBody>
      </p:sp>
      <p:sp>
        <p:nvSpPr>
          <p:cNvPr id="4" name="Стрелка вниз 3"/>
          <p:cNvSpPr/>
          <p:nvPr/>
        </p:nvSpPr>
        <p:spPr>
          <a:xfrm>
            <a:off x="2051720" y="2950942"/>
            <a:ext cx="3996444" cy="1041755"/>
          </a:xfrm>
          <a:prstGeom prst="downArrow">
            <a:avLst/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b="1" dirty="0" smtClean="0">
                <a:solidFill>
                  <a:schemeClr val="tx1"/>
                </a:solidFill>
              </a:rPr>
              <a:t>РЕЗУЛЬТАТ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11560" y="4077072"/>
            <a:ext cx="7776864" cy="16927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49263" indent="-355600" algn="just">
              <a:buClr>
                <a:schemeClr val="accent1"/>
              </a:buClr>
              <a:buFont typeface="Wingdings" panose="05000000000000000000" pitchFamily="2" charset="2"/>
              <a:buChar char="ü"/>
            </a:pPr>
            <a:r>
              <a:rPr lang="uk-UA" sz="2600" dirty="0"/>
              <a:t>професійне удосконалення </a:t>
            </a:r>
            <a:r>
              <a:rPr lang="uk-UA" sz="2600" dirty="0" smtClean="0"/>
              <a:t>учителя</a:t>
            </a:r>
          </a:p>
          <a:p>
            <a:pPr marL="449263" indent="-355600" algn="just">
              <a:buClr>
                <a:schemeClr val="accent1"/>
              </a:buClr>
              <a:buFont typeface="Wingdings" panose="05000000000000000000" pitchFamily="2" charset="2"/>
              <a:buChar char="ü"/>
            </a:pPr>
            <a:r>
              <a:rPr lang="uk-UA" sz="2600" dirty="0" smtClean="0"/>
              <a:t>засвоєння </a:t>
            </a:r>
            <a:r>
              <a:rPr lang="uk-UA" sz="2600" dirty="0"/>
              <a:t>дітьми знань, умінь і </a:t>
            </a:r>
            <a:r>
              <a:rPr lang="uk-UA" sz="2600" dirty="0" smtClean="0"/>
              <a:t>навичок</a:t>
            </a:r>
          </a:p>
          <a:p>
            <a:pPr marL="449263" indent="-355600" algn="just">
              <a:buClr>
                <a:schemeClr val="accent1"/>
              </a:buClr>
              <a:buFont typeface="Wingdings" panose="05000000000000000000" pitchFamily="2" charset="2"/>
              <a:buChar char="ü"/>
            </a:pPr>
            <a:r>
              <a:rPr lang="uk-UA" sz="2600" dirty="0" smtClean="0"/>
              <a:t>розвиток психічних </a:t>
            </a:r>
            <a:r>
              <a:rPr lang="uk-UA" sz="2600" dirty="0"/>
              <a:t>процесів і моральних </a:t>
            </a:r>
            <a:r>
              <a:rPr lang="uk-UA" sz="2600" dirty="0" smtClean="0"/>
              <a:t>якостей учнів </a:t>
            </a:r>
            <a:endParaRPr lang="ru-RU" sz="2600" dirty="0"/>
          </a:p>
        </p:txBody>
      </p:sp>
      <p:sp>
        <p:nvSpPr>
          <p:cNvPr id="6" name="AutoShape 2" descr="Картинки по запросу урок 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54" name="Picture 6" descr="Картинки по запросу урок 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240" y="2684917"/>
            <a:ext cx="2088232" cy="13921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960836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кругленный прямоугольник 2"/>
          <p:cNvSpPr/>
          <p:nvPr/>
        </p:nvSpPr>
        <p:spPr>
          <a:xfrm>
            <a:off x="1619672" y="476672"/>
            <a:ext cx="6120680" cy="79208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200" b="1" dirty="0" smtClean="0"/>
              <a:t>Форми організації навчання </a:t>
            </a:r>
            <a:endParaRPr lang="ru-RU" sz="3200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005652" y="1772816"/>
            <a:ext cx="3046302" cy="72008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uk-UA" sz="2200" dirty="0" smtClean="0">
                <a:solidFill>
                  <a:schemeClr val="tx1"/>
                </a:solidFill>
              </a:rPr>
              <a:t>Урок </a:t>
            </a:r>
            <a:endParaRPr lang="ru-RU" sz="2200" dirty="0">
              <a:solidFill>
                <a:schemeClr val="tx1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021642" y="2780928"/>
            <a:ext cx="3046302" cy="72008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uk-UA" sz="2200" dirty="0" smtClean="0">
                <a:solidFill>
                  <a:schemeClr val="tx1"/>
                </a:solidFill>
              </a:rPr>
              <a:t>Екскурсії </a:t>
            </a:r>
            <a:endParaRPr lang="ru-RU" sz="2200" dirty="0">
              <a:solidFill>
                <a:schemeClr val="tx1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999676" y="3789040"/>
            <a:ext cx="3046302" cy="72008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uk-UA" sz="2200" dirty="0" smtClean="0">
                <a:solidFill>
                  <a:schemeClr val="tx1"/>
                </a:solidFill>
              </a:rPr>
              <a:t>Самостійна робота </a:t>
            </a:r>
            <a:endParaRPr lang="ru-RU" sz="2200" dirty="0">
              <a:solidFill>
                <a:schemeClr val="tx1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021642" y="4653136"/>
            <a:ext cx="3046302" cy="72008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uk-UA" sz="2200" dirty="0" smtClean="0">
                <a:solidFill>
                  <a:schemeClr val="tx1"/>
                </a:solidFill>
              </a:rPr>
              <a:t>Ігри </a:t>
            </a:r>
            <a:endParaRPr lang="ru-RU" sz="2200" dirty="0">
              <a:solidFill>
                <a:schemeClr val="tx1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999184" y="5589240"/>
            <a:ext cx="3046302" cy="72008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uk-UA" sz="2200" dirty="0" err="1" smtClean="0">
                <a:solidFill>
                  <a:schemeClr val="tx1"/>
                </a:solidFill>
              </a:rPr>
              <a:t>Факультутиви</a:t>
            </a:r>
            <a:r>
              <a:rPr lang="uk-UA" sz="2200" dirty="0" smtClean="0">
                <a:solidFill>
                  <a:schemeClr val="tx1"/>
                </a:solidFill>
              </a:rPr>
              <a:t> </a:t>
            </a:r>
            <a:endParaRPr lang="ru-RU" sz="2200" dirty="0">
              <a:solidFill>
                <a:schemeClr val="tx1"/>
              </a:solidFill>
            </a:endParaRPr>
          </a:p>
        </p:txBody>
      </p:sp>
      <p:cxnSp>
        <p:nvCxnSpPr>
          <p:cNvPr id="10" name="Прямая соединительная линия 9"/>
          <p:cNvCxnSpPr>
            <a:stCxn id="3" idx="1"/>
          </p:cNvCxnSpPr>
          <p:nvPr/>
        </p:nvCxnSpPr>
        <p:spPr>
          <a:xfrm flipH="1">
            <a:off x="467544" y="872716"/>
            <a:ext cx="1152128" cy="396044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>
            <a:off x="467544" y="1268760"/>
            <a:ext cx="0" cy="468052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Прямая со стрелкой 42"/>
          <p:cNvCxnSpPr>
            <a:endCxn id="4" idx="1"/>
          </p:cNvCxnSpPr>
          <p:nvPr/>
        </p:nvCxnSpPr>
        <p:spPr>
          <a:xfrm>
            <a:off x="467544" y="2132856"/>
            <a:ext cx="538108" cy="0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Прямая со стрелкой 44"/>
          <p:cNvCxnSpPr>
            <a:endCxn id="5" idx="1"/>
          </p:cNvCxnSpPr>
          <p:nvPr/>
        </p:nvCxnSpPr>
        <p:spPr>
          <a:xfrm>
            <a:off x="467544" y="3140968"/>
            <a:ext cx="554098" cy="0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Прямая со стрелкой 46"/>
          <p:cNvCxnSpPr>
            <a:endCxn id="6" idx="1"/>
          </p:cNvCxnSpPr>
          <p:nvPr/>
        </p:nvCxnSpPr>
        <p:spPr>
          <a:xfrm>
            <a:off x="467544" y="4149080"/>
            <a:ext cx="532132" cy="0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Прямая со стрелкой 48"/>
          <p:cNvCxnSpPr>
            <a:endCxn id="7" idx="1"/>
          </p:cNvCxnSpPr>
          <p:nvPr/>
        </p:nvCxnSpPr>
        <p:spPr>
          <a:xfrm>
            <a:off x="467544" y="5013176"/>
            <a:ext cx="554098" cy="0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Прямая со стрелкой 50"/>
          <p:cNvCxnSpPr>
            <a:endCxn id="8" idx="1"/>
          </p:cNvCxnSpPr>
          <p:nvPr/>
        </p:nvCxnSpPr>
        <p:spPr>
          <a:xfrm>
            <a:off x="467544" y="5949280"/>
            <a:ext cx="531640" cy="0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Прямоугольник 53"/>
          <p:cNvSpPr/>
          <p:nvPr/>
        </p:nvSpPr>
        <p:spPr>
          <a:xfrm>
            <a:off x="5254124" y="1772816"/>
            <a:ext cx="3046302" cy="72008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uk-UA" sz="2200" dirty="0" smtClean="0">
                <a:solidFill>
                  <a:schemeClr val="tx1"/>
                </a:solidFill>
              </a:rPr>
              <a:t>Лекції </a:t>
            </a:r>
            <a:endParaRPr lang="ru-RU" sz="2200" dirty="0">
              <a:solidFill>
                <a:schemeClr val="tx1"/>
              </a:solidFill>
            </a:endParaRPr>
          </a:p>
        </p:txBody>
      </p:sp>
      <p:sp>
        <p:nvSpPr>
          <p:cNvPr id="55" name="Прямоугольник 54"/>
          <p:cNvSpPr/>
          <p:nvPr/>
        </p:nvSpPr>
        <p:spPr>
          <a:xfrm>
            <a:off x="5270114" y="2780928"/>
            <a:ext cx="3046302" cy="72008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uk-UA" sz="2200" dirty="0" smtClean="0">
                <a:solidFill>
                  <a:schemeClr val="tx1"/>
                </a:solidFill>
              </a:rPr>
              <a:t>Лабораторні та практичні роботи</a:t>
            </a:r>
            <a:endParaRPr lang="ru-RU" sz="2200" dirty="0">
              <a:solidFill>
                <a:schemeClr val="tx1"/>
              </a:solidFill>
            </a:endParaRPr>
          </a:p>
        </p:txBody>
      </p:sp>
      <p:sp>
        <p:nvSpPr>
          <p:cNvPr id="56" name="Прямоугольник 55"/>
          <p:cNvSpPr/>
          <p:nvPr/>
        </p:nvSpPr>
        <p:spPr>
          <a:xfrm>
            <a:off x="5248148" y="3789040"/>
            <a:ext cx="3046302" cy="72008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uk-UA" sz="2200" dirty="0" smtClean="0">
                <a:solidFill>
                  <a:schemeClr val="tx1"/>
                </a:solidFill>
              </a:rPr>
              <a:t>Домашні завдання </a:t>
            </a:r>
            <a:endParaRPr lang="ru-RU" sz="2200" dirty="0">
              <a:solidFill>
                <a:schemeClr val="tx1"/>
              </a:solidFill>
            </a:endParaRPr>
          </a:p>
        </p:txBody>
      </p:sp>
      <p:sp>
        <p:nvSpPr>
          <p:cNvPr id="57" name="Прямоугольник 56"/>
          <p:cNvSpPr/>
          <p:nvPr/>
        </p:nvSpPr>
        <p:spPr>
          <a:xfrm>
            <a:off x="5270114" y="4653136"/>
            <a:ext cx="3046302" cy="72008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uk-UA" sz="2200" dirty="0" smtClean="0">
                <a:solidFill>
                  <a:schemeClr val="tx1"/>
                </a:solidFill>
              </a:rPr>
              <a:t>Семінари </a:t>
            </a:r>
            <a:endParaRPr lang="ru-RU" sz="2200" dirty="0">
              <a:solidFill>
                <a:schemeClr val="tx1"/>
              </a:solidFill>
            </a:endParaRPr>
          </a:p>
        </p:txBody>
      </p:sp>
      <p:sp>
        <p:nvSpPr>
          <p:cNvPr id="58" name="Прямоугольник 57"/>
          <p:cNvSpPr/>
          <p:nvPr/>
        </p:nvSpPr>
        <p:spPr>
          <a:xfrm>
            <a:off x="5247656" y="5589240"/>
            <a:ext cx="3046302" cy="72008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uk-UA" sz="2200" dirty="0" smtClean="0">
                <a:solidFill>
                  <a:schemeClr val="tx1"/>
                </a:solidFill>
              </a:rPr>
              <a:t>Індивідуальні завдання </a:t>
            </a:r>
            <a:endParaRPr lang="ru-RU" sz="2200" dirty="0">
              <a:solidFill>
                <a:schemeClr val="tx1"/>
              </a:solidFill>
            </a:endParaRPr>
          </a:p>
        </p:txBody>
      </p:sp>
      <p:cxnSp>
        <p:nvCxnSpPr>
          <p:cNvPr id="60" name="Прямая соединительная линия 59"/>
          <p:cNvCxnSpPr>
            <a:stCxn id="3" idx="3"/>
          </p:cNvCxnSpPr>
          <p:nvPr/>
        </p:nvCxnSpPr>
        <p:spPr>
          <a:xfrm>
            <a:off x="7740352" y="872716"/>
            <a:ext cx="1152128" cy="54006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Прямая соединительная линия 61"/>
          <p:cNvCxnSpPr/>
          <p:nvPr/>
        </p:nvCxnSpPr>
        <p:spPr>
          <a:xfrm>
            <a:off x="8892480" y="1412776"/>
            <a:ext cx="0" cy="4536504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Прямая со стрелкой 64"/>
          <p:cNvCxnSpPr>
            <a:endCxn id="54" idx="3"/>
          </p:cNvCxnSpPr>
          <p:nvPr/>
        </p:nvCxnSpPr>
        <p:spPr>
          <a:xfrm flipH="1">
            <a:off x="8300426" y="2132856"/>
            <a:ext cx="592054" cy="0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Прямая со стрелкой 66"/>
          <p:cNvCxnSpPr>
            <a:endCxn id="55" idx="3"/>
          </p:cNvCxnSpPr>
          <p:nvPr/>
        </p:nvCxnSpPr>
        <p:spPr>
          <a:xfrm flipH="1">
            <a:off x="8316416" y="3140968"/>
            <a:ext cx="576064" cy="0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Прямая со стрелкой 68"/>
          <p:cNvCxnSpPr>
            <a:endCxn id="56" idx="3"/>
          </p:cNvCxnSpPr>
          <p:nvPr/>
        </p:nvCxnSpPr>
        <p:spPr>
          <a:xfrm flipH="1">
            <a:off x="8294450" y="4149080"/>
            <a:ext cx="598030" cy="0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Прямая со стрелкой 72"/>
          <p:cNvCxnSpPr>
            <a:endCxn id="57" idx="3"/>
          </p:cNvCxnSpPr>
          <p:nvPr/>
        </p:nvCxnSpPr>
        <p:spPr>
          <a:xfrm flipH="1">
            <a:off x="8316416" y="5013176"/>
            <a:ext cx="576064" cy="0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Прямая со стрелкой 74"/>
          <p:cNvCxnSpPr>
            <a:endCxn id="58" idx="3"/>
          </p:cNvCxnSpPr>
          <p:nvPr/>
        </p:nvCxnSpPr>
        <p:spPr>
          <a:xfrm flipH="1">
            <a:off x="8293958" y="5949280"/>
            <a:ext cx="598522" cy="0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843922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1463</TotalTime>
  <Words>1152</Words>
  <Application>Microsoft Office PowerPoint</Application>
  <PresentationFormat>Экран (4:3)</PresentationFormat>
  <Paragraphs>205</Paragraphs>
  <Slides>29</Slides>
  <Notes>3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29</vt:i4>
      </vt:variant>
    </vt:vector>
  </HeadingPairs>
  <TitlesOfParts>
    <vt:vector size="34" baseType="lpstr">
      <vt:lpstr>Calibri</vt:lpstr>
      <vt:lpstr>Constantia</vt:lpstr>
      <vt:lpstr>Wingdings</vt:lpstr>
      <vt:lpstr>Wingdings 2</vt:lpstr>
      <vt:lpstr>Поток</vt:lpstr>
      <vt:lpstr>Форми організації навчання </vt:lpstr>
      <vt:lpstr>Мета заняття: </vt:lpstr>
      <vt:lpstr>План</vt:lpstr>
      <vt:lpstr>Поняття про форми організації навчального процесу в школі</vt:lpstr>
      <vt:lpstr>Вибір форм організації навчання визначається:</vt:lpstr>
      <vt:lpstr>Презентация PowerPoint</vt:lpstr>
      <vt:lpstr>Презентация PowerPoint</vt:lpstr>
      <vt:lpstr>Презентация PowerPoint</vt:lpstr>
      <vt:lpstr>Презентация PowerPoint</vt:lpstr>
      <vt:lpstr>Ґенеза форм навчання </vt:lpstr>
      <vt:lpstr>Ґенеза форм навчання </vt:lpstr>
      <vt:lpstr>Види навчання </vt:lpstr>
      <vt:lpstr>Класно-урочна система навчання </vt:lpstr>
      <vt:lpstr>Презентация PowerPoint</vt:lpstr>
      <vt:lpstr>Основною формою навчання в українській школі є урок.</vt:lpstr>
      <vt:lpstr>Класно-урочна система навчання</vt:lpstr>
      <vt:lpstr>Класифікація форм навчання </vt:lpstr>
      <vt:lpstr>Класифікація форм навчання </vt:lpstr>
      <vt:lpstr>Презентация PowerPoint</vt:lpstr>
      <vt:lpstr>Індивідуальна форма організації навчальної роботи </vt:lpstr>
      <vt:lpstr>Парна форма навчальної роботи </vt:lpstr>
      <vt:lpstr>Групова форма організації навчальної діяльності </vt:lpstr>
      <vt:lpstr>Фронтальна форма організації навчальної діяльності </vt:lpstr>
      <vt:lpstr>Презентация PowerPoint</vt:lpstr>
      <vt:lpstr>Презентация PowerPoint</vt:lpstr>
      <vt:lpstr>Рефлексія</vt:lpstr>
      <vt:lpstr>Педагогічна ситуація</vt:lpstr>
      <vt:lpstr>Педагогічна ситуація</vt:lpstr>
      <vt:lpstr>Педагогічна ситуація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Пользователь</cp:lastModifiedBy>
  <cp:revision>78</cp:revision>
  <dcterms:created xsi:type="dcterms:W3CDTF">2018-02-28T21:21:46Z</dcterms:created>
  <dcterms:modified xsi:type="dcterms:W3CDTF">2019-04-07T20:05:34Z</dcterms:modified>
</cp:coreProperties>
</file>