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65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4095-1CF8-4920-B7E3-B66D0734BFEB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5578-0606-4729-B731-E341EBB3135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4095-1CF8-4920-B7E3-B66D0734BFEB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5578-0606-4729-B731-E341EBB31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4095-1CF8-4920-B7E3-B66D0734BFEB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5578-0606-4729-B731-E341EBB31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4095-1CF8-4920-B7E3-B66D0734BFEB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5578-0606-4729-B731-E341EBB31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4095-1CF8-4920-B7E3-B66D0734BFEB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5578-0606-4729-B731-E341EBB3135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4095-1CF8-4920-B7E3-B66D0734BFEB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5578-0606-4729-B731-E341EBB31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4095-1CF8-4920-B7E3-B66D0734BFEB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5578-0606-4729-B731-E341EBB31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4095-1CF8-4920-B7E3-B66D0734BFEB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265578-0606-4729-B731-E341EBB313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4095-1CF8-4920-B7E3-B66D0734BFEB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5578-0606-4729-B731-E341EBB31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4095-1CF8-4920-B7E3-B66D0734BFEB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6265578-0606-4729-B731-E341EBB31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39A4095-1CF8-4920-B7E3-B66D0734BFEB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5578-0606-4729-B731-E341EBB31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39A4095-1CF8-4920-B7E3-B66D0734BFEB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265578-0606-4729-B731-E341EBB3135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980728"/>
            <a:ext cx="6480048" cy="28083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Категория </a:t>
            </a:r>
            <a:r>
              <a:rPr lang="ru-RU" dirty="0" smtClean="0"/>
              <a:t>рода </a:t>
            </a:r>
            <a:r>
              <a:rPr lang="ru-RU" dirty="0" smtClean="0"/>
              <a:t>и одушевленности</a:t>
            </a:r>
            <a:r>
              <a:rPr lang="en-US" dirty="0" smtClean="0"/>
              <a:t>/</a:t>
            </a:r>
            <a:r>
              <a:rPr lang="ru-RU" dirty="0" smtClean="0"/>
              <a:t>неодушевленности существительных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6732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Категория рода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Род как синтаксический элемент значения русских существительных проявляется в следующих пунктах: 1) в согласовании с разными формами полных прилагательных (и причастий), например: большой завод, большая фабрика, большое поле; 2) в согласовании с разными формами глаголов в прошедшем времени и с формами кратких прилагательных и причастий, например: был завод, была фабрика, было поле; 3) в возможности замены существительных разными местоимениями-существительными, например: завод- он, фабрика - она, поле - оно.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178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Родовая пара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Родовая пара – это парное противопоставление существительных м. и ж. рода, имеющих одинаковое лексическое значение, но различающихся значением биологического пола.</a:t>
            </a:r>
          </a:p>
          <a:p>
            <a:r>
              <a:rPr lang="ru-RU" dirty="0" smtClean="0"/>
              <a:t>Различают пары:</a:t>
            </a:r>
          </a:p>
          <a:p>
            <a:r>
              <a:rPr lang="ru-RU" dirty="0" smtClean="0"/>
              <a:t>1) супплетивные родовые пары (мужчина – женщина, бабушка – дедушка, овца - баран);</a:t>
            </a:r>
          </a:p>
          <a:p>
            <a:r>
              <a:rPr lang="ru-RU" dirty="0" smtClean="0"/>
              <a:t>2) словообразовательные (студент – студентка, гусь – гусыня, лев - львица);</a:t>
            </a:r>
          </a:p>
          <a:p>
            <a:r>
              <a:rPr lang="ru-RU" dirty="0" smtClean="0"/>
              <a:t>3) флективные – имеющие общую основу и различающиеся окончаниями (супруг – супруга, кум – кума, Александр - Александра).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142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 общего рода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К словам общего рода с отрицательным и положительным значением относятся: </a:t>
            </a:r>
            <a:r>
              <a:rPr lang="ru-RU" dirty="0" err="1" smtClean="0"/>
              <a:t>балда</a:t>
            </a:r>
            <a:r>
              <a:rPr lang="ru-RU" dirty="0" smtClean="0"/>
              <a:t>, гадина, тихоня, бедняга, лежебока, грязнуля, сладкоежка, чистюля, жадина, звезда, мямля, зазнайка, трудяга, работяга, невежда, зевака, пьяница, воображала, деревенщина, </a:t>
            </a:r>
            <a:r>
              <a:rPr lang="ru-RU" dirty="0" err="1" smtClean="0"/>
              <a:t>неряха</a:t>
            </a:r>
            <a:r>
              <a:rPr lang="ru-RU" dirty="0" smtClean="0"/>
              <a:t>, соня, ябеда, каприза, вруша, непоседа. </a:t>
            </a:r>
          </a:p>
          <a:p>
            <a:r>
              <a:rPr lang="ru-RU" dirty="0" smtClean="0"/>
              <a:t>Некоторые имена: имя "Саша" может принадлежать как Александре, так и Александру, а именем "Валя" называют и девочку Валентину, и мальчика Валентина. </a:t>
            </a:r>
          </a:p>
          <a:p>
            <a:r>
              <a:rPr lang="ru-RU" dirty="0" smtClean="0"/>
              <a:t>Названия некоторых народностей: кечуа, </a:t>
            </a:r>
            <a:r>
              <a:rPr lang="ru-RU" dirty="0" err="1" smtClean="0"/>
              <a:t>коми</a:t>
            </a:r>
            <a:r>
              <a:rPr lang="ru-RU" dirty="0" smtClean="0"/>
              <a:t>, </a:t>
            </a:r>
            <a:r>
              <a:rPr lang="ru-RU" dirty="0" err="1" smtClean="0"/>
              <a:t>гуджарати</a:t>
            </a:r>
            <a:r>
              <a:rPr lang="ru-RU" dirty="0" smtClean="0"/>
              <a:t>, </a:t>
            </a:r>
            <a:r>
              <a:rPr lang="ru-RU" dirty="0" err="1" smtClean="0"/>
              <a:t>хэчжэ</a:t>
            </a:r>
            <a:r>
              <a:rPr lang="ru-RU" dirty="0" smtClean="0"/>
              <a:t>, мари, саами.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7110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Категория одушевленности-неодушевленности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0100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основе разделения существительных на одушевленные и неодушевленные лежит бытовое представление о живом и неживом, не совпадающее, однако, с биологическими представлениями. Так, существительные, обозначающие растения, считаются неодушевленными, а существительные, обозначающие животных и человека, одушевленными. </a:t>
            </a:r>
          </a:p>
          <a:p>
            <a:r>
              <a:rPr lang="ru-RU" dirty="0" smtClean="0"/>
              <a:t>В русском языке такие слова, как микроб, вирус, могут вести себя как одушевленные и как неодушевленные. Слова мертвец, покойник, вопреки своей семантике, ведут себя как существительные одушевленные.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6646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Согласовательные классы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Согласовательный класс - это такая совокупность существительных, каждые два члена которой, взятые в одной грамматической форме, требуют одной и той же словоформы согласуемого с ними прилагательного или причастия.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193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</a:t>
            </a:r>
            <a:r>
              <a:rPr lang="ru-RU" dirty="0" smtClean="0"/>
              <a:t>истема согласовательных классов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I класс - мужской род, неодушевленность. Тип стол.</a:t>
            </a:r>
          </a:p>
          <a:p>
            <a:r>
              <a:rPr lang="ru-RU" dirty="0" smtClean="0"/>
              <a:t>II класс - мужской род,  одушевленность. Тип слон.</a:t>
            </a:r>
          </a:p>
          <a:p>
            <a:r>
              <a:rPr lang="ru-RU" dirty="0" smtClean="0"/>
              <a:t>III класс - женский род, неодушевленность. Тип стена,</a:t>
            </a:r>
          </a:p>
          <a:p>
            <a:r>
              <a:rPr lang="ru-RU" dirty="0" smtClean="0"/>
              <a:t>IV класс - женский род, одушевленность. Тип коза.</a:t>
            </a:r>
          </a:p>
          <a:p>
            <a:r>
              <a:rPr lang="ru-RU" dirty="0" smtClean="0"/>
              <a:t>V класс - средний род, неодушевленность. Тип поле.</a:t>
            </a:r>
          </a:p>
          <a:p>
            <a:r>
              <a:rPr lang="ru-RU" dirty="0" smtClean="0"/>
              <a:t>VI класс - средний род,  одушевленность. Тип чудовище.</a:t>
            </a:r>
          </a:p>
          <a:p>
            <a:r>
              <a:rPr lang="ru-RU" dirty="0" smtClean="0"/>
              <a:t>VII класс - парный род. Тип сани.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610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Однако есть существительные способные образовывать правильные русские словосочетания, будучи включенными не в один, а в большее число классов. Так, существительные общего рода одновременно относятся и ко II, и к IV согласовательному классу. С другой стороны, есть существительные, не обладающие формами множественного числа (листва, молодежь, молоко и т. д.). Эти существительные можно относить одновременно к III и к IV (листва) или к V и VI (молоко) согласовательным классам. Ведь различия между III и IV, а также V и VI согласовательными классами соответственно относятся лишь к множественному числу, формы которого у данных существительных отсутствуют. Существительные, обладающие формами только множественного (духи, сливки), можно считать существительными с дефектной парадигмой и относить к I, III, V ил и VII согласовательным классам, точнее, к той их части, которая связана со словоформами множественного числа.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40520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</TotalTime>
  <Words>647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Franklin Gothic Book</vt:lpstr>
      <vt:lpstr>Wingdings 2</vt:lpstr>
      <vt:lpstr>Техническая</vt:lpstr>
      <vt:lpstr>Категория рода и одушевленности/неодушевленности существительных </vt:lpstr>
      <vt:lpstr>Категория рода</vt:lpstr>
      <vt:lpstr>Родовая пара</vt:lpstr>
      <vt:lpstr>Слова общего рода</vt:lpstr>
      <vt:lpstr>Категория одушевленности-неодушевленности</vt:lpstr>
      <vt:lpstr>Согласовательные классы</vt:lpstr>
      <vt:lpstr>Система согласовательных классов </vt:lpstr>
      <vt:lpstr>Особенности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Категория рода и одушевленности/неодушевленности существительных </dc:title>
  <dc:creator>F120420160001</dc:creator>
  <cp:lastModifiedBy>Иван</cp:lastModifiedBy>
  <cp:revision>2</cp:revision>
  <dcterms:created xsi:type="dcterms:W3CDTF">2018-11-06T18:37:24Z</dcterms:created>
  <dcterms:modified xsi:type="dcterms:W3CDTF">2019-08-18T10:40:30Z</dcterms:modified>
</cp:coreProperties>
</file>