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BA9E5-8217-47C2-A8DC-F1E0CEF55ABD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0B06-4B52-458B-B6A4-6505CCE42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0EE44-F526-4FB6-87D4-FF82C4099F20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03F45-2DA0-48BA-9CE1-EA45CB5C5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BBF7A-DF4A-47F9-9F3A-39DEF9379EE7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0044B-B51B-4B02-84FD-23E8B5A8D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6F6C7-5BC4-4B5B-B83D-DD6039B01FDC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939A2-81C6-4D0C-A66B-E3A4FFD4F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65E21-C968-4D73-8B3A-E7FBF633AE76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45703-6D19-4AEE-91E7-49D2C004A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CE2A2-8344-4388-A3FA-D82D8BA8A9A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514A8-E7D4-49FC-AADD-EA89A1CE4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BF9E0-CAB1-4563-9F43-F45B40843EB9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1D127-FE20-4E31-B261-5298FA3F0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5EFC7-0694-4C11-88FE-5F7509314E80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468EB-70C1-4CA9-A719-0D2C2B100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79AE8-78B1-40AE-8444-09AA9246F468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8F76B-1C26-4398-8CFE-9557C8946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AFB32-3F3A-40B6-BC1D-BA9F1A9BF989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46A99-5E2D-42A6-B82B-3E6597FD8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83C38-7AEE-478F-B646-43CD8BDE0F2D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40B82-ADB0-4351-AF35-CD402CB8B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7BA288-9CC4-44B8-8F80-8E486C8F1D8A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ADD4DB-7658-484A-8F0D-76F782536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3.bp.blogspot.com/-fSFa2RhO790/UIGKXbLk-UI/AAAAAAAABFI/X2fQiSOcYBI/s1600/%D1%88%D0%BC%D1%83%D1%86%D1%82%D0%B8%D1%82%D1%83%D0%BB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mtClean="0">
                <a:solidFill>
                  <a:srgbClr val="FF0000"/>
                </a:solidFill>
              </a:rPr>
              <a:t>СЛУЖБОВА ЧАСТИНА ВИДАННЯ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КОЛОНЦИФРА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не ставлять на титулі; сторінці з випускними даними; сторінках повністю зайнятих ілюстраціями (крім науково-технічних видань)</a:t>
            </a:r>
          </a:p>
          <a:p>
            <a:endParaRPr lang="uk-UA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/>
              <a:t>ВИДИ ТИТУЛІВ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14338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b="1" smtClean="0"/>
              <a:t>За змістовим наповненням</a:t>
            </a:r>
            <a:endParaRPr lang="uk-UA" smtClean="0"/>
          </a:p>
        </p:txBody>
      </p:sp>
      <p:sp>
        <p:nvSpPr>
          <p:cNvPr id="1433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smtClean="0"/>
              <a:t>Основний</a:t>
            </a:r>
          </a:p>
          <a:p>
            <a:r>
              <a:rPr lang="uk-UA" smtClean="0"/>
              <a:t>Авантитул</a:t>
            </a:r>
          </a:p>
          <a:p>
            <a:r>
              <a:rPr lang="uk-UA" smtClean="0"/>
              <a:t>Контртитул</a:t>
            </a:r>
          </a:p>
          <a:p>
            <a:r>
              <a:rPr lang="uk-UA" smtClean="0"/>
              <a:t>Фронтиспіс</a:t>
            </a:r>
          </a:p>
          <a:p>
            <a:r>
              <a:rPr lang="uk-UA" smtClean="0"/>
              <a:t>Шмуцтитул</a:t>
            </a:r>
          </a:p>
          <a:p>
            <a:endParaRPr lang="uk-UA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АВАНТИТУЛ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FF0000"/>
                </a:solidFill>
              </a:rPr>
              <a:t>авантитул –</a:t>
            </a:r>
            <a:r>
              <a:rPr lang="uk-UA" b="1" dirty="0" smtClean="0"/>
              <a:t> </a:t>
            </a:r>
            <a:r>
              <a:rPr lang="uk-UA" dirty="0" smtClean="0"/>
              <a:t>перша сторінка видання, в якому є розгорнутий титул і яка передує основному титулу.</a:t>
            </a:r>
            <a:endParaRPr lang="uk-UA" sz="1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Функції авантитулу:</a:t>
            </a:r>
            <a:endParaRPr lang="uk-UA" sz="16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uk-UA" dirty="0" smtClean="0"/>
              <a:t>містить повтор деяких даних з титульної сторінки</a:t>
            </a:r>
            <a:endParaRPr lang="uk-UA" sz="1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uk-UA" dirty="0" smtClean="0"/>
              <a:t>містить логотип видавництва,</a:t>
            </a:r>
            <a:endParaRPr lang="uk-UA" sz="1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uk-UA" dirty="0" smtClean="0"/>
              <a:t>містить назву серії,</a:t>
            </a:r>
            <a:endParaRPr lang="uk-UA" sz="1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uk-UA" dirty="0" smtClean="0"/>
              <a:t>містить пов’язану зі змістом видання цитату (поетичну чи прозову) із зазначенням автора,</a:t>
            </a:r>
            <a:endParaRPr lang="uk-UA" sz="1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uk-UA" dirty="0" smtClean="0"/>
              <a:t> містить посвяти різного характеру ( ювілейного, родинного тощо).</a:t>
            </a:r>
            <a:endParaRPr lang="uk-UA" sz="1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uk-UA" dirty="0" smtClean="0"/>
              <a:t>захищає основний титул</a:t>
            </a:r>
            <a:endParaRPr lang="uk-UA" sz="1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  <p:pic>
        <p:nvPicPr>
          <p:cNvPr id="15363" name="Picture 2" descr="D:\Inna_2016_17_12\Коледж\Встул до фаху\Плани\20-21\Новая папка (2)\untitled(18)\IMG_20201130_154547_resized_20201130_1000527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КОНТРТИТУЛ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FF0000"/>
                </a:solidFill>
              </a:rPr>
              <a:t>контртитул</a:t>
            </a:r>
            <a:r>
              <a:rPr lang="uk-UA" b="1" dirty="0" smtClean="0"/>
              <a:t> – </a:t>
            </a:r>
            <a:r>
              <a:rPr lang="uk-UA" dirty="0" smtClean="0"/>
              <a:t>додатковий титул, розміщений на лівій сторінці розвороту книги. Використовується у таких виданнях: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   - серійних,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   - поліпшених (подарункових, ювілейних)\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   - перекладних,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   - перевиданнях.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  <p:pic>
        <p:nvPicPr>
          <p:cNvPr id="16387" name="Picture 2" descr="D:\Inna_2016_17_12\Коледж\Встул до фаху\Плани\20-21\Новая папка (2)\IMG_20201130_154729_resized_20201130_0959364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ФРОНТИСПІС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b="1" smtClean="0">
                <a:solidFill>
                  <a:srgbClr val="FF0000"/>
                </a:solidFill>
              </a:rPr>
              <a:t>фронтиспіс</a:t>
            </a:r>
            <a:r>
              <a:rPr lang="uk-UA" b="1" smtClean="0"/>
              <a:t> – </a:t>
            </a:r>
            <a:r>
              <a:rPr lang="uk-UA" smtClean="0"/>
              <a:t>титульна ілюстрація, розміщена на розвороті з титульною сторінкою.</a:t>
            </a:r>
          </a:p>
          <a:p>
            <a:endParaRPr lang="uk-UA" smtClean="0"/>
          </a:p>
        </p:txBody>
      </p:sp>
      <p:pic>
        <p:nvPicPr>
          <p:cNvPr id="17411" name="Picture 2" descr="D:\Inna_2016_17_12\Коледж\Встул до фаху\Плани\20-21\Новая папка (2)\untitled(18)\IMG_20201130_154450_resized_20201130_1000540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ШМУЦТИТУЛ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b="1" smtClean="0">
                <a:solidFill>
                  <a:srgbClr val="FF0000"/>
                </a:solidFill>
              </a:rPr>
              <a:t>Шмуцтитул</a:t>
            </a:r>
            <a:r>
              <a:rPr lang="uk-UA" b="1" smtClean="0"/>
              <a:t> -  </a:t>
            </a:r>
            <a:r>
              <a:rPr lang="uk-UA" smtClean="0"/>
              <a:t>внутрішній титул перед окремою частиною чи розділом книги.</a:t>
            </a:r>
          </a:p>
          <a:p>
            <a:endParaRPr lang="uk-UA" smtClean="0"/>
          </a:p>
        </p:txBody>
      </p:sp>
      <p:pic>
        <p:nvPicPr>
          <p:cNvPr id="18435" name="Содержимое 4" descr="https://3.bp.blogspot.com/-fSFa2RhO790/UIGKXbLk-UI/AAAAAAAABFI/X2fQiSOcYBI/s200/%D1%88%D0%BC%D1%83%D1%86%D1%82%D0%B8%D1%82%D1%83%D0%BB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0" y="3116263"/>
            <a:ext cx="1905000" cy="14954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ЗА КІЛЬКІСТЮ СТОРІНОК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FF0000"/>
                </a:solidFill>
              </a:rPr>
              <a:t>Одинарний</a:t>
            </a:r>
            <a:r>
              <a:rPr lang="uk-UA" b="1" dirty="0" smtClean="0"/>
              <a:t> </a:t>
            </a:r>
            <a:r>
              <a:rPr lang="uk-UA" dirty="0" smtClean="0"/>
              <a:t>- має лицьову та зворотну сторінку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FF0000"/>
                </a:solidFill>
              </a:rPr>
              <a:t>Подвійний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smtClean="0"/>
              <a:t>- складається з чотирьох сторінок ( перша – авантитул, друга – контртитул, третя – титульна сторінка основна, четверта – зворот титулу).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FF0000"/>
                </a:solidFill>
              </a:rPr>
              <a:t>Розгорнутий</a:t>
            </a:r>
            <a:r>
              <a:rPr lang="uk-UA" dirty="0" smtClean="0"/>
              <a:t> -  </a:t>
            </a:r>
            <a:r>
              <a:rPr lang="uk-UA" dirty="0" err="1" smtClean="0"/>
              <a:t>двосторінковий</a:t>
            </a:r>
            <a:r>
              <a:rPr lang="uk-UA" dirty="0" smtClean="0"/>
              <a:t> титул, усі елементи якого утворюють єдину цілісну композицію (напр., контртитул і основний титул).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err="1" smtClean="0">
                <a:solidFill>
                  <a:srgbClr val="FF0000"/>
                </a:solidFill>
              </a:rPr>
              <a:t>Розворотний</a:t>
            </a:r>
            <a:r>
              <a:rPr lang="uk-UA" b="1" dirty="0" smtClean="0"/>
              <a:t> -</a:t>
            </a:r>
            <a:r>
              <a:rPr lang="uk-UA" dirty="0" smtClean="0"/>
              <a:t> кожна сторінка розвороту будується відносно самостійно (напр., </a:t>
            </a:r>
            <a:r>
              <a:rPr lang="uk-UA" dirty="0" err="1" smtClean="0"/>
              <a:t>фронтиспіс</a:t>
            </a:r>
            <a:r>
              <a:rPr lang="uk-UA" dirty="0" smtClean="0"/>
              <a:t> і основний  титул ).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КОЛОНЦИФРА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b="1" smtClean="0">
                <a:solidFill>
                  <a:srgbClr val="FF0000"/>
                </a:solidFill>
              </a:rPr>
              <a:t>Колонцифра</a:t>
            </a:r>
            <a:r>
              <a:rPr lang="uk-UA" smtClean="0">
                <a:solidFill>
                  <a:srgbClr val="FF0000"/>
                </a:solidFill>
              </a:rPr>
              <a:t> -</a:t>
            </a:r>
            <a:r>
              <a:rPr lang="uk-UA" smtClean="0"/>
              <a:t>порядковий цифровий номер сторінки видання</a:t>
            </a:r>
          </a:p>
        </p:txBody>
      </p:sp>
      <p:pic>
        <p:nvPicPr>
          <p:cNvPr id="20483" name="Picture 2" descr="D:\Inna_2016_17_12\Коледж\Встул до фаху\Плани\20-21\Новая папка (2)\IMG_20201130_154811_resized_20201130_0959024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КОЛОНТИТУЛ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smtClean="0"/>
              <a:t>Колонтитул</a:t>
            </a:r>
            <a:r>
              <a:rPr lang="ru-RU" smtClean="0"/>
              <a:t> - це текст або графічне зображення, яке друкується знизу або вгорі кожної сторінки документа. В ньому можна відобразити: заголовок, номер сторінки, дату тощо.</a:t>
            </a:r>
            <a:endParaRPr lang="uk-UA" smtClean="0"/>
          </a:p>
        </p:txBody>
      </p:sp>
      <p:pic>
        <p:nvPicPr>
          <p:cNvPr id="21507" name="Picture 2" descr="D:\Inna_2016_17_12\Коледж\Встул до фаху\Плани\20-21\Новая папка (2)\untitled(17)\IMG_20201130_1534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204</Words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Arial</vt:lpstr>
      <vt:lpstr>Тема Office</vt:lpstr>
      <vt:lpstr>СЛУЖБОВА ЧАСТИНА ВИДАННЯ</vt:lpstr>
      <vt:lpstr>ВИДИ ТИТУЛІВ </vt:lpstr>
      <vt:lpstr>АВАНТИТУЛ</vt:lpstr>
      <vt:lpstr>КОНТРТИТУЛ</vt:lpstr>
      <vt:lpstr>ФРОНТИСПІС</vt:lpstr>
      <vt:lpstr>ШМУЦТИТУЛ</vt:lpstr>
      <vt:lpstr>ЗА КІЛЬКІСТЮ СТОРІНОК</vt:lpstr>
      <vt:lpstr>КОЛОНЦИФРА</vt:lpstr>
      <vt:lpstr>КОЛОНТИТУЛ</vt:lpstr>
      <vt:lpstr>КОЛОНЦИФРА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Види титулів</dc:title>
  <dc:creator>Anvik</dc:creator>
  <cp:lastModifiedBy>Microsoft Office</cp:lastModifiedBy>
  <cp:revision>18</cp:revision>
  <dcterms:created xsi:type="dcterms:W3CDTF">2020-11-30T20:24:40Z</dcterms:created>
  <dcterms:modified xsi:type="dcterms:W3CDTF">2021-10-19T09:37:04Z</dcterms:modified>
</cp:coreProperties>
</file>