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95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3" r:id="rId15"/>
    <p:sldId id="270" r:id="rId16"/>
    <p:sldId id="271" r:id="rId17"/>
    <p:sldId id="274" r:id="rId18"/>
    <p:sldId id="276" r:id="rId19"/>
    <p:sldId id="273" r:id="rId20"/>
    <p:sldId id="275" r:id="rId21"/>
    <p:sldId id="278" r:id="rId22"/>
    <p:sldId id="277" r:id="rId23"/>
    <p:sldId id="31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B04985-368F-46BC-A8F3-0A4C210F000E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47BB86-9752-4484-BDF8-19F4420B0DDD}">
      <dgm:prSet phldrT="[Text]"/>
      <dgm:spPr/>
      <dgm:t>
        <a:bodyPr/>
        <a:lstStyle/>
        <a:p>
          <a:r>
            <a:rPr lang="ru-RU" dirty="0" smtClean="0"/>
            <a:t>Детектив</a:t>
          </a:r>
          <a:endParaRPr lang="en-US" dirty="0"/>
        </a:p>
      </dgm:t>
    </dgm:pt>
    <dgm:pt modelId="{5C32470D-724D-4044-9C3D-F984BA91F481}" type="parTrans" cxnId="{0D8A154E-DD82-4DA9-B780-4699F0A24BDF}">
      <dgm:prSet/>
      <dgm:spPr/>
      <dgm:t>
        <a:bodyPr/>
        <a:lstStyle/>
        <a:p>
          <a:endParaRPr lang="en-US"/>
        </a:p>
      </dgm:t>
    </dgm:pt>
    <dgm:pt modelId="{C0F0300C-2192-4C8D-9266-4E9633973410}" type="sibTrans" cxnId="{0D8A154E-DD82-4DA9-B780-4699F0A24BDF}">
      <dgm:prSet/>
      <dgm:spPr/>
      <dgm:t>
        <a:bodyPr/>
        <a:lstStyle/>
        <a:p>
          <a:endParaRPr lang="en-US"/>
        </a:p>
      </dgm:t>
    </dgm:pt>
    <dgm:pt modelId="{0D1D385B-14F7-412D-A275-5F7996944C64}">
      <dgm:prSet phldrT="[Text]"/>
      <dgm:spPr/>
      <dgm:t>
        <a:bodyPr/>
        <a:lstStyle/>
        <a:p>
          <a:r>
            <a:rPr lang="ru-RU" dirty="0" smtClean="0"/>
            <a:t>Шпионский</a:t>
          </a:r>
        </a:p>
        <a:p>
          <a:r>
            <a:rPr lang="ru-RU" dirty="0" smtClean="0"/>
            <a:t>роман</a:t>
          </a:r>
          <a:endParaRPr lang="en-US" dirty="0"/>
        </a:p>
      </dgm:t>
    </dgm:pt>
    <dgm:pt modelId="{2469CBC6-C276-4C65-AA48-B2C6528BB191}" type="parTrans" cxnId="{EF831F72-EB6F-49E5-A9F8-6D441FD64711}">
      <dgm:prSet/>
      <dgm:spPr/>
      <dgm:t>
        <a:bodyPr/>
        <a:lstStyle/>
        <a:p>
          <a:endParaRPr lang="en-US"/>
        </a:p>
      </dgm:t>
    </dgm:pt>
    <dgm:pt modelId="{31F51037-326D-44EC-9409-32F01AC6BE9B}" type="sibTrans" cxnId="{EF831F72-EB6F-49E5-A9F8-6D441FD64711}">
      <dgm:prSet/>
      <dgm:spPr/>
      <dgm:t>
        <a:bodyPr/>
        <a:lstStyle/>
        <a:p>
          <a:endParaRPr lang="en-US"/>
        </a:p>
      </dgm:t>
    </dgm:pt>
    <dgm:pt modelId="{01AD207C-A49A-4B86-B020-B71ACC2C8C5C}">
      <dgm:prSet phldrT="[Text]"/>
      <dgm:spPr/>
      <dgm:t>
        <a:bodyPr/>
        <a:lstStyle/>
        <a:p>
          <a:r>
            <a:rPr lang="ru-RU" dirty="0" smtClean="0"/>
            <a:t>Роман-боевик</a:t>
          </a:r>
          <a:endParaRPr lang="en-US" dirty="0"/>
        </a:p>
      </dgm:t>
    </dgm:pt>
    <dgm:pt modelId="{2D5950B5-EFBD-43DD-9C54-D358C127FAE4}" type="parTrans" cxnId="{4330FC40-1DD3-4B88-9AC1-813C74255E91}">
      <dgm:prSet/>
      <dgm:spPr/>
      <dgm:t>
        <a:bodyPr/>
        <a:lstStyle/>
        <a:p>
          <a:endParaRPr lang="en-US"/>
        </a:p>
      </dgm:t>
    </dgm:pt>
    <dgm:pt modelId="{360001E6-76FB-48B5-B322-BF355DCEC76D}" type="sibTrans" cxnId="{4330FC40-1DD3-4B88-9AC1-813C74255E91}">
      <dgm:prSet/>
      <dgm:spPr/>
      <dgm:t>
        <a:bodyPr/>
        <a:lstStyle/>
        <a:p>
          <a:endParaRPr lang="en-US"/>
        </a:p>
      </dgm:t>
    </dgm:pt>
    <dgm:pt modelId="{3F930E01-2BC6-4235-B69D-12D909AEB765}">
      <dgm:prSet phldrT="[Text]"/>
      <dgm:spPr/>
      <dgm:t>
        <a:bodyPr/>
        <a:lstStyle/>
        <a:p>
          <a:r>
            <a:rPr lang="ru-RU" dirty="0" smtClean="0"/>
            <a:t>Готический</a:t>
          </a:r>
        </a:p>
        <a:p>
          <a:r>
            <a:rPr lang="ru-RU" dirty="0" smtClean="0"/>
            <a:t>роман</a:t>
          </a:r>
          <a:endParaRPr lang="en-US" dirty="0"/>
        </a:p>
      </dgm:t>
    </dgm:pt>
    <dgm:pt modelId="{67922AD3-8776-4E1F-9925-5F21300076E8}" type="parTrans" cxnId="{F0FB9F1C-7C67-4734-85D1-7FF2CA62A889}">
      <dgm:prSet/>
      <dgm:spPr/>
      <dgm:t>
        <a:bodyPr/>
        <a:lstStyle/>
        <a:p>
          <a:endParaRPr lang="en-US"/>
        </a:p>
      </dgm:t>
    </dgm:pt>
    <dgm:pt modelId="{2CB71514-C892-4C6A-95AF-290FA4A2B373}" type="sibTrans" cxnId="{F0FB9F1C-7C67-4734-85D1-7FF2CA62A889}">
      <dgm:prSet/>
      <dgm:spPr/>
      <dgm:t>
        <a:bodyPr/>
        <a:lstStyle/>
        <a:p>
          <a:endParaRPr lang="en-US"/>
        </a:p>
      </dgm:t>
    </dgm:pt>
    <dgm:pt modelId="{352343FF-879B-4518-9F3C-5D06E5DDEC67}">
      <dgm:prSet phldrT="[Text]"/>
      <dgm:spPr/>
      <dgm:t>
        <a:bodyPr/>
        <a:lstStyle/>
        <a:p>
          <a:r>
            <a:rPr lang="ru-RU" dirty="0" smtClean="0"/>
            <a:t>Роман ужасов</a:t>
          </a:r>
          <a:endParaRPr lang="en-US" dirty="0"/>
        </a:p>
      </dgm:t>
    </dgm:pt>
    <dgm:pt modelId="{69CEB61D-10A5-439C-9635-CF4468A8C754}" type="parTrans" cxnId="{73CB551B-3B9F-4DEC-8CEB-4D876159DC4B}">
      <dgm:prSet/>
      <dgm:spPr/>
      <dgm:t>
        <a:bodyPr/>
        <a:lstStyle/>
        <a:p>
          <a:endParaRPr lang="en-US"/>
        </a:p>
      </dgm:t>
    </dgm:pt>
    <dgm:pt modelId="{A39B7DB8-0C34-46E0-8D4B-E47DEF5A09C8}" type="sibTrans" cxnId="{73CB551B-3B9F-4DEC-8CEB-4D876159DC4B}">
      <dgm:prSet/>
      <dgm:spPr/>
      <dgm:t>
        <a:bodyPr/>
        <a:lstStyle/>
        <a:p>
          <a:endParaRPr lang="en-US"/>
        </a:p>
      </dgm:t>
    </dgm:pt>
    <dgm:pt modelId="{08EDCE2F-D69A-4B6A-9430-3AD2B7AB4A5C}">
      <dgm:prSet phldrT="[Text]"/>
      <dgm:spPr/>
      <dgm:t>
        <a:bodyPr/>
        <a:lstStyle/>
        <a:p>
          <a:r>
            <a:rPr lang="ru-RU" dirty="0" smtClean="0"/>
            <a:t>Триллер</a:t>
          </a:r>
          <a:endParaRPr lang="en-US" dirty="0"/>
        </a:p>
      </dgm:t>
    </dgm:pt>
    <dgm:pt modelId="{6EB05DC5-6079-4EBA-9E39-A0EB2CCD0FC4}" type="parTrans" cxnId="{0C110AD5-B6EF-4A40-81B7-FB51AC779649}">
      <dgm:prSet/>
      <dgm:spPr/>
      <dgm:t>
        <a:bodyPr/>
        <a:lstStyle/>
        <a:p>
          <a:endParaRPr lang="en-US"/>
        </a:p>
      </dgm:t>
    </dgm:pt>
    <dgm:pt modelId="{A59812AF-4D45-4C65-A833-FD8E5033E801}" type="sibTrans" cxnId="{0C110AD5-B6EF-4A40-81B7-FB51AC779649}">
      <dgm:prSet/>
      <dgm:spPr/>
      <dgm:t>
        <a:bodyPr/>
        <a:lstStyle/>
        <a:p>
          <a:endParaRPr lang="en-US"/>
        </a:p>
      </dgm:t>
    </dgm:pt>
    <dgm:pt modelId="{6DEAE333-B5FB-42C0-85A6-1FBA0DE3FEC6}">
      <dgm:prSet phldrT="[Text]"/>
      <dgm:spPr/>
      <dgm:t>
        <a:bodyPr/>
        <a:lstStyle/>
        <a:p>
          <a:r>
            <a:rPr lang="ru-RU" dirty="0" smtClean="0"/>
            <a:t>Исторический</a:t>
          </a:r>
        </a:p>
        <a:p>
          <a:r>
            <a:rPr lang="ru-RU" dirty="0" smtClean="0"/>
            <a:t>роман</a:t>
          </a:r>
          <a:endParaRPr lang="en-US" dirty="0"/>
        </a:p>
      </dgm:t>
    </dgm:pt>
    <dgm:pt modelId="{6B13D142-0D05-4F1E-8A6C-E7EA69A19716}" type="parTrans" cxnId="{F69BE962-9681-4052-9B14-70F1BC9DD9B2}">
      <dgm:prSet/>
      <dgm:spPr/>
      <dgm:t>
        <a:bodyPr/>
        <a:lstStyle/>
        <a:p>
          <a:endParaRPr lang="en-US"/>
        </a:p>
      </dgm:t>
    </dgm:pt>
    <dgm:pt modelId="{5BCDF597-6B9D-4E6D-B4EC-9D358584859A}" type="sibTrans" cxnId="{F69BE962-9681-4052-9B14-70F1BC9DD9B2}">
      <dgm:prSet/>
      <dgm:spPr/>
      <dgm:t>
        <a:bodyPr/>
        <a:lstStyle/>
        <a:p>
          <a:endParaRPr lang="en-US"/>
        </a:p>
      </dgm:t>
    </dgm:pt>
    <dgm:pt modelId="{74F4CE9A-773E-4C7C-AA72-A840E9B4706D}">
      <dgm:prSet phldrT="[Text]"/>
      <dgm:spPr/>
      <dgm:t>
        <a:bodyPr/>
        <a:lstStyle/>
        <a:p>
          <a:r>
            <a:rPr lang="ru-RU" dirty="0" smtClean="0"/>
            <a:t>Костюмно-исторический</a:t>
          </a:r>
        </a:p>
        <a:p>
          <a:r>
            <a:rPr lang="ru-RU" dirty="0" smtClean="0"/>
            <a:t>роман</a:t>
          </a:r>
          <a:endParaRPr lang="en-US" dirty="0"/>
        </a:p>
      </dgm:t>
    </dgm:pt>
    <dgm:pt modelId="{A028C2E1-FE4A-4F7F-BD26-969A365DBD5A}" type="parTrans" cxnId="{81B3E20D-8E0D-4CB6-BE1C-AF48245F086B}">
      <dgm:prSet/>
      <dgm:spPr/>
      <dgm:t>
        <a:bodyPr/>
        <a:lstStyle/>
        <a:p>
          <a:endParaRPr lang="en-US"/>
        </a:p>
      </dgm:t>
    </dgm:pt>
    <dgm:pt modelId="{B2C026DA-D55F-45A5-81C6-7A09FA5F19CE}" type="sibTrans" cxnId="{81B3E20D-8E0D-4CB6-BE1C-AF48245F086B}">
      <dgm:prSet/>
      <dgm:spPr/>
      <dgm:t>
        <a:bodyPr/>
        <a:lstStyle/>
        <a:p>
          <a:endParaRPr lang="en-US"/>
        </a:p>
      </dgm:t>
    </dgm:pt>
    <dgm:pt modelId="{757B1B6F-930D-4A7A-B971-82D4C036E537}">
      <dgm:prSet phldrT="[Text]"/>
      <dgm:spPr/>
      <dgm:t>
        <a:bodyPr/>
        <a:lstStyle/>
        <a:p>
          <a:r>
            <a:rPr lang="ru-RU" dirty="0" smtClean="0"/>
            <a:t>Фентези</a:t>
          </a:r>
          <a:endParaRPr lang="en-US" dirty="0"/>
        </a:p>
      </dgm:t>
    </dgm:pt>
    <dgm:pt modelId="{8DDA736A-A9B3-4759-937C-1E7953F2EFD6}" type="parTrans" cxnId="{CA7666B1-A35A-4FF9-8E29-EF363C44A1ED}">
      <dgm:prSet/>
      <dgm:spPr/>
      <dgm:t>
        <a:bodyPr/>
        <a:lstStyle/>
        <a:p>
          <a:endParaRPr lang="en-US"/>
        </a:p>
      </dgm:t>
    </dgm:pt>
    <dgm:pt modelId="{64911ECF-BC56-4FAB-9FB5-76A68C0142BB}" type="sibTrans" cxnId="{CA7666B1-A35A-4FF9-8E29-EF363C44A1ED}">
      <dgm:prSet/>
      <dgm:spPr/>
      <dgm:t>
        <a:bodyPr/>
        <a:lstStyle/>
        <a:p>
          <a:endParaRPr lang="en-US"/>
        </a:p>
      </dgm:t>
    </dgm:pt>
    <dgm:pt modelId="{B2A19A65-60E8-435B-99A9-7C9F5F0EE497}" type="pres">
      <dgm:prSet presAssocID="{E8B04985-368F-46BC-A8F3-0A4C210F000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7923D53-84A0-437C-8B0D-A1913CBA6FDC}" type="pres">
      <dgm:prSet presAssocID="{3D47BB86-9752-4484-BDF8-19F4420B0DDD}" presName="horFlow" presStyleCnt="0"/>
      <dgm:spPr/>
    </dgm:pt>
    <dgm:pt modelId="{7DB86485-3C71-4D2D-8404-16FE5BF2344B}" type="pres">
      <dgm:prSet presAssocID="{3D47BB86-9752-4484-BDF8-19F4420B0DDD}" presName="bigChev" presStyleLbl="node1" presStyleIdx="0" presStyleCnt="3"/>
      <dgm:spPr/>
      <dgm:t>
        <a:bodyPr/>
        <a:lstStyle/>
        <a:p>
          <a:endParaRPr lang="en-US"/>
        </a:p>
      </dgm:t>
    </dgm:pt>
    <dgm:pt modelId="{FEE75773-6FC8-472E-AABF-0800A22D9B95}" type="pres">
      <dgm:prSet presAssocID="{2469CBC6-C276-4C65-AA48-B2C6528BB191}" presName="parTrans" presStyleCnt="0"/>
      <dgm:spPr/>
    </dgm:pt>
    <dgm:pt modelId="{24CC082E-96BA-4793-BE82-CE600AC7DBA2}" type="pres">
      <dgm:prSet presAssocID="{0D1D385B-14F7-412D-A275-5F7996944C64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11C86-F98D-4B0C-8182-02CCF146CE70}" type="pres">
      <dgm:prSet presAssocID="{31F51037-326D-44EC-9409-32F01AC6BE9B}" presName="sibTrans" presStyleCnt="0"/>
      <dgm:spPr/>
    </dgm:pt>
    <dgm:pt modelId="{958E8DC0-C0E5-4E76-B642-78844DA4737F}" type="pres">
      <dgm:prSet presAssocID="{01AD207C-A49A-4B86-B020-B71ACC2C8C5C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2EB0E-46E7-4BE0-A655-901E6EC265CD}" type="pres">
      <dgm:prSet presAssocID="{3D47BB86-9752-4484-BDF8-19F4420B0DDD}" presName="vSp" presStyleCnt="0"/>
      <dgm:spPr/>
    </dgm:pt>
    <dgm:pt modelId="{F513BC13-6C5C-4293-808B-ECBDE469C044}" type="pres">
      <dgm:prSet presAssocID="{3F930E01-2BC6-4235-B69D-12D909AEB765}" presName="horFlow" presStyleCnt="0"/>
      <dgm:spPr/>
    </dgm:pt>
    <dgm:pt modelId="{057AC935-776E-42E2-BD48-B2BD8E444FCC}" type="pres">
      <dgm:prSet presAssocID="{3F930E01-2BC6-4235-B69D-12D909AEB765}" presName="bigChev" presStyleLbl="node1" presStyleIdx="1" presStyleCnt="3" custLinFactNeighborX="-8984" custLinFactNeighborY="-13204"/>
      <dgm:spPr/>
      <dgm:t>
        <a:bodyPr/>
        <a:lstStyle/>
        <a:p>
          <a:endParaRPr lang="en-US"/>
        </a:p>
      </dgm:t>
    </dgm:pt>
    <dgm:pt modelId="{BB81845E-E031-47CE-8A84-CA0DC3418AF9}" type="pres">
      <dgm:prSet presAssocID="{69CEB61D-10A5-439C-9635-CF4468A8C754}" presName="parTrans" presStyleCnt="0"/>
      <dgm:spPr/>
    </dgm:pt>
    <dgm:pt modelId="{3C121AF6-8579-46D9-A2D6-E94B031DB776}" type="pres">
      <dgm:prSet presAssocID="{352343FF-879B-4518-9F3C-5D06E5DDEC67}" presName="node" presStyleLbl="alignAccFollowNode1" presStyleIdx="2" presStyleCnt="6" custLinFactNeighborX="-10051" custLinFactNeighborY="-15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1D3A9-45B6-4F53-85D6-DDFF7FBF1DAD}" type="pres">
      <dgm:prSet presAssocID="{A39B7DB8-0C34-46E0-8D4B-E47DEF5A09C8}" presName="sibTrans" presStyleCnt="0"/>
      <dgm:spPr/>
    </dgm:pt>
    <dgm:pt modelId="{1D956D10-57B6-448C-9EE1-6F94A28C175A}" type="pres">
      <dgm:prSet presAssocID="{08EDCE2F-D69A-4B6A-9430-3AD2B7AB4A5C}" presName="node" presStyleLbl="alignAccFollowNode1" presStyleIdx="3" presStyleCnt="6" custLinFactNeighborX="-10051" custLinFactNeighborY="-15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E5A6E9-7BC4-4F63-B1F7-E7D18F56117A}" type="pres">
      <dgm:prSet presAssocID="{3F930E01-2BC6-4235-B69D-12D909AEB765}" presName="vSp" presStyleCnt="0"/>
      <dgm:spPr/>
    </dgm:pt>
    <dgm:pt modelId="{578FBEA8-9071-48B5-B9D1-356BA37C4EBB}" type="pres">
      <dgm:prSet presAssocID="{6DEAE333-B5FB-42C0-85A6-1FBA0DE3FEC6}" presName="horFlow" presStyleCnt="0"/>
      <dgm:spPr/>
    </dgm:pt>
    <dgm:pt modelId="{7B1728F8-6B8C-44C9-AA73-65F9FE726111}" type="pres">
      <dgm:prSet presAssocID="{6DEAE333-B5FB-42C0-85A6-1FBA0DE3FEC6}" presName="bigChev" presStyleLbl="node1" presStyleIdx="2" presStyleCnt="3" custLinFactNeighborX="-8984" custLinFactNeighborY="-29313"/>
      <dgm:spPr/>
      <dgm:t>
        <a:bodyPr/>
        <a:lstStyle/>
        <a:p>
          <a:endParaRPr lang="en-US"/>
        </a:p>
      </dgm:t>
    </dgm:pt>
    <dgm:pt modelId="{DD3521FA-1CF0-4650-B9CA-6394CE5B8357}" type="pres">
      <dgm:prSet presAssocID="{A028C2E1-FE4A-4F7F-BD26-969A365DBD5A}" presName="parTrans" presStyleCnt="0"/>
      <dgm:spPr/>
    </dgm:pt>
    <dgm:pt modelId="{C900A2FF-05D4-4B68-A633-C11CDEEEFDB1}" type="pres">
      <dgm:prSet presAssocID="{74F4CE9A-773E-4C7C-AA72-A840E9B4706D}" presName="node" presStyleLbl="alignAccFollowNode1" presStyleIdx="4" presStyleCnt="6" custLinFactNeighborX="-10051" custLinFactNeighborY="-35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426F3-CA50-4543-B452-E0417FA4FB33}" type="pres">
      <dgm:prSet presAssocID="{B2C026DA-D55F-45A5-81C6-7A09FA5F19CE}" presName="sibTrans" presStyleCnt="0"/>
      <dgm:spPr/>
    </dgm:pt>
    <dgm:pt modelId="{C054DBC3-221A-4102-928C-523F44B597B7}" type="pres">
      <dgm:prSet presAssocID="{757B1B6F-930D-4A7A-B971-82D4C036E537}" presName="node" presStyleLbl="alignAccFollowNode1" presStyleIdx="5" presStyleCnt="6" custLinFactNeighborX="-10051" custLinFactNeighborY="-35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7B092-71E8-4C0B-AAED-F34B63435543}" type="presOf" srcId="{6DEAE333-B5FB-42C0-85A6-1FBA0DE3FEC6}" destId="{7B1728F8-6B8C-44C9-AA73-65F9FE726111}" srcOrd="0" destOrd="0" presId="urn:microsoft.com/office/officeart/2005/8/layout/lProcess3"/>
    <dgm:cxn modelId="{A022D4A2-3809-4B56-A184-B53F6205A193}" type="presOf" srcId="{08EDCE2F-D69A-4B6A-9430-3AD2B7AB4A5C}" destId="{1D956D10-57B6-448C-9EE1-6F94A28C175A}" srcOrd="0" destOrd="0" presId="urn:microsoft.com/office/officeart/2005/8/layout/lProcess3"/>
    <dgm:cxn modelId="{EF831F72-EB6F-49E5-A9F8-6D441FD64711}" srcId="{3D47BB86-9752-4484-BDF8-19F4420B0DDD}" destId="{0D1D385B-14F7-412D-A275-5F7996944C64}" srcOrd="0" destOrd="0" parTransId="{2469CBC6-C276-4C65-AA48-B2C6528BB191}" sibTransId="{31F51037-326D-44EC-9409-32F01AC6BE9B}"/>
    <dgm:cxn modelId="{5835B5B6-B18B-4D25-82A5-B9336C1A1D9A}" type="presOf" srcId="{01AD207C-A49A-4B86-B020-B71ACC2C8C5C}" destId="{958E8DC0-C0E5-4E76-B642-78844DA4737F}" srcOrd="0" destOrd="0" presId="urn:microsoft.com/office/officeart/2005/8/layout/lProcess3"/>
    <dgm:cxn modelId="{4330FC40-1DD3-4B88-9AC1-813C74255E91}" srcId="{3D47BB86-9752-4484-BDF8-19F4420B0DDD}" destId="{01AD207C-A49A-4B86-B020-B71ACC2C8C5C}" srcOrd="1" destOrd="0" parTransId="{2D5950B5-EFBD-43DD-9C54-D358C127FAE4}" sibTransId="{360001E6-76FB-48B5-B322-BF355DCEC76D}"/>
    <dgm:cxn modelId="{F69BE962-9681-4052-9B14-70F1BC9DD9B2}" srcId="{E8B04985-368F-46BC-A8F3-0A4C210F000E}" destId="{6DEAE333-B5FB-42C0-85A6-1FBA0DE3FEC6}" srcOrd="2" destOrd="0" parTransId="{6B13D142-0D05-4F1E-8A6C-E7EA69A19716}" sibTransId="{5BCDF597-6B9D-4E6D-B4EC-9D358584859A}"/>
    <dgm:cxn modelId="{DB2D312E-2A52-43B3-9826-8BA0436B344B}" type="presOf" srcId="{74F4CE9A-773E-4C7C-AA72-A840E9B4706D}" destId="{C900A2FF-05D4-4B68-A633-C11CDEEEFDB1}" srcOrd="0" destOrd="0" presId="urn:microsoft.com/office/officeart/2005/8/layout/lProcess3"/>
    <dgm:cxn modelId="{F0FB9F1C-7C67-4734-85D1-7FF2CA62A889}" srcId="{E8B04985-368F-46BC-A8F3-0A4C210F000E}" destId="{3F930E01-2BC6-4235-B69D-12D909AEB765}" srcOrd="1" destOrd="0" parTransId="{67922AD3-8776-4E1F-9925-5F21300076E8}" sibTransId="{2CB71514-C892-4C6A-95AF-290FA4A2B373}"/>
    <dgm:cxn modelId="{81B3E20D-8E0D-4CB6-BE1C-AF48245F086B}" srcId="{6DEAE333-B5FB-42C0-85A6-1FBA0DE3FEC6}" destId="{74F4CE9A-773E-4C7C-AA72-A840E9B4706D}" srcOrd="0" destOrd="0" parTransId="{A028C2E1-FE4A-4F7F-BD26-969A365DBD5A}" sibTransId="{B2C026DA-D55F-45A5-81C6-7A09FA5F19CE}"/>
    <dgm:cxn modelId="{73CB551B-3B9F-4DEC-8CEB-4D876159DC4B}" srcId="{3F930E01-2BC6-4235-B69D-12D909AEB765}" destId="{352343FF-879B-4518-9F3C-5D06E5DDEC67}" srcOrd="0" destOrd="0" parTransId="{69CEB61D-10A5-439C-9635-CF4468A8C754}" sibTransId="{A39B7DB8-0C34-46E0-8D4B-E47DEF5A09C8}"/>
    <dgm:cxn modelId="{2703DD29-8165-4836-9C54-F6D0F6AFD5E2}" type="presOf" srcId="{757B1B6F-930D-4A7A-B971-82D4C036E537}" destId="{C054DBC3-221A-4102-928C-523F44B597B7}" srcOrd="0" destOrd="0" presId="urn:microsoft.com/office/officeart/2005/8/layout/lProcess3"/>
    <dgm:cxn modelId="{22167DCE-7A78-4308-88AC-110C782750C0}" type="presOf" srcId="{352343FF-879B-4518-9F3C-5D06E5DDEC67}" destId="{3C121AF6-8579-46D9-A2D6-E94B031DB776}" srcOrd="0" destOrd="0" presId="urn:microsoft.com/office/officeart/2005/8/layout/lProcess3"/>
    <dgm:cxn modelId="{0D8A154E-DD82-4DA9-B780-4699F0A24BDF}" srcId="{E8B04985-368F-46BC-A8F3-0A4C210F000E}" destId="{3D47BB86-9752-4484-BDF8-19F4420B0DDD}" srcOrd="0" destOrd="0" parTransId="{5C32470D-724D-4044-9C3D-F984BA91F481}" sibTransId="{C0F0300C-2192-4C8D-9266-4E9633973410}"/>
    <dgm:cxn modelId="{2EF2C497-FC59-42B6-AAC7-4E2295897954}" type="presOf" srcId="{3F930E01-2BC6-4235-B69D-12D909AEB765}" destId="{057AC935-776E-42E2-BD48-B2BD8E444FCC}" srcOrd="0" destOrd="0" presId="urn:microsoft.com/office/officeart/2005/8/layout/lProcess3"/>
    <dgm:cxn modelId="{0C110AD5-B6EF-4A40-81B7-FB51AC779649}" srcId="{3F930E01-2BC6-4235-B69D-12D909AEB765}" destId="{08EDCE2F-D69A-4B6A-9430-3AD2B7AB4A5C}" srcOrd="1" destOrd="0" parTransId="{6EB05DC5-6079-4EBA-9E39-A0EB2CCD0FC4}" sibTransId="{A59812AF-4D45-4C65-A833-FD8E5033E801}"/>
    <dgm:cxn modelId="{CA7666B1-A35A-4FF9-8E29-EF363C44A1ED}" srcId="{6DEAE333-B5FB-42C0-85A6-1FBA0DE3FEC6}" destId="{757B1B6F-930D-4A7A-B971-82D4C036E537}" srcOrd="1" destOrd="0" parTransId="{8DDA736A-A9B3-4759-937C-1E7953F2EFD6}" sibTransId="{64911ECF-BC56-4FAB-9FB5-76A68C0142BB}"/>
    <dgm:cxn modelId="{D70D9766-A0A0-4820-8F4D-28EAD82F5725}" type="presOf" srcId="{3D47BB86-9752-4484-BDF8-19F4420B0DDD}" destId="{7DB86485-3C71-4D2D-8404-16FE5BF2344B}" srcOrd="0" destOrd="0" presId="urn:microsoft.com/office/officeart/2005/8/layout/lProcess3"/>
    <dgm:cxn modelId="{EEAB6C6E-9659-47E5-84FD-2849421A7A7B}" type="presOf" srcId="{E8B04985-368F-46BC-A8F3-0A4C210F000E}" destId="{B2A19A65-60E8-435B-99A9-7C9F5F0EE497}" srcOrd="0" destOrd="0" presId="urn:microsoft.com/office/officeart/2005/8/layout/lProcess3"/>
    <dgm:cxn modelId="{869FC2E4-6A38-40E6-A220-D2C99ECE0DA2}" type="presOf" srcId="{0D1D385B-14F7-412D-A275-5F7996944C64}" destId="{24CC082E-96BA-4793-BE82-CE600AC7DBA2}" srcOrd="0" destOrd="0" presId="urn:microsoft.com/office/officeart/2005/8/layout/lProcess3"/>
    <dgm:cxn modelId="{563EF133-15CA-4229-8063-6754BC5A28D4}" type="presParOf" srcId="{B2A19A65-60E8-435B-99A9-7C9F5F0EE497}" destId="{17923D53-84A0-437C-8B0D-A1913CBA6FDC}" srcOrd="0" destOrd="0" presId="urn:microsoft.com/office/officeart/2005/8/layout/lProcess3"/>
    <dgm:cxn modelId="{8684F00F-BD98-4AEA-BAB3-64129B795C5F}" type="presParOf" srcId="{17923D53-84A0-437C-8B0D-A1913CBA6FDC}" destId="{7DB86485-3C71-4D2D-8404-16FE5BF2344B}" srcOrd="0" destOrd="0" presId="urn:microsoft.com/office/officeart/2005/8/layout/lProcess3"/>
    <dgm:cxn modelId="{CE1B5815-5E86-4DA4-B086-08A43844834D}" type="presParOf" srcId="{17923D53-84A0-437C-8B0D-A1913CBA6FDC}" destId="{FEE75773-6FC8-472E-AABF-0800A22D9B95}" srcOrd="1" destOrd="0" presId="urn:microsoft.com/office/officeart/2005/8/layout/lProcess3"/>
    <dgm:cxn modelId="{A1EBCD13-3606-4C47-96CE-469305DFB6D6}" type="presParOf" srcId="{17923D53-84A0-437C-8B0D-A1913CBA6FDC}" destId="{24CC082E-96BA-4793-BE82-CE600AC7DBA2}" srcOrd="2" destOrd="0" presId="urn:microsoft.com/office/officeart/2005/8/layout/lProcess3"/>
    <dgm:cxn modelId="{5AE9AF2D-4026-4613-A4E0-073716364974}" type="presParOf" srcId="{17923D53-84A0-437C-8B0D-A1913CBA6FDC}" destId="{DD811C86-F98D-4B0C-8182-02CCF146CE70}" srcOrd="3" destOrd="0" presId="urn:microsoft.com/office/officeart/2005/8/layout/lProcess3"/>
    <dgm:cxn modelId="{3ACD069E-6EEF-4C7B-A442-DB37AA6587D4}" type="presParOf" srcId="{17923D53-84A0-437C-8B0D-A1913CBA6FDC}" destId="{958E8DC0-C0E5-4E76-B642-78844DA4737F}" srcOrd="4" destOrd="0" presId="urn:microsoft.com/office/officeart/2005/8/layout/lProcess3"/>
    <dgm:cxn modelId="{9271BFAD-9034-4324-84AA-3B026FCA963C}" type="presParOf" srcId="{B2A19A65-60E8-435B-99A9-7C9F5F0EE497}" destId="{CCA2EB0E-46E7-4BE0-A655-901E6EC265CD}" srcOrd="1" destOrd="0" presId="urn:microsoft.com/office/officeart/2005/8/layout/lProcess3"/>
    <dgm:cxn modelId="{55B46D82-2451-4B27-BFC2-C5986E5CD4EC}" type="presParOf" srcId="{B2A19A65-60E8-435B-99A9-7C9F5F0EE497}" destId="{F513BC13-6C5C-4293-808B-ECBDE469C044}" srcOrd="2" destOrd="0" presId="urn:microsoft.com/office/officeart/2005/8/layout/lProcess3"/>
    <dgm:cxn modelId="{3C141328-BC09-4B9F-AA49-1F993C274EB2}" type="presParOf" srcId="{F513BC13-6C5C-4293-808B-ECBDE469C044}" destId="{057AC935-776E-42E2-BD48-B2BD8E444FCC}" srcOrd="0" destOrd="0" presId="urn:microsoft.com/office/officeart/2005/8/layout/lProcess3"/>
    <dgm:cxn modelId="{DE37F68A-043C-42FC-B61A-87C6DA9C7068}" type="presParOf" srcId="{F513BC13-6C5C-4293-808B-ECBDE469C044}" destId="{BB81845E-E031-47CE-8A84-CA0DC3418AF9}" srcOrd="1" destOrd="0" presId="urn:microsoft.com/office/officeart/2005/8/layout/lProcess3"/>
    <dgm:cxn modelId="{FCA62F64-968E-4F77-A41B-906EAB84F0DB}" type="presParOf" srcId="{F513BC13-6C5C-4293-808B-ECBDE469C044}" destId="{3C121AF6-8579-46D9-A2D6-E94B031DB776}" srcOrd="2" destOrd="0" presId="urn:microsoft.com/office/officeart/2005/8/layout/lProcess3"/>
    <dgm:cxn modelId="{512B42AC-831F-4530-8602-1FDBE40227D1}" type="presParOf" srcId="{F513BC13-6C5C-4293-808B-ECBDE469C044}" destId="{1551D3A9-45B6-4F53-85D6-DDFF7FBF1DAD}" srcOrd="3" destOrd="0" presId="urn:microsoft.com/office/officeart/2005/8/layout/lProcess3"/>
    <dgm:cxn modelId="{EE92A36A-A63E-48DB-ADAE-3694D39C5534}" type="presParOf" srcId="{F513BC13-6C5C-4293-808B-ECBDE469C044}" destId="{1D956D10-57B6-448C-9EE1-6F94A28C175A}" srcOrd="4" destOrd="0" presId="urn:microsoft.com/office/officeart/2005/8/layout/lProcess3"/>
    <dgm:cxn modelId="{00C605C8-DCEF-4D3B-88B1-5624B0B52464}" type="presParOf" srcId="{B2A19A65-60E8-435B-99A9-7C9F5F0EE497}" destId="{11E5A6E9-7BC4-4F63-B1F7-E7D18F56117A}" srcOrd="3" destOrd="0" presId="urn:microsoft.com/office/officeart/2005/8/layout/lProcess3"/>
    <dgm:cxn modelId="{F01AD671-2625-44F1-90D5-389FE60EC1BF}" type="presParOf" srcId="{B2A19A65-60E8-435B-99A9-7C9F5F0EE497}" destId="{578FBEA8-9071-48B5-B9D1-356BA37C4EBB}" srcOrd="4" destOrd="0" presId="urn:microsoft.com/office/officeart/2005/8/layout/lProcess3"/>
    <dgm:cxn modelId="{43B20BAC-02E3-4045-857A-AD29C7FC8C7A}" type="presParOf" srcId="{578FBEA8-9071-48B5-B9D1-356BA37C4EBB}" destId="{7B1728F8-6B8C-44C9-AA73-65F9FE726111}" srcOrd="0" destOrd="0" presId="urn:microsoft.com/office/officeart/2005/8/layout/lProcess3"/>
    <dgm:cxn modelId="{B91832D8-7453-41FC-BA83-B71BF2590232}" type="presParOf" srcId="{578FBEA8-9071-48B5-B9D1-356BA37C4EBB}" destId="{DD3521FA-1CF0-4650-B9CA-6394CE5B8357}" srcOrd="1" destOrd="0" presId="urn:microsoft.com/office/officeart/2005/8/layout/lProcess3"/>
    <dgm:cxn modelId="{5E578C33-2144-4C1F-BB68-E4C5CAE22592}" type="presParOf" srcId="{578FBEA8-9071-48B5-B9D1-356BA37C4EBB}" destId="{C900A2FF-05D4-4B68-A633-C11CDEEEFDB1}" srcOrd="2" destOrd="0" presId="urn:microsoft.com/office/officeart/2005/8/layout/lProcess3"/>
    <dgm:cxn modelId="{B770C678-7148-41CD-9A36-524F50FAA33B}" type="presParOf" srcId="{578FBEA8-9071-48B5-B9D1-356BA37C4EBB}" destId="{707426F3-CA50-4543-B452-E0417FA4FB33}" srcOrd="3" destOrd="0" presId="urn:microsoft.com/office/officeart/2005/8/layout/lProcess3"/>
    <dgm:cxn modelId="{20AD4F62-30E2-4AA1-9DC5-83A8F25D8CDF}" type="presParOf" srcId="{578FBEA8-9071-48B5-B9D1-356BA37C4EBB}" destId="{C054DBC3-221A-4102-928C-523F44B597B7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7A0047-AECC-444D-98FA-65268C3D1433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8506464-FE8E-401C-B560-4C99C46DA30D}">
      <dgm:prSet phldrT="[Text]"/>
      <dgm:spPr/>
      <dgm:t>
        <a:bodyPr/>
        <a:lstStyle/>
        <a:p>
          <a:r>
            <a:rPr lang="ru-RU" dirty="0" smtClean="0"/>
            <a:t>Модернизм</a:t>
          </a:r>
          <a:endParaRPr lang="en-US" dirty="0"/>
        </a:p>
      </dgm:t>
    </dgm:pt>
    <dgm:pt modelId="{92DC66A6-49C4-498C-B693-04C1AA9D3953}" type="parTrans" cxnId="{C18A5B46-2277-4153-9B08-1382E5176C5A}">
      <dgm:prSet/>
      <dgm:spPr/>
      <dgm:t>
        <a:bodyPr/>
        <a:lstStyle/>
        <a:p>
          <a:endParaRPr lang="en-US"/>
        </a:p>
      </dgm:t>
    </dgm:pt>
    <dgm:pt modelId="{2C35E1F6-99D9-433A-A57C-37FA1624778B}" type="sibTrans" cxnId="{C18A5B46-2277-4153-9B08-1382E5176C5A}">
      <dgm:prSet/>
      <dgm:spPr/>
      <dgm:t>
        <a:bodyPr/>
        <a:lstStyle/>
        <a:p>
          <a:endParaRPr lang="en-US"/>
        </a:p>
      </dgm:t>
    </dgm:pt>
    <dgm:pt modelId="{CBB9D5B4-9B46-4129-AF91-78B34EAC8040}">
      <dgm:prSet phldrT="[Text]"/>
      <dgm:spPr/>
      <dgm:t>
        <a:bodyPr/>
        <a:lstStyle/>
        <a:p>
          <a:r>
            <a:rPr lang="ru-RU" dirty="0" smtClean="0"/>
            <a:t>Пост-экзистенциализм</a:t>
          </a:r>
          <a:endParaRPr lang="en-US" dirty="0"/>
        </a:p>
      </dgm:t>
    </dgm:pt>
    <dgm:pt modelId="{97C798A8-7AF3-4355-8116-4557DA913D34}" type="parTrans" cxnId="{EB80BB91-75D1-400C-AB4F-DB18B1004607}">
      <dgm:prSet/>
      <dgm:spPr/>
      <dgm:t>
        <a:bodyPr/>
        <a:lstStyle/>
        <a:p>
          <a:endParaRPr lang="en-US"/>
        </a:p>
      </dgm:t>
    </dgm:pt>
    <dgm:pt modelId="{B1D3B8A0-1A28-44F1-905B-EFDDE83CB948}" type="sibTrans" cxnId="{EB80BB91-75D1-400C-AB4F-DB18B1004607}">
      <dgm:prSet/>
      <dgm:spPr/>
      <dgm:t>
        <a:bodyPr/>
        <a:lstStyle/>
        <a:p>
          <a:endParaRPr lang="en-US"/>
        </a:p>
      </dgm:t>
    </dgm:pt>
    <dgm:pt modelId="{BA2DC7D0-198E-4045-99E5-F3B64BD0130D}">
      <dgm:prSet phldrT="[Text]"/>
      <dgm:spPr/>
      <dgm:t>
        <a:bodyPr/>
        <a:lstStyle/>
        <a:p>
          <a:r>
            <a:rPr lang="ru-RU" dirty="0" smtClean="0"/>
            <a:t>Театр абсурда</a:t>
          </a:r>
          <a:endParaRPr lang="en-US" dirty="0"/>
        </a:p>
      </dgm:t>
    </dgm:pt>
    <dgm:pt modelId="{F8A238C4-0682-4C6C-98FF-13B2BB14EE9E}" type="parTrans" cxnId="{E0A3E32A-0F6C-434E-8D46-A563889698F0}">
      <dgm:prSet/>
      <dgm:spPr/>
      <dgm:t>
        <a:bodyPr/>
        <a:lstStyle/>
        <a:p>
          <a:endParaRPr lang="en-US"/>
        </a:p>
      </dgm:t>
    </dgm:pt>
    <dgm:pt modelId="{F7AE6E68-1F79-4AD9-974E-8D20AC035E54}" type="sibTrans" cxnId="{E0A3E32A-0F6C-434E-8D46-A563889698F0}">
      <dgm:prSet/>
      <dgm:spPr/>
      <dgm:t>
        <a:bodyPr/>
        <a:lstStyle/>
        <a:p>
          <a:endParaRPr lang="en-US"/>
        </a:p>
      </dgm:t>
    </dgm:pt>
    <dgm:pt modelId="{8343CE51-A840-4D02-A2F5-29DE4176E38E}">
      <dgm:prSet phldrT="[Text]"/>
      <dgm:spPr/>
      <dgm:t>
        <a:bodyPr/>
        <a:lstStyle/>
        <a:p>
          <a:r>
            <a:rPr lang="ru-RU" dirty="0" smtClean="0"/>
            <a:t>Постмодернизм</a:t>
          </a:r>
          <a:endParaRPr lang="en-US" dirty="0"/>
        </a:p>
      </dgm:t>
    </dgm:pt>
    <dgm:pt modelId="{1AF7AD6F-EBF9-4C1A-95BF-8EDF0D84148C}" type="parTrans" cxnId="{63AD7B55-058D-4ACD-8491-B257282AEB0B}">
      <dgm:prSet/>
      <dgm:spPr/>
      <dgm:t>
        <a:bodyPr/>
        <a:lstStyle/>
        <a:p>
          <a:endParaRPr lang="en-US"/>
        </a:p>
      </dgm:t>
    </dgm:pt>
    <dgm:pt modelId="{082D6FF3-CB09-4078-8DFC-360E2C154FF9}" type="sibTrans" cxnId="{63AD7B55-058D-4ACD-8491-B257282AEB0B}">
      <dgm:prSet/>
      <dgm:spPr/>
      <dgm:t>
        <a:bodyPr/>
        <a:lstStyle/>
        <a:p>
          <a:endParaRPr lang="en-US"/>
        </a:p>
      </dgm:t>
    </dgm:pt>
    <dgm:pt modelId="{BC94EE90-BE57-4D24-8749-DB5EECA0184E}" type="pres">
      <dgm:prSet presAssocID="{B77A0047-AECC-444D-98FA-65268C3D14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B7175D-1447-4A06-87E3-FF0FC2F666AE}" type="pres">
      <dgm:prSet presAssocID="{A8506464-FE8E-401C-B560-4C99C46DA30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FBB09-BD0C-40F6-B8A9-E9920170534D}" type="pres">
      <dgm:prSet presAssocID="{2C35E1F6-99D9-433A-A57C-37FA1624778B}" presName="space" presStyleCnt="0"/>
      <dgm:spPr/>
    </dgm:pt>
    <dgm:pt modelId="{DDB4371A-1EC9-4AF1-ACB7-9470AFDA0484}" type="pres">
      <dgm:prSet presAssocID="{CBB9D5B4-9B46-4129-AF91-78B34EAC804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A9FD6-2C66-44CE-9864-D5086B877B81}" type="pres">
      <dgm:prSet presAssocID="{B1D3B8A0-1A28-44F1-905B-EFDDE83CB948}" presName="space" presStyleCnt="0"/>
      <dgm:spPr/>
    </dgm:pt>
    <dgm:pt modelId="{53617ACE-DA9C-4A78-A24D-334ABB0558AD}" type="pres">
      <dgm:prSet presAssocID="{BA2DC7D0-198E-4045-99E5-F3B64BD0130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C5F1E-97A6-4A47-B72F-CE8ADD67E016}" type="pres">
      <dgm:prSet presAssocID="{F7AE6E68-1F79-4AD9-974E-8D20AC035E54}" presName="space" presStyleCnt="0"/>
      <dgm:spPr/>
    </dgm:pt>
    <dgm:pt modelId="{B4D959C2-E235-4EEC-AFB3-0B8ACCD67F1B}" type="pres">
      <dgm:prSet presAssocID="{8343CE51-A840-4D02-A2F5-29DE4176E38E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57D466-CD87-4F5F-977C-BC7EB7717CB4}" type="presOf" srcId="{BA2DC7D0-198E-4045-99E5-F3B64BD0130D}" destId="{53617ACE-DA9C-4A78-A24D-334ABB0558AD}" srcOrd="0" destOrd="0" presId="urn:microsoft.com/office/officeart/2005/8/layout/venn3"/>
    <dgm:cxn modelId="{B1B973E2-4AED-4245-9329-8F4E6CD0178D}" type="presOf" srcId="{A8506464-FE8E-401C-B560-4C99C46DA30D}" destId="{95B7175D-1447-4A06-87E3-FF0FC2F666AE}" srcOrd="0" destOrd="0" presId="urn:microsoft.com/office/officeart/2005/8/layout/venn3"/>
    <dgm:cxn modelId="{E0A3E32A-0F6C-434E-8D46-A563889698F0}" srcId="{B77A0047-AECC-444D-98FA-65268C3D1433}" destId="{BA2DC7D0-198E-4045-99E5-F3B64BD0130D}" srcOrd="2" destOrd="0" parTransId="{F8A238C4-0682-4C6C-98FF-13B2BB14EE9E}" sibTransId="{F7AE6E68-1F79-4AD9-974E-8D20AC035E54}"/>
    <dgm:cxn modelId="{961E7B7C-0919-4D6D-8C15-D9567B68C518}" type="presOf" srcId="{CBB9D5B4-9B46-4129-AF91-78B34EAC8040}" destId="{DDB4371A-1EC9-4AF1-ACB7-9470AFDA0484}" srcOrd="0" destOrd="0" presId="urn:microsoft.com/office/officeart/2005/8/layout/venn3"/>
    <dgm:cxn modelId="{AC846A74-F150-4E50-B6D4-107D0AE31A73}" type="presOf" srcId="{8343CE51-A840-4D02-A2F5-29DE4176E38E}" destId="{B4D959C2-E235-4EEC-AFB3-0B8ACCD67F1B}" srcOrd="0" destOrd="0" presId="urn:microsoft.com/office/officeart/2005/8/layout/venn3"/>
    <dgm:cxn modelId="{C18A5B46-2277-4153-9B08-1382E5176C5A}" srcId="{B77A0047-AECC-444D-98FA-65268C3D1433}" destId="{A8506464-FE8E-401C-B560-4C99C46DA30D}" srcOrd="0" destOrd="0" parTransId="{92DC66A6-49C4-498C-B693-04C1AA9D3953}" sibTransId="{2C35E1F6-99D9-433A-A57C-37FA1624778B}"/>
    <dgm:cxn modelId="{63AD7B55-058D-4ACD-8491-B257282AEB0B}" srcId="{B77A0047-AECC-444D-98FA-65268C3D1433}" destId="{8343CE51-A840-4D02-A2F5-29DE4176E38E}" srcOrd="3" destOrd="0" parTransId="{1AF7AD6F-EBF9-4C1A-95BF-8EDF0D84148C}" sibTransId="{082D6FF3-CB09-4078-8DFC-360E2C154FF9}"/>
    <dgm:cxn modelId="{EB80BB91-75D1-400C-AB4F-DB18B1004607}" srcId="{B77A0047-AECC-444D-98FA-65268C3D1433}" destId="{CBB9D5B4-9B46-4129-AF91-78B34EAC8040}" srcOrd="1" destOrd="0" parTransId="{97C798A8-7AF3-4355-8116-4557DA913D34}" sibTransId="{B1D3B8A0-1A28-44F1-905B-EFDDE83CB948}"/>
    <dgm:cxn modelId="{36782077-8FFE-41BE-BC6D-161076816863}" type="presOf" srcId="{B77A0047-AECC-444D-98FA-65268C3D1433}" destId="{BC94EE90-BE57-4D24-8749-DB5EECA0184E}" srcOrd="0" destOrd="0" presId="urn:microsoft.com/office/officeart/2005/8/layout/venn3"/>
    <dgm:cxn modelId="{00AEF5CE-5A8E-45C4-BE41-EA45A185BFB6}" type="presParOf" srcId="{BC94EE90-BE57-4D24-8749-DB5EECA0184E}" destId="{95B7175D-1447-4A06-87E3-FF0FC2F666AE}" srcOrd="0" destOrd="0" presId="urn:microsoft.com/office/officeart/2005/8/layout/venn3"/>
    <dgm:cxn modelId="{72CF3A11-E6AE-4C77-8E36-CD7983EF9C3D}" type="presParOf" srcId="{BC94EE90-BE57-4D24-8749-DB5EECA0184E}" destId="{35EFBB09-BD0C-40F6-B8A9-E9920170534D}" srcOrd="1" destOrd="0" presId="urn:microsoft.com/office/officeart/2005/8/layout/venn3"/>
    <dgm:cxn modelId="{25C46B7E-B41D-4437-9B01-827CE948A66D}" type="presParOf" srcId="{BC94EE90-BE57-4D24-8749-DB5EECA0184E}" destId="{DDB4371A-1EC9-4AF1-ACB7-9470AFDA0484}" srcOrd="2" destOrd="0" presId="urn:microsoft.com/office/officeart/2005/8/layout/venn3"/>
    <dgm:cxn modelId="{E5217C0E-6C20-4D6E-BFCE-68C6320801B9}" type="presParOf" srcId="{BC94EE90-BE57-4D24-8749-DB5EECA0184E}" destId="{336A9FD6-2C66-44CE-9864-D5086B877B81}" srcOrd="3" destOrd="0" presId="urn:microsoft.com/office/officeart/2005/8/layout/venn3"/>
    <dgm:cxn modelId="{D122DBA0-683E-45D6-8F3E-79DE2638F550}" type="presParOf" srcId="{BC94EE90-BE57-4D24-8749-DB5EECA0184E}" destId="{53617ACE-DA9C-4A78-A24D-334ABB0558AD}" srcOrd="4" destOrd="0" presId="urn:microsoft.com/office/officeart/2005/8/layout/venn3"/>
    <dgm:cxn modelId="{C0691EE9-2656-4B20-9CF4-4FF0F8F3FFAE}" type="presParOf" srcId="{BC94EE90-BE57-4D24-8749-DB5EECA0184E}" destId="{A32C5F1E-97A6-4A47-B72F-CE8ADD67E016}" srcOrd="5" destOrd="0" presId="urn:microsoft.com/office/officeart/2005/8/layout/venn3"/>
    <dgm:cxn modelId="{137D6043-4A4A-40D6-B128-F062A3F0967F}" type="presParOf" srcId="{BC94EE90-BE57-4D24-8749-DB5EECA0184E}" destId="{B4D959C2-E235-4EEC-AFB3-0B8ACCD67F1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B86485-3C71-4D2D-8404-16FE5BF2344B}">
      <dsp:nvSpPr>
        <dsp:cNvPr id="0" name=""/>
        <dsp:cNvSpPr/>
      </dsp:nvSpPr>
      <dsp:spPr>
        <a:xfrm>
          <a:off x="341688" y="1385"/>
          <a:ext cx="3126283" cy="125051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Детектив</a:t>
          </a:r>
          <a:endParaRPr lang="en-US" sz="2100" kern="1200" dirty="0"/>
        </a:p>
      </dsp:txBody>
      <dsp:txXfrm>
        <a:off x="341688" y="1385"/>
        <a:ext cx="3126283" cy="1250513"/>
      </dsp:txXfrm>
    </dsp:sp>
    <dsp:sp modelId="{24CC082E-96BA-4793-BE82-CE600AC7DBA2}">
      <dsp:nvSpPr>
        <dsp:cNvPr id="0" name=""/>
        <dsp:cNvSpPr/>
      </dsp:nvSpPr>
      <dsp:spPr>
        <a:xfrm>
          <a:off x="3061555" y="107679"/>
          <a:ext cx="2594815" cy="1037926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Шпионский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роман</a:t>
          </a:r>
          <a:endParaRPr lang="en-US" sz="1800" kern="1200" dirty="0"/>
        </a:p>
      </dsp:txBody>
      <dsp:txXfrm>
        <a:off x="3061555" y="107679"/>
        <a:ext cx="2594815" cy="1037926"/>
      </dsp:txXfrm>
    </dsp:sp>
    <dsp:sp modelId="{958E8DC0-C0E5-4E76-B642-78844DA4737F}">
      <dsp:nvSpPr>
        <dsp:cNvPr id="0" name=""/>
        <dsp:cNvSpPr/>
      </dsp:nvSpPr>
      <dsp:spPr>
        <a:xfrm>
          <a:off x="5293096" y="107679"/>
          <a:ext cx="2594815" cy="1037926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Роман-боевик</a:t>
          </a:r>
          <a:endParaRPr lang="en-US" sz="1800" kern="1200" dirty="0"/>
        </a:p>
      </dsp:txBody>
      <dsp:txXfrm>
        <a:off x="5293096" y="107679"/>
        <a:ext cx="2594815" cy="1037926"/>
      </dsp:txXfrm>
    </dsp:sp>
    <dsp:sp modelId="{057AC935-776E-42E2-BD48-B2BD8E444FCC}">
      <dsp:nvSpPr>
        <dsp:cNvPr id="0" name=""/>
        <dsp:cNvSpPr/>
      </dsp:nvSpPr>
      <dsp:spPr>
        <a:xfrm>
          <a:off x="305175" y="1261853"/>
          <a:ext cx="3126283" cy="125051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Готический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роман</a:t>
          </a:r>
          <a:endParaRPr lang="en-US" sz="2100" kern="1200" dirty="0"/>
        </a:p>
      </dsp:txBody>
      <dsp:txXfrm>
        <a:off x="305175" y="1261853"/>
        <a:ext cx="3126283" cy="1250513"/>
      </dsp:txXfrm>
    </dsp:sp>
    <dsp:sp modelId="{3C121AF6-8579-46D9-A2D6-E94B031DB776}">
      <dsp:nvSpPr>
        <dsp:cNvPr id="0" name=""/>
        <dsp:cNvSpPr/>
      </dsp:nvSpPr>
      <dsp:spPr>
        <a:xfrm>
          <a:off x="3025042" y="1368151"/>
          <a:ext cx="2594815" cy="1037926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Роман ужасов</a:t>
          </a:r>
          <a:endParaRPr lang="en-US" sz="1800" kern="1200" dirty="0"/>
        </a:p>
      </dsp:txBody>
      <dsp:txXfrm>
        <a:off x="3025042" y="1368151"/>
        <a:ext cx="2594815" cy="1037926"/>
      </dsp:txXfrm>
    </dsp:sp>
    <dsp:sp modelId="{1D956D10-57B6-448C-9EE1-6F94A28C175A}">
      <dsp:nvSpPr>
        <dsp:cNvPr id="0" name=""/>
        <dsp:cNvSpPr/>
      </dsp:nvSpPr>
      <dsp:spPr>
        <a:xfrm>
          <a:off x="5256583" y="1368151"/>
          <a:ext cx="2594815" cy="1037926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Триллер</a:t>
          </a:r>
          <a:endParaRPr lang="en-US" sz="1800" kern="1200" dirty="0"/>
        </a:p>
      </dsp:txBody>
      <dsp:txXfrm>
        <a:off x="5256583" y="1368151"/>
        <a:ext cx="2594815" cy="1037926"/>
      </dsp:txXfrm>
    </dsp:sp>
    <dsp:sp modelId="{7B1728F8-6B8C-44C9-AA73-65F9FE726111}">
      <dsp:nvSpPr>
        <dsp:cNvPr id="0" name=""/>
        <dsp:cNvSpPr/>
      </dsp:nvSpPr>
      <dsp:spPr>
        <a:xfrm>
          <a:off x="305175" y="2485993"/>
          <a:ext cx="3126283" cy="125051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Исторический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роман</a:t>
          </a:r>
          <a:endParaRPr lang="en-US" sz="2100" kern="1200" dirty="0"/>
        </a:p>
      </dsp:txBody>
      <dsp:txXfrm>
        <a:off x="305175" y="2485993"/>
        <a:ext cx="3126283" cy="1250513"/>
      </dsp:txXfrm>
    </dsp:sp>
    <dsp:sp modelId="{C900A2FF-05D4-4B68-A633-C11CDEEEFDB1}">
      <dsp:nvSpPr>
        <dsp:cNvPr id="0" name=""/>
        <dsp:cNvSpPr/>
      </dsp:nvSpPr>
      <dsp:spPr>
        <a:xfrm>
          <a:off x="3025042" y="2592285"/>
          <a:ext cx="2594815" cy="1037926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Костюмно-исторический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роман</a:t>
          </a:r>
          <a:endParaRPr lang="en-US" sz="1800" kern="1200" dirty="0"/>
        </a:p>
      </dsp:txBody>
      <dsp:txXfrm>
        <a:off x="3025042" y="2592285"/>
        <a:ext cx="2594815" cy="1037926"/>
      </dsp:txXfrm>
    </dsp:sp>
    <dsp:sp modelId="{C054DBC3-221A-4102-928C-523F44B597B7}">
      <dsp:nvSpPr>
        <dsp:cNvPr id="0" name=""/>
        <dsp:cNvSpPr/>
      </dsp:nvSpPr>
      <dsp:spPr>
        <a:xfrm>
          <a:off x="5256583" y="2592285"/>
          <a:ext cx="2594815" cy="1037926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Фентези</a:t>
          </a:r>
          <a:endParaRPr lang="en-US" sz="1800" kern="1200" dirty="0"/>
        </a:p>
      </dsp:txBody>
      <dsp:txXfrm>
        <a:off x="5256583" y="2592285"/>
        <a:ext cx="2594815" cy="10379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B7175D-1447-4A06-87E3-FF0FC2F666AE}">
      <dsp:nvSpPr>
        <dsp:cNvPr id="0" name=""/>
        <dsp:cNvSpPr/>
      </dsp:nvSpPr>
      <dsp:spPr>
        <a:xfrm>
          <a:off x="2552" y="807663"/>
          <a:ext cx="2561136" cy="256113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0948" tIns="17780" rIns="14094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Модернизм</a:t>
          </a:r>
          <a:endParaRPr lang="en-US" sz="1400" kern="1200" dirty="0"/>
        </a:p>
      </dsp:txBody>
      <dsp:txXfrm>
        <a:off x="2552" y="807663"/>
        <a:ext cx="2561136" cy="2561136"/>
      </dsp:txXfrm>
    </dsp:sp>
    <dsp:sp modelId="{DDB4371A-1EC9-4AF1-ACB7-9470AFDA0484}">
      <dsp:nvSpPr>
        <dsp:cNvPr id="0" name=""/>
        <dsp:cNvSpPr/>
      </dsp:nvSpPr>
      <dsp:spPr>
        <a:xfrm>
          <a:off x="2051461" y="807663"/>
          <a:ext cx="2561136" cy="256113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0948" tIns="17780" rIns="14094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Пост-экзистенциализм</a:t>
          </a:r>
          <a:endParaRPr lang="en-US" sz="1400" kern="1200" dirty="0"/>
        </a:p>
      </dsp:txBody>
      <dsp:txXfrm>
        <a:off x="2051461" y="807663"/>
        <a:ext cx="2561136" cy="2561136"/>
      </dsp:txXfrm>
    </dsp:sp>
    <dsp:sp modelId="{53617ACE-DA9C-4A78-A24D-334ABB0558AD}">
      <dsp:nvSpPr>
        <dsp:cNvPr id="0" name=""/>
        <dsp:cNvSpPr/>
      </dsp:nvSpPr>
      <dsp:spPr>
        <a:xfrm>
          <a:off x="4100370" y="807663"/>
          <a:ext cx="2561136" cy="256113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0948" tIns="17780" rIns="14094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Театр абсурда</a:t>
          </a:r>
          <a:endParaRPr lang="en-US" sz="1400" kern="1200" dirty="0"/>
        </a:p>
      </dsp:txBody>
      <dsp:txXfrm>
        <a:off x="4100370" y="807663"/>
        <a:ext cx="2561136" cy="2561136"/>
      </dsp:txXfrm>
    </dsp:sp>
    <dsp:sp modelId="{B4D959C2-E235-4EEC-AFB3-0B8ACCD67F1B}">
      <dsp:nvSpPr>
        <dsp:cNvPr id="0" name=""/>
        <dsp:cNvSpPr/>
      </dsp:nvSpPr>
      <dsp:spPr>
        <a:xfrm>
          <a:off x="6149279" y="807663"/>
          <a:ext cx="2561136" cy="256113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0948" tIns="17780" rIns="14094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Постмодернизм</a:t>
          </a:r>
          <a:endParaRPr lang="en-US" sz="1400" kern="1200" dirty="0"/>
        </a:p>
      </dsp:txBody>
      <dsp:txXfrm>
        <a:off x="6149279" y="807663"/>
        <a:ext cx="2561136" cy="2561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27BFD9A-77E9-4C27-BE6C-255972B340C7}" type="datetimeFigureOut">
              <a:rPr lang="en-US" smtClean="0"/>
              <a:pPr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5D8AB1E-681E-4254-AB1A-5F2E595D0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s://thewomansodyssey.files.wordpress.com/2011/05/group-collage.jpg"/>
          <p:cNvPicPr>
            <a:picLocks noChangeAspect="1" noChangeArrowheads="1"/>
          </p:cNvPicPr>
          <p:nvPr/>
        </p:nvPicPr>
        <p:blipFill>
          <a:blip r:embed="rId2" cstate="print">
            <a:lum bright="39000" contrast="-4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ЗАРУБЕЖНАЯ ЛИТЕРАТУРА</a:t>
            </a:r>
            <a:b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половины ХХ в.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427168" cy="17526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тенденции развития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Философская база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Магистральные течения и направления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harliebyrne.com/wp-content/uploads/2014/06/New-fiction-table-2.jpg"/>
          <p:cNvPicPr>
            <a:picLocks noChangeAspect="1" noChangeArrowheads="1"/>
          </p:cNvPicPr>
          <p:nvPr/>
        </p:nvPicPr>
        <p:blipFill>
          <a:blip r:embed="rId2" cstate="print"/>
          <a:srcRect l="7487" r="7487"/>
          <a:stretch>
            <a:fillRect/>
          </a:stretch>
        </p:blipFill>
        <p:spPr bwMode="auto">
          <a:xfrm>
            <a:off x="0" y="0"/>
            <a:ext cx="918835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Массовая литература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Предсказуемость</a:t>
            </a:r>
          </a:p>
          <a:p>
            <a:r>
              <a:rPr lang="ru-RU" dirty="0" smtClean="0"/>
              <a:t>Четкий жанровый канон</a:t>
            </a:r>
          </a:p>
          <a:p>
            <a:r>
              <a:rPr lang="ru-RU" dirty="0" smtClean="0"/>
              <a:t>«Закрытая» поэтика</a:t>
            </a:r>
          </a:p>
          <a:p>
            <a:r>
              <a:rPr lang="ru-RU" dirty="0" smtClean="0"/>
              <a:t>Эстетическая вторичность</a:t>
            </a:r>
          </a:p>
          <a:p>
            <a:r>
              <a:rPr lang="ru-RU" dirty="0" smtClean="0"/>
              <a:t>Миметическое письмо</a:t>
            </a:r>
          </a:p>
          <a:p>
            <a:r>
              <a:rPr lang="ru-RU" dirty="0" smtClean="0"/>
              <a:t>Активный герой</a:t>
            </a:r>
          </a:p>
          <a:p>
            <a:r>
              <a:rPr lang="ru-RU" dirty="0" smtClean="0"/>
              <a:t>Отсутствие авторской индивидуальности</a:t>
            </a:r>
          </a:p>
          <a:p>
            <a:r>
              <a:rPr lang="ru-RU" dirty="0" smtClean="0"/>
              <a:t>Сериализация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Жанры массовой литературы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83568" y="5229200"/>
            <a:ext cx="3126283" cy="1250513"/>
            <a:chOff x="341688" y="1426971"/>
            <a:chExt cx="3126283" cy="1250513"/>
          </a:xfrm>
        </p:grpSpPr>
        <p:sp>
          <p:nvSpPr>
            <p:cNvPr id="12" name="Chevron 11"/>
            <p:cNvSpPr/>
            <p:nvPr/>
          </p:nvSpPr>
          <p:spPr>
            <a:xfrm>
              <a:off x="341688" y="1426971"/>
              <a:ext cx="3126283" cy="1250513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>
              <a:off x="966944" y="1426971"/>
              <a:ext cx="2039039" cy="12505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13335" rIns="0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Сентименталь-ный роман</a:t>
              </a:r>
              <a:endParaRPr lang="en-US" sz="21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403435" y="5335493"/>
            <a:ext cx="2594815" cy="1037926"/>
            <a:chOff x="3061555" y="1533264"/>
            <a:chExt cx="2594815" cy="1037926"/>
          </a:xfrm>
        </p:grpSpPr>
        <p:sp>
          <p:nvSpPr>
            <p:cNvPr id="10" name="Chevron 9"/>
            <p:cNvSpPr/>
            <p:nvPr/>
          </p:nvSpPr>
          <p:spPr>
            <a:xfrm>
              <a:off x="3061555" y="1533264"/>
              <a:ext cx="2594815" cy="1037926"/>
            </a:xfrm>
            <a:prstGeom prst="chevron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Chevron 6"/>
            <p:cNvSpPr/>
            <p:nvPr/>
          </p:nvSpPr>
          <p:spPr>
            <a:xfrm>
              <a:off x="3580518" y="1533264"/>
              <a:ext cx="1556889" cy="10379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1430" rIns="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Любовный роман</a:t>
              </a:r>
              <a:endParaRPr lang="en-US" sz="18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34976" y="5335493"/>
            <a:ext cx="2594815" cy="1037926"/>
            <a:chOff x="5293096" y="1533264"/>
            <a:chExt cx="2594815" cy="1037926"/>
          </a:xfrm>
        </p:grpSpPr>
        <p:sp>
          <p:nvSpPr>
            <p:cNvPr id="8" name="Chevron 7"/>
            <p:cNvSpPr/>
            <p:nvPr/>
          </p:nvSpPr>
          <p:spPr>
            <a:xfrm>
              <a:off x="5293096" y="1533264"/>
              <a:ext cx="2594815" cy="1037926"/>
            </a:xfrm>
            <a:prstGeom prst="chevron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Chevron 8"/>
            <p:cNvSpPr/>
            <p:nvPr/>
          </p:nvSpPr>
          <p:spPr>
            <a:xfrm>
              <a:off x="5812059" y="1533264"/>
              <a:ext cx="1556889" cy="10379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11430" rIns="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Мелодрама</a:t>
              </a:r>
              <a:endParaRPr lang="en-US" sz="1800" kern="1200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Национальное своеобразие литератур </a:t>
            </a:r>
            <a:r>
              <a:rPr lang="en-US" dirty="0" smtClean="0"/>
              <a:t>II </a:t>
            </a:r>
            <a:r>
              <a:rPr lang="ru-RU" dirty="0" smtClean="0"/>
              <a:t>пол. ХХ в.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25112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 smtClean="0"/>
              <a:t>Британская литература:</a:t>
            </a:r>
          </a:p>
          <a:p>
            <a:pPr>
              <a:buFontTx/>
              <a:buChar char="-"/>
            </a:pPr>
            <a:r>
              <a:rPr lang="uk-UA" dirty="0" smtClean="0"/>
              <a:t>британский интеллектуальный роман 50-70-х гг.;</a:t>
            </a:r>
          </a:p>
          <a:p>
            <a:pPr>
              <a:buFontTx/>
              <a:buChar char="-"/>
            </a:pPr>
            <a:r>
              <a:rPr lang="uk-UA" dirty="0" smtClean="0"/>
              <a:t>“сердитые молодые люди”; </a:t>
            </a:r>
          </a:p>
          <a:p>
            <a:r>
              <a:rPr lang="uk-UA" b="1" dirty="0" smtClean="0"/>
              <a:t>Американская литература:</a:t>
            </a:r>
          </a:p>
          <a:p>
            <a:pPr>
              <a:buFontTx/>
              <a:buChar char="-"/>
            </a:pPr>
            <a:r>
              <a:rPr lang="uk-UA" dirty="0" smtClean="0"/>
              <a:t>битники;</a:t>
            </a:r>
          </a:p>
          <a:p>
            <a:pPr>
              <a:buFontTx/>
              <a:buChar char="-"/>
            </a:pPr>
            <a:r>
              <a:rPr lang="uk-UA" dirty="0" smtClean="0"/>
              <a:t>“школа черного юмора”;</a:t>
            </a:r>
          </a:p>
          <a:p>
            <a:r>
              <a:rPr lang="uk-UA" b="1" dirty="0" smtClean="0"/>
              <a:t>Немецкая литература:</a:t>
            </a:r>
          </a:p>
          <a:p>
            <a:pPr>
              <a:buFontTx/>
              <a:buChar char="-"/>
            </a:pPr>
            <a:r>
              <a:rPr lang="uk-UA" dirty="0" smtClean="0"/>
              <a:t>“Группа 47”</a:t>
            </a:r>
          </a:p>
          <a:p>
            <a:r>
              <a:rPr lang="uk-UA" b="1" dirty="0" smtClean="0"/>
              <a:t>Французская литература:</a:t>
            </a:r>
          </a:p>
          <a:p>
            <a:pPr>
              <a:buFontTx/>
              <a:buChar char="-"/>
            </a:pPr>
            <a:r>
              <a:rPr lang="uk-UA" dirty="0" smtClean="0"/>
              <a:t>“новый роман”; </a:t>
            </a:r>
          </a:p>
          <a:p>
            <a:r>
              <a:rPr lang="uk-UA" b="1" dirty="0" smtClean="0"/>
              <a:t>Латиноамериканская литература:</a:t>
            </a:r>
          </a:p>
          <a:p>
            <a:pPr>
              <a:buFontTx/>
              <a:buChar char="-"/>
            </a:pPr>
            <a:r>
              <a:rPr lang="uk-UA" dirty="0" smtClean="0"/>
              <a:t>“магический реализм”; </a:t>
            </a:r>
          </a:p>
          <a:p>
            <a:r>
              <a:rPr lang="uk-UA" b="1" dirty="0" smtClean="0"/>
              <a:t>Японская литература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Универсальные </a:t>
            </a:r>
            <a:br>
              <a:rPr lang="ru-RU" dirty="0" smtClean="0"/>
            </a:br>
            <a:r>
              <a:rPr lang="ru-RU" dirty="0" smtClean="0"/>
              <a:t>направления и течения в литературе </a:t>
            </a:r>
            <a:r>
              <a:rPr lang="en-US" dirty="0" smtClean="0"/>
              <a:t>II </a:t>
            </a:r>
            <a:r>
              <a:rPr lang="ru-RU" dirty="0" smtClean="0"/>
              <a:t>половины ХХ в.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79512" y="1772816"/>
          <a:ext cx="871296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ight Brace 7"/>
          <p:cNvSpPr/>
          <p:nvPr/>
        </p:nvSpPr>
        <p:spPr>
          <a:xfrm rot="5400000">
            <a:off x="5076056" y="2492896"/>
            <a:ext cx="936104" cy="59766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27784" y="602128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ПОСТМОДЕРН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Постэкзистенциализм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«Литература атомного века» (Л.Андреев)</a:t>
            </a:r>
          </a:p>
          <a:p>
            <a:r>
              <a:rPr lang="ru-RU" dirty="0" smtClean="0"/>
              <a:t>От проблемы существования индивида – к проблеме выживания человечества; </a:t>
            </a:r>
          </a:p>
          <a:p>
            <a:r>
              <a:rPr lang="ru-RU" dirty="0" smtClean="0"/>
              <a:t>Конкретно-исторический материал в абстрактно-мифологическом контексте;</a:t>
            </a:r>
          </a:p>
          <a:p>
            <a:r>
              <a:rPr lang="ru-RU" dirty="0" smtClean="0"/>
              <a:t>Символизм и неомифологизм;</a:t>
            </a:r>
          </a:p>
          <a:p>
            <a:r>
              <a:rPr lang="ru-RU" dirty="0" smtClean="0"/>
              <a:t>Основной жанр – философская повесть-притча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ocuparlisboa.com/wp-content/uploads/2014/12/lord-of-the-flies-quotes-oqvkauh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8893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http://childrensbookshop.com/images/bookimages/94/94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3744416" cy="5490346"/>
          </a:xfrm>
          <a:prstGeom prst="rect">
            <a:avLst/>
          </a:prstGeom>
          <a:noFill/>
        </p:spPr>
      </p:pic>
      <p:pic>
        <p:nvPicPr>
          <p:cNvPr id="29700" name="Picture 4" descr="http://www.andreyvoev.com/wp-content/uploads/2010/06/lord-of-the-flies-c10284138jpe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7227" y="1124744"/>
            <a:ext cx="3631237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26642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– Правила! – крикнул Ральф. – Ты нарушаешь правила!</a:t>
            </a:r>
          </a:p>
          <a:p>
            <a:pPr>
              <a:buNone/>
            </a:pPr>
            <a:r>
              <a:rPr lang="ru-RU" dirty="0" smtClean="0"/>
              <a:t>– Ну и что?</a:t>
            </a:r>
          </a:p>
          <a:p>
            <a:pPr>
              <a:buNone/>
            </a:pPr>
            <a:r>
              <a:rPr lang="ru-RU" dirty="0" smtClean="0"/>
              <a:t>Ральф взял себя в руки.</a:t>
            </a:r>
          </a:p>
          <a:p>
            <a:pPr>
              <a:buNone/>
            </a:pPr>
            <a:r>
              <a:rPr lang="ru-RU" dirty="0" smtClean="0"/>
              <a:t>– А то, что, кроме правил, у нас ничего нет.</a:t>
            </a:r>
          </a:p>
          <a:p>
            <a:pPr>
              <a:buNone/>
            </a:pPr>
            <a:r>
              <a:rPr lang="ru-RU" dirty="0" smtClean="0"/>
              <a:t>Но Джек уже орал ему в лицо:</a:t>
            </a:r>
          </a:p>
          <a:p>
            <a:pPr>
              <a:buNone/>
            </a:pPr>
            <a:r>
              <a:rPr lang="ru-RU" dirty="0" smtClean="0"/>
              <a:t>– Катись ты со своими правилами! Мы сильные! Мы охотники! Если зверь этот есть, мы его выследим! Зажмем в кольцо и будем бить, бить, бить!</a:t>
            </a:r>
          </a:p>
          <a:p>
            <a:pPr algn="ctr">
              <a:buNone/>
            </a:pPr>
            <a:r>
              <a:rPr lang="ru-RU" dirty="0" smtClean="0"/>
              <a:t>***</a:t>
            </a:r>
          </a:p>
          <a:p>
            <a:endParaRPr lang="en-US" dirty="0"/>
          </a:p>
        </p:txBody>
      </p:sp>
      <p:pic>
        <p:nvPicPr>
          <p:cNvPr id="32770" name="Picture 2" descr="http://1.bp.blogspot.com/-P6d37vBKbgs/UP8CziIA9LI/AAAAAAAAE80/X8gSB3LLfhw/s1600/lord_of_the_flies_by_thewalkingman-d5gficy.jpg"/>
          <p:cNvPicPr>
            <a:picLocks noChangeAspect="1" noChangeArrowheads="1"/>
          </p:cNvPicPr>
          <p:nvPr/>
        </p:nvPicPr>
        <p:blipFill>
          <a:blip r:embed="rId2" cstate="print">
            <a:lum bright="6000" contrast="39000"/>
          </a:blip>
          <a:srcRect/>
          <a:stretch>
            <a:fillRect/>
          </a:stretch>
        </p:blipFill>
        <p:spPr bwMode="auto">
          <a:xfrm>
            <a:off x="6987169" y="3891649"/>
            <a:ext cx="2156831" cy="29663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645024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Никто тебе не поможет. Только я. А я - Зверь.</a:t>
            </a:r>
            <a:br>
              <a:rPr lang="ru-RU" sz="2000" dirty="0" smtClean="0"/>
            </a:br>
            <a:r>
              <a:rPr lang="ru-RU" sz="2000" dirty="0" smtClean="0"/>
              <a:t>Губы Саймона с трудом вытолкнули вслух:</a:t>
            </a:r>
            <a:br>
              <a:rPr lang="ru-RU" sz="2000" dirty="0" smtClean="0"/>
            </a:br>
            <a:r>
              <a:rPr lang="ru-RU" sz="2000" dirty="0" smtClean="0"/>
              <a:t>- Свиная голова на палке.</a:t>
            </a:r>
            <a:br>
              <a:rPr lang="ru-RU" sz="2000" dirty="0" smtClean="0"/>
            </a:br>
            <a:r>
              <a:rPr lang="ru-RU" sz="2000" dirty="0" smtClean="0"/>
              <a:t>- И вы вообразили, будто меня можно выследить, убить? - сказала голова. &lt;...&gt; - Но ты же знал, правда? Что я - часть тебя самого? Неотделимая часть! Что это из-за меня ничего у вас не вышло? Что все получилось из-за меня?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Символизм в «Повелителе мух»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82296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54212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Символ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Толкование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Остров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Мир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Человечество;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tabula rasa</a:t>
                      </a:r>
                      <a:r>
                        <a:rPr lang="ru-RU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Ральф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Демократия; светскость; цивилизация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Хрюша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Разум;</a:t>
                      </a:r>
                      <a:r>
                        <a:rPr lang="ru-RU" baseline="0" dirty="0" smtClean="0"/>
                        <a:t> рациоцентризм; наука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Саймон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Чувство;</a:t>
                      </a:r>
                      <a:r>
                        <a:rPr lang="ru-RU" baseline="0" dirty="0" smtClean="0"/>
                        <a:t> интуитивизм; визионерство; религия</a:t>
                      </a:r>
                      <a:r>
                        <a:rPr lang="ru-RU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Джек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Диктатура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Раковина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Порядок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Огонь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«Зверь»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Зло; животное начало; «повелитель мух» – одно</a:t>
                      </a:r>
                      <a:r>
                        <a:rPr lang="ru-RU" baseline="0" dirty="0" smtClean="0"/>
                        <a:t> из имен дьявола</a:t>
                      </a:r>
                      <a:r>
                        <a:rPr lang="ru-RU" dirty="0" smtClean="0"/>
                        <a:t> (Вельзевул)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Взрослый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Власть; моральный авторитет</a:t>
                      </a:r>
                      <a:r>
                        <a:rPr lang="ru-RU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http://www.hamiltonart.com/hamilton_images/artistWorks/kenKeely/gallery/originals/_20thcent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695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http://payload125.cargocollective.com/1/10/327662/4807579/Max_Moertl_dunes_01_752.jpg"/>
          <p:cNvPicPr>
            <a:picLocks noChangeAspect="1" noChangeArrowheads="1"/>
          </p:cNvPicPr>
          <p:nvPr/>
        </p:nvPicPr>
        <p:blipFill>
          <a:blip r:embed="rId2" cstate="print"/>
          <a:srcRect l="8670"/>
          <a:stretch>
            <a:fillRect/>
          </a:stretch>
        </p:blipFill>
        <p:spPr bwMode="auto">
          <a:xfrm>
            <a:off x="0" y="0"/>
            <a:ext cx="914260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3789040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Потерпевшие кораблекрушение гибнут не столько от голода и жажды, сколько от страха, что пищи и воды не хватит. Стоит только подумать, что проиграл, и в тот же миг начнется поражение. </a:t>
            </a:r>
          </a:p>
          <a:p>
            <a:endParaRPr lang="ru-RU" sz="2400" b="1" i="1" dirty="0" smtClean="0"/>
          </a:p>
          <a:p>
            <a:pPr algn="r"/>
            <a:r>
              <a:rPr lang="ru-RU" sz="2400" b="1" i="1" dirty="0" smtClean="0"/>
              <a:t>Кобо Абэ. «Женщина в песках»</a:t>
            </a:r>
            <a:br>
              <a:rPr lang="ru-RU" sz="2400" b="1" i="1" dirty="0" smtClean="0"/>
            </a:b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http://content.wallpapers-room.com/presentationBig/Sailing_The_Desert_by_Gate-To-Nowh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941168"/>
            <a:ext cx="8748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«... Если  корабль  пригоден для  воды, он  должен  быть пригоден  и  для  песка.  Если  освободиться  от сковывающей  идеи неподвижного  дома, то  отпадет  необходимость  бороться с песком... Свободный корабль, плывущий по песку...  Плывущие дома... Лишенные формы деревни и города...Песок,  естественно, не  жидкость.  Поэтому на его поверхности ничто не удержится…»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Символизм в «Женщине в песках»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67544" y="2204864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54212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Символ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Толкование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Песок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Общество; время; разрушение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Надежда; обновление; жизнь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Яма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Рутина; повседневность; ответственность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Жители</a:t>
                      </a:r>
                      <a:r>
                        <a:rPr lang="ru-RU" baseline="0" dirty="0" smtClean="0"/>
                        <a:t> деревни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Экзистенциальный</a:t>
                      </a:r>
                      <a:r>
                        <a:rPr lang="ru-RU" baseline="0" dirty="0" smtClean="0"/>
                        <a:t> бунт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Мужчина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Орудие;</a:t>
                      </a:r>
                      <a:r>
                        <a:rPr lang="ru-RU" baseline="0" dirty="0" smtClean="0"/>
                        <a:t> сила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Женщина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Созидание;</a:t>
                      </a:r>
                      <a:r>
                        <a:rPr lang="ru-RU" baseline="0" dirty="0" smtClean="0"/>
                        <a:t> творчество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Корабль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Свобода; мечта; счастье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Проверочные вопросы: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Какой из аспектов постмодернистской чувствительности кажется вам самым важным и почему?</a:t>
            </a:r>
          </a:p>
          <a:p>
            <a:r>
              <a:rPr lang="ru-RU" dirty="0" smtClean="0"/>
              <a:t>Какая из тенденций развития литературного процесса </a:t>
            </a:r>
            <a:r>
              <a:rPr lang="uk-UA" dirty="0" smtClean="0"/>
              <a:t>ІІ пол. ХХ в. </a:t>
            </a:r>
            <a:r>
              <a:rPr lang="ru-RU" dirty="0" smtClean="0"/>
              <a:t>является, на ваш взгляд, самой продуктивной и почему? </a:t>
            </a:r>
          </a:p>
          <a:p>
            <a:r>
              <a:rPr lang="ru-RU" dirty="0" smtClean="0"/>
              <a:t>Согласны ли вы с приговором, который выносит человечеству Голдинг в «Повелителе мух»?</a:t>
            </a:r>
          </a:p>
          <a:p>
            <a:r>
              <a:rPr lang="ru-RU" dirty="0" smtClean="0"/>
              <a:t>В чем разница в восприятии абсурда бытия между экзистенциализмом и постэкзистенциализмом (на примере романа Кобо Абэ «Женщина в песках»)? </a:t>
            </a:r>
            <a:endParaRPr lang="en-US" dirty="0"/>
          </a:p>
        </p:txBody>
      </p:sp>
      <p:pic>
        <p:nvPicPr>
          <p:cNvPr id="1026" name="Picture 2" descr="http://www.clker.com/cliparts/9/1/4/0/11954322131712176739question_mark_naught101_02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636" y="0"/>
            <a:ext cx="1633364" cy="1633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568952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Исторические координаты </a:t>
            </a:r>
            <a:r>
              <a:rPr lang="en-US" dirty="0" smtClean="0"/>
              <a:t>II </a:t>
            </a:r>
            <a:r>
              <a:rPr lang="ru-RU" dirty="0" smtClean="0"/>
              <a:t>пол. ХХ в.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Создание ядерного оружия</a:t>
            </a:r>
          </a:p>
          <a:p>
            <a:r>
              <a:rPr lang="ru-RU" dirty="0" smtClean="0"/>
              <a:t>«Холодная война» и гонка вооружений</a:t>
            </a:r>
          </a:p>
          <a:p>
            <a:r>
              <a:rPr lang="ru-RU" dirty="0" smtClean="0"/>
              <a:t>Крах колониальной системы</a:t>
            </a:r>
          </a:p>
          <a:p>
            <a:r>
              <a:rPr lang="ru-RU" dirty="0" smtClean="0"/>
              <a:t>«Генетическая революция»</a:t>
            </a:r>
          </a:p>
          <a:p>
            <a:r>
              <a:rPr lang="ru-RU" dirty="0" smtClean="0"/>
              <a:t>«Компьютерная революция» и создание интернета</a:t>
            </a:r>
          </a:p>
          <a:p>
            <a:r>
              <a:rPr lang="ru-RU" dirty="0" smtClean="0"/>
              <a:t>«Сексуальная революция» </a:t>
            </a:r>
          </a:p>
          <a:p>
            <a:r>
              <a:rPr lang="ru-RU" dirty="0" smtClean="0"/>
              <a:t>«Зеленая революция» </a:t>
            </a:r>
          </a:p>
          <a:p>
            <a:r>
              <a:rPr lang="ru-RU" dirty="0" smtClean="0"/>
              <a:t>Постиндустриальная экономика </a:t>
            </a:r>
          </a:p>
          <a:p>
            <a:r>
              <a:rPr lang="ru-RU" dirty="0" smtClean="0"/>
              <a:t>Освоение космоса </a:t>
            </a:r>
          </a:p>
          <a:p>
            <a:r>
              <a:rPr lang="ru-RU" dirty="0" smtClean="0"/>
              <a:t>Распад СССР и конец биполярного мира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Постмодернистская чувствительность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Ощущение мира как хаоса;</a:t>
            </a:r>
          </a:p>
          <a:p>
            <a:r>
              <a:rPr lang="ru-RU" dirty="0" smtClean="0"/>
              <a:t>Кризис веры во все ранее существовавшие ценности;</a:t>
            </a:r>
          </a:p>
          <a:p>
            <a:r>
              <a:rPr lang="ru-RU" dirty="0" smtClean="0"/>
              <a:t>Эпистемологическая неуверенность;</a:t>
            </a:r>
          </a:p>
          <a:p>
            <a:r>
              <a:rPr lang="ru-RU" dirty="0" smtClean="0"/>
              <a:t>Тотальный релятивизм; </a:t>
            </a:r>
          </a:p>
          <a:p>
            <a:r>
              <a:rPr lang="ru-RU" dirty="0" smtClean="0"/>
              <a:t>Ирония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German soldiers react to footage of concentration camps, 1945"/>
          <p:cNvPicPr>
            <a:picLocks noChangeAspect="1" noChangeArrowheads="1"/>
          </p:cNvPicPr>
          <p:nvPr/>
        </p:nvPicPr>
        <p:blipFill>
          <a:blip r:embed="rId2" cstate="print"/>
          <a:srcRect b="7027"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8" name="Picture 4" descr="http://image.zn.ua/media/images/original/Jun2011/34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0796" cy="60932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623731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Ворота лагеря смерти Освенцим (Аушвиц)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www.lanzy.ru/uploads/posts/2012-09/1346596094_20090902-wr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04664"/>
            <a:ext cx="9169925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8" name="Picture 6" descr="http://img15.nnm.me/9/3/b/6/f/d0954194b9fa8fea1d33c26f4b6.jpg"/>
          <p:cNvPicPr>
            <a:picLocks noChangeAspect="1" noChangeArrowheads="1"/>
          </p:cNvPicPr>
          <p:nvPr/>
        </p:nvPicPr>
        <p:blipFill>
          <a:blip r:embed="rId2" cstate="print">
            <a:lum bright="71000" contrast="-6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9552" y="1916832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...Освенцим </a:t>
            </a:r>
            <a:r>
              <a:rPr lang="ru-RU" sz="2400" dirty="0"/>
              <a:t>доказал, что культура потерпела крах. То, что могло произойти там, где живы все традиции философии, искусства и просветительского знания, говорит о чем-то значительном, а не просто о том, что дух, культура не смогли познать человека и изменить его. </a:t>
            </a:r>
            <a:r>
              <a:rPr lang="ru-RU" sz="2400" dirty="0" smtClean="0"/>
              <a:t>После </a:t>
            </a:r>
            <a:r>
              <a:rPr lang="ru-RU" sz="2400" dirty="0"/>
              <a:t>Освенцима любая культура вместе с любой ее уничижительной критикой – всего лишь мусор.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pPr algn="r"/>
            <a:r>
              <a:rPr lang="ru-RU" sz="2400" dirty="0" smtClean="0"/>
              <a:t>Теодор Адорно.  После Освенцима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Три тенденции развития литературного процесса </a:t>
            </a:r>
            <a:r>
              <a:rPr lang="en-US" dirty="0" smtClean="0"/>
              <a:t>II </a:t>
            </a:r>
            <a:r>
              <a:rPr lang="ru-RU" dirty="0" smtClean="0"/>
              <a:t>пол. ХХ в.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Эгалитарная</a:t>
            </a:r>
          </a:p>
          <a:p>
            <a:r>
              <a:rPr lang="ru-RU" dirty="0" smtClean="0"/>
              <a:t>Элитарная</a:t>
            </a:r>
          </a:p>
          <a:p>
            <a:r>
              <a:rPr lang="ru-RU" dirty="0" smtClean="0"/>
              <a:t>Компромиссная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«Воспитать своего читателя – значит написать такую первую часть, после которой ему захотелось бы прочесть, а главное, понять вторую»</a:t>
            </a:r>
          </a:p>
          <a:p>
            <a:pPr algn="r">
              <a:buNone/>
            </a:pPr>
            <a:r>
              <a:rPr lang="ru-RU" dirty="0" smtClean="0"/>
              <a:t>Умберто Эко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4731</TotalTime>
  <Words>573</Words>
  <Application>Microsoft Office PowerPoint</Application>
  <PresentationFormat>On-screen Show (4:3)</PresentationFormat>
  <Paragraphs>143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Urban</vt:lpstr>
      <vt:lpstr>ЗАРУБЕЖНАЯ ЛИТЕРАТУРА II половины ХХ в.</vt:lpstr>
      <vt:lpstr>Slide 2</vt:lpstr>
      <vt:lpstr>Исторические координаты II пол. ХХ в.</vt:lpstr>
      <vt:lpstr>Постмодернистская чувствительность</vt:lpstr>
      <vt:lpstr>Slide 5</vt:lpstr>
      <vt:lpstr>Slide 6</vt:lpstr>
      <vt:lpstr>Slide 7</vt:lpstr>
      <vt:lpstr>Slide 8</vt:lpstr>
      <vt:lpstr>Три тенденции развития литературного процесса II пол. ХХ в.</vt:lpstr>
      <vt:lpstr>Slide 10</vt:lpstr>
      <vt:lpstr>Массовая литература</vt:lpstr>
      <vt:lpstr>Жанры массовой литературы</vt:lpstr>
      <vt:lpstr>Национальное своеобразие литератур II пол. ХХ в. </vt:lpstr>
      <vt:lpstr>Универсальные  направления и течения в литературе II половины ХХ в. </vt:lpstr>
      <vt:lpstr>Постэкзистенциализм</vt:lpstr>
      <vt:lpstr>Slide 16</vt:lpstr>
      <vt:lpstr>Slide 17</vt:lpstr>
      <vt:lpstr>Slide 18</vt:lpstr>
      <vt:lpstr>Символизм в «Повелителе мух»</vt:lpstr>
      <vt:lpstr>Slide 20</vt:lpstr>
      <vt:lpstr>Slide 21</vt:lpstr>
      <vt:lpstr>Символизм в «Женщине в песках»</vt:lpstr>
      <vt:lpstr>Проверочные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ЛИТЕРАТУРНЫЙ ПРОЦЕСС  II половины ХХ в.</dc:title>
  <dc:creator>the_mockturtle</dc:creator>
  <cp:lastModifiedBy>the_mockturtle</cp:lastModifiedBy>
  <cp:revision>291</cp:revision>
  <dcterms:created xsi:type="dcterms:W3CDTF">2015-02-22T20:35:52Z</dcterms:created>
  <dcterms:modified xsi:type="dcterms:W3CDTF">2017-02-15T12:06:41Z</dcterms:modified>
</cp:coreProperties>
</file>