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Lst>
  <p:sldSz cx="9144000" cy="6858000" type="screen4x3"/>
  <p:notesSz cx="6858000" cy="9144000"/>
  <p:defaultText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5" d="100"/>
          <a:sy n="75" d="100"/>
        </p:scale>
        <p:origin x="-1014"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sp>
        <p:nvSpPr>
          <p:cNvPr id="7" name="Прямая соединительная линия 6"/>
          <p:cNvSpPr>
            <a:spLocks noChangeShapeType="1"/>
          </p:cNvSpPr>
          <p:nvPr/>
        </p:nvSpPr>
        <p:spPr bwMode="auto">
          <a:xfrm>
            <a:off x="514350" y="5349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9" name="Заголовок 28"/>
          <p:cNvSpPr>
            <a:spLocks noGrp="1"/>
          </p:cNvSpPr>
          <p:nvPr>
            <p:ph type="ctrTitle"/>
          </p:nvPr>
        </p:nvSpPr>
        <p:spPr>
          <a:xfrm>
            <a:off x="381000" y="4853411"/>
            <a:ext cx="8458200" cy="1222375"/>
          </a:xfrm>
        </p:spPr>
        <p:txBody>
          <a:bodyPr anchor="t"/>
          <a:lstStyle/>
          <a:p>
            <a:r>
              <a:rPr kumimoji="0" lang="ru-RU" smtClean="0"/>
              <a:t>Образец заголовка</a:t>
            </a:r>
            <a:endParaRPr kumimoji="0" lang="en-US"/>
          </a:p>
        </p:txBody>
      </p:sp>
      <p:sp>
        <p:nvSpPr>
          <p:cNvPr id="9" name="Подзаголовок 8"/>
          <p:cNvSpPr>
            <a:spLocks noGrp="1"/>
          </p:cNvSpPr>
          <p:nvPr>
            <p:ph type="subTitle" idx="1"/>
          </p:nvPr>
        </p:nvSpPr>
        <p:spPr>
          <a:xfrm>
            <a:off x="381000" y="3886200"/>
            <a:ext cx="8458200" cy="914400"/>
          </a:xfrm>
        </p:spPr>
        <p:txBody>
          <a:bodyPr anchor="b"/>
          <a:lstStyle>
            <a:lvl1pPr marL="0" indent="0" algn="l">
              <a:buNone/>
              <a:defRPr sz="2400">
                <a:solidFill>
                  <a:schemeClr val="tx2">
                    <a:shade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ru-RU" smtClean="0"/>
              <a:t>Образец подзаголовка</a:t>
            </a:r>
            <a:endParaRPr kumimoji="0" lang="en-US"/>
          </a:p>
        </p:txBody>
      </p:sp>
      <p:sp>
        <p:nvSpPr>
          <p:cNvPr id="16" name="Дата 15"/>
          <p:cNvSpPr>
            <a:spLocks noGrp="1"/>
          </p:cNvSpPr>
          <p:nvPr>
            <p:ph type="dt" sz="half" idx="10"/>
          </p:nvPr>
        </p:nvSpPr>
        <p:spPr/>
        <p:txBody>
          <a:bodyPr/>
          <a:lstStyle/>
          <a:p>
            <a:fld id="{BB4C2974-ADB9-4563-94E1-AEED87F7AD7A}" type="datetimeFigureOut">
              <a:rPr lang="uk-UA" smtClean="0"/>
              <a:t>10.05.2011</a:t>
            </a:fld>
            <a:endParaRPr lang="uk-UA"/>
          </a:p>
        </p:txBody>
      </p:sp>
      <p:sp>
        <p:nvSpPr>
          <p:cNvPr id="2" name="Нижний колонтитул 1"/>
          <p:cNvSpPr>
            <a:spLocks noGrp="1"/>
          </p:cNvSpPr>
          <p:nvPr>
            <p:ph type="ftr" sz="quarter" idx="11"/>
          </p:nvPr>
        </p:nvSpPr>
        <p:spPr/>
        <p:txBody>
          <a:bodyPr/>
          <a:lstStyle/>
          <a:p>
            <a:endParaRPr lang="uk-UA"/>
          </a:p>
        </p:txBody>
      </p:sp>
      <p:sp>
        <p:nvSpPr>
          <p:cNvPr id="15" name="Номер слайда 14"/>
          <p:cNvSpPr>
            <a:spLocks noGrp="1"/>
          </p:cNvSpPr>
          <p:nvPr>
            <p:ph type="sldNum" sz="quarter" idx="12"/>
          </p:nvPr>
        </p:nvSpPr>
        <p:spPr>
          <a:xfrm>
            <a:off x="8229600" y="6473952"/>
            <a:ext cx="758952" cy="246888"/>
          </a:xfrm>
        </p:spPr>
        <p:txBody>
          <a:bodyPr/>
          <a:lstStyle/>
          <a:p>
            <a:fld id="{276AC94C-9E16-4A4D-91CC-7245EDE624DA}" type="slidenum">
              <a:rPr lang="uk-UA" smtClean="0"/>
              <a:t>‹#›</a:t>
            </a:fld>
            <a:endParaRPr lang="uk-U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BB4C2974-ADB9-4563-94E1-AEED87F7AD7A}" type="datetimeFigureOut">
              <a:rPr lang="uk-UA" smtClean="0"/>
              <a:t>10.05.2011</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276AC94C-9E16-4A4D-91CC-7245EDE624DA}" type="slidenum">
              <a:rPr lang="uk-UA" smtClean="0"/>
              <a:t>‹#›</a:t>
            </a:fld>
            <a:endParaRPr lang="uk-U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858000" y="549276"/>
            <a:ext cx="1828800" cy="5851525"/>
          </a:xfrm>
        </p:spPr>
        <p:txBody>
          <a:bodyPr vert="eaVer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549276"/>
            <a:ext cx="6248400" cy="5851525"/>
          </a:xfrm>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BB4C2974-ADB9-4563-94E1-AEED87F7AD7A}" type="datetimeFigureOut">
              <a:rPr lang="uk-UA" smtClean="0"/>
              <a:t>10.05.2011</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276AC94C-9E16-4A4D-91CC-7245EDE624DA}" type="slidenum">
              <a:rPr lang="uk-UA" smtClean="0"/>
              <a:t>‹#›</a:t>
            </a:fld>
            <a:endParaRPr lang="uk-U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2" name="Заголовок 21"/>
          <p:cNvSpPr>
            <a:spLocks noGrp="1"/>
          </p:cNvSpPr>
          <p:nvPr>
            <p:ph type="title"/>
          </p:nvPr>
        </p:nvSpPr>
        <p:spPr/>
        <p:txBody>
          <a:bodyPr/>
          <a:lstStyle/>
          <a:p>
            <a:r>
              <a:rPr kumimoji="0" lang="ru-RU" smtClean="0"/>
              <a:t>Образец заголовка</a:t>
            </a:r>
            <a:endParaRPr kumimoji="0" lang="en-US"/>
          </a:p>
        </p:txBody>
      </p:sp>
      <p:sp>
        <p:nvSpPr>
          <p:cNvPr id="27" name="Объект 26"/>
          <p:cNvSpPr>
            <a:spLocks noGrp="1"/>
          </p:cNvSpPr>
          <p:nvPr>
            <p:ph idx="1"/>
          </p:nvPr>
        </p:nvSpPr>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25" name="Дата 24"/>
          <p:cNvSpPr>
            <a:spLocks noGrp="1"/>
          </p:cNvSpPr>
          <p:nvPr>
            <p:ph type="dt" sz="half" idx="10"/>
          </p:nvPr>
        </p:nvSpPr>
        <p:spPr/>
        <p:txBody>
          <a:bodyPr/>
          <a:lstStyle/>
          <a:p>
            <a:fld id="{BB4C2974-ADB9-4563-94E1-AEED87F7AD7A}" type="datetimeFigureOut">
              <a:rPr lang="uk-UA" smtClean="0"/>
              <a:t>10.05.2011</a:t>
            </a:fld>
            <a:endParaRPr lang="uk-UA"/>
          </a:p>
        </p:txBody>
      </p:sp>
      <p:sp>
        <p:nvSpPr>
          <p:cNvPr id="19" name="Нижний колонтитул 18"/>
          <p:cNvSpPr>
            <a:spLocks noGrp="1"/>
          </p:cNvSpPr>
          <p:nvPr>
            <p:ph type="ftr" sz="quarter" idx="11"/>
          </p:nvPr>
        </p:nvSpPr>
        <p:spPr>
          <a:xfrm>
            <a:off x="3581400" y="76200"/>
            <a:ext cx="2895600" cy="288925"/>
          </a:xfrm>
        </p:spPr>
        <p:txBody>
          <a:bodyPr/>
          <a:lstStyle/>
          <a:p>
            <a:endParaRPr lang="uk-UA"/>
          </a:p>
        </p:txBody>
      </p:sp>
      <p:sp>
        <p:nvSpPr>
          <p:cNvPr id="16" name="Номер слайда 15"/>
          <p:cNvSpPr>
            <a:spLocks noGrp="1"/>
          </p:cNvSpPr>
          <p:nvPr>
            <p:ph type="sldNum" sz="quarter" idx="12"/>
          </p:nvPr>
        </p:nvSpPr>
        <p:spPr>
          <a:xfrm>
            <a:off x="8229600" y="6473952"/>
            <a:ext cx="758952" cy="246888"/>
          </a:xfrm>
        </p:spPr>
        <p:txBody>
          <a:bodyPr/>
          <a:lstStyle/>
          <a:p>
            <a:fld id="{276AC94C-9E16-4A4D-91CC-7245EDE624DA}" type="slidenum">
              <a:rPr lang="uk-UA" smtClean="0"/>
              <a:t>‹#›</a:t>
            </a:fld>
            <a:endParaRPr lang="uk-U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Заголовок раздела">
    <p:bg>
      <p:bgRef idx="1003">
        <a:schemeClr val="bg2"/>
      </p:bgRef>
    </p:bg>
    <p:spTree>
      <p:nvGrpSpPr>
        <p:cNvPr id="1" name=""/>
        <p:cNvGrpSpPr/>
        <p:nvPr/>
      </p:nvGrpSpPr>
      <p:grpSpPr>
        <a:xfrm>
          <a:off x="0" y="0"/>
          <a:ext cx="0" cy="0"/>
          <a:chOff x="0" y="0"/>
          <a:chExt cx="0" cy="0"/>
        </a:xfrm>
      </p:grpSpPr>
      <p:sp>
        <p:nvSpPr>
          <p:cNvPr id="7" name="Прямая соединительная линия 6"/>
          <p:cNvSpPr>
            <a:spLocks noChangeShapeType="1"/>
          </p:cNvSpPr>
          <p:nvPr/>
        </p:nvSpPr>
        <p:spPr bwMode="auto">
          <a:xfrm>
            <a:off x="514350" y="3444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6" name="Текст 5"/>
          <p:cNvSpPr>
            <a:spLocks noGrp="1"/>
          </p:cNvSpPr>
          <p:nvPr>
            <p:ph type="body" idx="1"/>
          </p:nvPr>
        </p:nvSpPr>
        <p:spPr>
          <a:xfrm>
            <a:off x="381000" y="1676400"/>
            <a:ext cx="8458200" cy="1219200"/>
          </a:xfrm>
        </p:spPr>
        <p:txBody>
          <a:bodyPr anchor="b"/>
          <a:lstStyle>
            <a:lvl1pPr marL="0" indent="0" algn="r">
              <a:buNone/>
              <a:defRPr sz="2000">
                <a:solidFill>
                  <a:schemeClr val="tx2">
                    <a:shade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ru-RU" smtClean="0"/>
              <a:t>Образец текста</a:t>
            </a:r>
          </a:p>
        </p:txBody>
      </p:sp>
      <p:sp>
        <p:nvSpPr>
          <p:cNvPr id="19" name="Дата 18"/>
          <p:cNvSpPr>
            <a:spLocks noGrp="1"/>
          </p:cNvSpPr>
          <p:nvPr>
            <p:ph type="dt" sz="half" idx="10"/>
          </p:nvPr>
        </p:nvSpPr>
        <p:spPr/>
        <p:txBody>
          <a:bodyPr/>
          <a:lstStyle/>
          <a:p>
            <a:fld id="{BB4C2974-ADB9-4563-94E1-AEED87F7AD7A}" type="datetimeFigureOut">
              <a:rPr lang="uk-UA" smtClean="0"/>
              <a:t>10.05.2011</a:t>
            </a:fld>
            <a:endParaRPr lang="uk-UA"/>
          </a:p>
        </p:txBody>
      </p:sp>
      <p:sp>
        <p:nvSpPr>
          <p:cNvPr id="11" name="Нижний колонтитул 10"/>
          <p:cNvSpPr>
            <a:spLocks noGrp="1"/>
          </p:cNvSpPr>
          <p:nvPr>
            <p:ph type="ftr" sz="quarter" idx="11"/>
          </p:nvPr>
        </p:nvSpPr>
        <p:spPr/>
        <p:txBody>
          <a:bodyPr/>
          <a:lstStyle/>
          <a:p>
            <a:endParaRPr lang="uk-UA"/>
          </a:p>
        </p:txBody>
      </p:sp>
      <p:sp>
        <p:nvSpPr>
          <p:cNvPr id="16" name="Номер слайда 15"/>
          <p:cNvSpPr>
            <a:spLocks noGrp="1"/>
          </p:cNvSpPr>
          <p:nvPr>
            <p:ph type="sldNum" sz="quarter" idx="12"/>
          </p:nvPr>
        </p:nvSpPr>
        <p:spPr/>
        <p:txBody>
          <a:bodyPr/>
          <a:lstStyle/>
          <a:p>
            <a:fld id="{276AC94C-9E16-4A4D-91CC-7245EDE624DA}" type="slidenum">
              <a:rPr lang="uk-UA" smtClean="0"/>
              <a:t>‹#›</a:t>
            </a:fld>
            <a:endParaRPr lang="uk-UA"/>
          </a:p>
        </p:txBody>
      </p:sp>
      <p:sp>
        <p:nvSpPr>
          <p:cNvPr id="8" name="Заголовок 7"/>
          <p:cNvSpPr>
            <a:spLocks noGrp="1"/>
          </p:cNvSpPr>
          <p:nvPr>
            <p:ph type="title"/>
          </p:nvPr>
        </p:nvSpPr>
        <p:spPr>
          <a:xfrm>
            <a:off x="180475" y="2947085"/>
            <a:ext cx="8686800" cy="1184825"/>
          </a:xfrm>
        </p:spPr>
        <p:txBody>
          <a:bodyPr rtlCol="0" anchor="t"/>
          <a:lstStyle>
            <a:lvl1pPr algn="r">
              <a:defRPr/>
            </a:lvl1pPr>
          </a:lstStyle>
          <a:p>
            <a:r>
              <a:rPr kumimoji="0" lang="ru-RU" smtClean="0"/>
              <a:t>Образец заголовка</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0" name="Заголовок 19"/>
          <p:cNvSpPr>
            <a:spLocks noGrp="1"/>
          </p:cNvSpPr>
          <p:nvPr>
            <p:ph type="title"/>
          </p:nvPr>
        </p:nvSpPr>
        <p:spPr>
          <a:xfrm>
            <a:off x="301752" y="457200"/>
            <a:ext cx="8686800" cy="841248"/>
          </a:xfrm>
        </p:spPr>
        <p:txBody>
          <a:bodyPr/>
          <a:lstStyle/>
          <a:p>
            <a:r>
              <a:rPr kumimoji="0" lang="ru-RU" smtClean="0"/>
              <a:t>Образец заголовка</a:t>
            </a:r>
            <a:endParaRPr kumimoji="0" lang="en-US"/>
          </a:p>
        </p:txBody>
      </p:sp>
      <p:sp>
        <p:nvSpPr>
          <p:cNvPr id="14" name="Объект 13"/>
          <p:cNvSpPr>
            <a:spLocks noGrp="1"/>
          </p:cNvSpPr>
          <p:nvPr>
            <p:ph sz="half" idx="1"/>
          </p:nvPr>
        </p:nvSpPr>
        <p:spPr>
          <a:xfrm>
            <a:off x="304800" y="1600200"/>
            <a:ext cx="4191000" cy="4724400"/>
          </a:xfrm>
        </p:spPr>
        <p:txBody>
          <a:bodyPr/>
          <a:lstStyle>
            <a:lvl1pPr>
              <a:defRPr sz="2800"/>
            </a:lvl1pPr>
            <a:lvl2pPr>
              <a:defRPr sz="2400"/>
            </a:lvl2pPr>
            <a:lvl3pPr>
              <a:defRPr sz="20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13" name="Объект 12"/>
          <p:cNvSpPr>
            <a:spLocks noGrp="1"/>
          </p:cNvSpPr>
          <p:nvPr>
            <p:ph sz="half" idx="2"/>
          </p:nvPr>
        </p:nvSpPr>
        <p:spPr>
          <a:xfrm>
            <a:off x="4648200" y="1600200"/>
            <a:ext cx="4343400" cy="4724400"/>
          </a:xfrm>
        </p:spPr>
        <p:txBody>
          <a:bodyPr/>
          <a:lstStyle>
            <a:lvl1pPr>
              <a:defRPr sz="2800"/>
            </a:lvl1pPr>
            <a:lvl2pPr>
              <a:defRPr sz="2400"/>
            </a:lvl2pPr>
            <a:lvl3pPr>
              <a:defRPr sz="20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21" name="Дата 20"/>
          <p:cNvSpPr>
            <a:spLocks noGrp="1"/>
          </p:cNvSpPr>
          <p:nvPr>
            <p:ph type="dt" sz="half" idx="10"/>
          </p:nvPr>
        </p:nvSpPr>
        <p:spPr/>
        <p:txBody>
          <a:bodyPr/>
          <a:lstStyle/>
          <a:p>
            <a:fld id="{BB4C2974-ADB9-4563-94E1-AEED87F7AD7A}" type="datetimeFigureOut">
              <a:rPr lang="uk-UA" smtClean="0"/>
              <a:t>10.05.2011</a:t>
            </a:fld>
            <a:endParaRPr lang="uk-UA"/>
          </a:p>
        </p:txBody>
      </p:sp>
      <p:sp>
        <p:nvSpPr>
          <p:cNvPr id="10" name="Нижний колонтитул 9"/>
          <p:cNvSpPr>
            <a:spLocks noGrp="1"/>
          </p:cNvSpPr>
          <p:nvPr>
            <p:ph type="ftr" sz="quarter" idx="11"/>
          </p:nvPr>
        </p:nvSpPr>
        <p:spPr/>
        <p:txBody>
          <a:bodyPr/>
          <a:lstStyle/>
          <a:p>
            <a:endParaRPr lang="uk-UA"/>
          </a:p>
        </p:txBody>
      </p:sp>
      <p:sp>
        <p:nvSpPr>
          <p:cNvPr id="31" name="Номер слайда 30"/>
          <p:cNvSpPr>
            <a:spLocks noGrp="1"/>
          </p:cNvSpPr>
          <p:nvPr>
            <p:ph type="sldNum" sz="quarter" idx="12"/>
          </p:nvPr>
        </p:nvSpPr>
        <p:spPr/>
        <p:txBody>
          <a:bodyPr/>
          <a:lstStyle/>
          <a:p>
            <a:fld id="{276AC94C-9E16-4A4D-91CC-7245EDE624DA}" type="slidenum">
              <a:rPr lang="uk-UA" smtClean="0"/>
              <a:t>‹#›</a:t>
            </a:fld>
            <a:endParaRPr lang="uk-U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Сравнение">
    <p:spTree>
      <p:nvGrpSpPr>
        <p:cNvPr id="1" name=""/>
        <p:cNvGrpSpPr/>
        <p:nvPr/>
      </p:nvGrpSpPr>
      <p:grpSpPr>
        <a:xfrm>
          <a:off x="0" y="0"/>
          <a:ext cx="0" cy="0"/>
          <a:chOff x="0" y="0"/>
          <a:chExt cx="0" cy="0"/>
        </a:xfrm>
      </p:grpSpPr>
      <p:sp>
        <p:nvSpPr>
          <p:cNvPr id="29" name="Заголовок 28"/>
          <p:cNvSpPr>
            <a:spLocks noGrp="1"/>
          </p:cNvSpPr>
          <p:nvPr>
            <p:ph type="title"/>
          </p:nvPr>
        </p:nvSpPr>
        <p:spPr>
          <a:xfrm>
            <a:off x="304800" y="5410200"/>
            <a:ext cx="8610600" cy="882650"/>
          </a:xfrm>
        </p:spPr>
        <p:txBody>
          <a:bodyPr anchor="ctr"/>
          <a:lstStyle>
            <a:lvl1pPr>
              <a:defRPr/>
            </a:lvl1pPr>
          </a:lstStyle>
          <a:p>
            <a:r>
              <a:rPr kumimoji="0" lang="ru-RU" smtClean="0"/>
              <a:t>Образец заголовка</a:t>
            </a:r>
            <a:endParaRPr kumimoji="0" lang="en-US"/>
          </a:p>
        </p:txBody>
      </p:sp>
      <p:sp>
        <p:nvSpPr>
          <p:cNvPr id="13" name="Текст 12"/>
          <p:cNvSpPr>
            <a:spLocks noGrp="1"/>
          </p:cNvSpPr>
          <p:nvPr>
            <p:ph type="body" idx="1"/>
          </p:nvPr>
        </p:nvSpPr>
        <p:spPr>
          <a:xfrm>
            <a:off x="281444" y="666750"/>
            <a:ext cx="4290556"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25" name="Текст 24"/>
          <p:cNvSpPr>
            <a:spLocks noGrp="1"/>
          </p:cNvSpPr>
          <p:nvPr>
            <p:ph type="body" sz="half" idx="3"/>
          </p:nvPr>
        </p:nvSpPr>
        <p:spPr>
          <a:xfrm>
            <a:off x="4645025" y="666750"/>
            <a:ext cx="4292241"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4" name="Объект 3"/>
          <p:cNvSpPr>
            <a:spLocks noGrp="1"/>
          </p:cNvSpPr>
          <p:nvPr>
            <p:ph sz="quarter" idx="2"/>
          </p:nvPr>
        </p:nvSpPr>
        <p:spPr>
          <a:xfrm>
            <a:off x="281444" y="1316037"/>
            <a:ext cx="4290556"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28" name="Объект 27"/>
          <p:cNvSpPr>
            <a:spLocks noGrp="1"/>
          </p:cNvSpPr>
          <p:nvPr>
            <p:ph sz="quarter" idx="4"/>
          </p:nvPr>
        </p:nvSpPr>
        <p:spPr>
          <a:xfrm>
            <a:off x="4648730" y="1316037"/>
            <a:ext cx="4288536"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10" name="Дата 9"/>
          <p:cNvSpPr>
            <a:spLocks noGrp="1"/>
          </p:cNvSpPr>
          <p:nvPr>
            <p:ph type="dt" sz="half" idx="10"/>
          </p:nvPr>
        </p:nvSpPr>
        <p:spPr/>
        <p:txBody>
          <a:bodyPr/>
          <a:lstStyle/>
          <a:p>
            <a:fld id="{BB4C2974-ADB9-4563-94E1-AEED87F7AD7A}" type="datetimeFigureOut">
              <a:rPr lang="uk-UA" smtClean="0"/>
              <a:t>10.05.2011</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a:xfrm>
            <a:off x="8229600" y="6477000"/>
            <a:ext cx="762000" cy="246888"/>
          </a:xfrm>
        </p:spPr>
        <p:txBody>
          <a:bodyPr/>
          <a:lstStyle/>
          <a:p>
            <a:fld id="{276AC94C-9E16-4A4D-91CC-7245EDE624DA}" type="slidenum">
              <a:rPr lang="uk-UA" smtClean="0"/>
              <a:t>‹#›</a:t>
            </a:fld>
            <a:endParaRPr lang="uk-UA"/>
          </a:p>
        </p:txBody>
      </p:sp>
      <p:sp>
        <p:nvSpPr>
          <p:cNvPr id="11" name="Прямая соединительная линия 10"/>
          <p:cNvSpPr>
            <a:spLocks noChangeShapeType="1"/>
          </p:cNvSpPr>
          <p:nvPr/>
        </p:nvSpPr>
        <p:spPr bwMode="auto">
          <a:xfrm>
            <a:off x="514350" y="6019800"/>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30" name="Заголовок 29"/>
          <p:cNvSpPr>
            <a:spLocks noGrp="1"/>
          </p:cNvSpPr>
          <p:nvPr>
            <p:ph type="title"/>
          </p:nvPr>
        </p:nvSpPr>
        <p:spPr>
          <a:xfrm>
            <a:off x="301752" y="457200"/>
            <a:ext cx="8686800" cy="841248"/>
          </a:xfrm>
        </p:spPr>
        <p:txBody>
          <a:bodyPr/>
          <a:lstStyle/>
          <a:p>
            <a:r>
              <a:rPr kumimoji="0" lang="ru-RU" smtClean="0"/>
              <a:t>Образец заголовка</a:t>
            </a:r>
            <a:endParaRPr kumimoji="0" lang="en-US"/>
          </a:p>
        </p:txBody>
      </p:sp>
      <p:sp>
        <p:nvSpPr>
          <p:cNvPr id="12" name="Дата 11"/>
          <p:cNvSpPr>
            <a:spLocks noGrp="1"/>
          </p:cNvSpPr>
          <p:nvPr>
            <p:ph type="dt" sz="half" idx="10"/>
          </p:nvPr>
        </p:nvSpPr>
        <p:spPr/>
        <p:txBody>
          <a:bodyPr/>
          <a:lstStyle/>
          <a:p>
            <a:fld id="{BB4C2974-ADB9-4563-94E1-AEED87F7AD7A}" type="datetimeFigureOut">
              <a:rPr lang="uk-UA" smtClean="0"/>
              <a:t>10.05.2011</a:t>
            </a:fld>
            <a:endParaRPr lang="uk-UA"/>
          </a:p>
        </p:txBody>
      </p:sp>
      <p:sp>
        <p:nvSpPr>
          <p:cNvPr id="21" name="Нижний колонтитул 20"/>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276AC94C-9E16-4A4D-91CC-7245EDE624DA}" type="slidenum">
              <a:rPr lang="uk-UA" smtClean="0"/>
              <a:t>‹#›</a:t>
            </a:fld>
            <a:endParaRPr lang="uk-U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Пустой слайд">
    <p:spTree>
      <p:nvGrpSpPr>
        <p:cNvPr id="1" name=""/>
        <p:cNvGrpSpPr/>
        <p:nvPr/>
      </p:nvGrpSpPr>
      <p:grpSpPr>
        <a:xfrm>
          <a:off x="0" y="0"/>
          <a:ext cx="0" cy="0"/>
          <a:chOff x="0" y="0"/>
          <a:chExt cx="0" cy="0"/>
        </a:xfrm>
      </p:grpSpPr>
      <p:sp>
        <p:nvSpPr>
          <p:cNvPr id="3" name="Дата 2"/>
          <p:cNvSpPr>
            <a:spLocks noGrp="1"/>
          </p:cNvSpPr>
          <p:nvPr>
            <p:ph type="dt" sz="half" idx="10"/>
          </p:nvPr>
        </p:nvSpPr>
        <p:spPr/>
        <p:txBody>
          <a:bodyPr/>
          <a:lstStyle/>
          <a:p>
            <a:fld id="{BB4C2974-ADB9-4563-94E1-AEED87F7AD7A}" type="datetimeFigureOut">
              <a:rPr lang="uk-UA" smtClean="0"/>
              <a:t>10.05.2011</a:t>
            </a:fld>
            <a:endParaRPr lang="uk-UA"/>
          </a:p>
        </p:txBody>
      </p:sp>
      <p:sp>
        <p:nvSpPr>
          <p:cNvPr id="24" name="Нижний колонтитул 23"/>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276AC94C-9E16-4A4D-91CC-7245EDE624DA}" type="slidenum">
              <a:rPr lang="uk-UA" smtClean="0"/>
              <a:t>‹#›</a:t>
            </a:fld>
            <a:endParaRPr lang="uk-U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Объект с подписью">
    <p:spTree>
      <p:nvGrpSpPr>
        <p:cNvPr id="1" name=""/>
        <p:cNvGrpSpPr/>
        <p:nvPr/>
      </p:nvGrpSpPr>
      <p:grpSpPr>
        <a:xfrm>
          <a:off x="0" y="0"/>
          <a:ext cx="0" cy="0"/>
          <a:chOff x="0" y="0"/>
          <a:chExt cx="0" cy="0"/>
        </a:xfrm>
      </p:grpSpPr>
      <p:sp>
        <p:nvSpPr>
          <p:cNvPr id="8" name="Прямая соединительная линия 7"/>
          <p:cNvSpPr>
            <a:spLocks noChangeShapeType="1"/>
          </p:cNvSpPr>
          <p:nvPr/>
        </p:nvSpPr>
        <p:spPr bwMode="auto">
          <a:xfrm>
            <a:off x="514350" y="5849117"/>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Заголовок 11"/>
          <p:cNvSpPr>
            <a:spLocks noGrp="1"/>
          </p:cNvSpPr>
          <p:nvPr>
            <p:ph type="title"/>
          </p:nvPr>
        </p:nvSpPr>
        <p:spPr>
          <a:xfrm>
            <a:off x="457200" y="5486400"/>
            <a:ext cx="8458200" cy="520700"/>
          </a:xfrm>
        </p:spPr>
        <p:txBody>
          <a:bodyPr anchor="ctr"/>
          <a:lstStyle>
            <a:lvl1pPr algn="l">
              <a:buNone/>
              <a:defRPr sz="2000" b="1"/>
            </a:lvl1pPr>
          </a:lstStyle>
          <a:p>
            <a:r>
              <a:rPr kumimoji="0" lang="ru-RU" smtClean="0"/>
              <a:t>Образец заголовка</a:t>
            </a:r>
            <a:endParaRPr kumimoji="0" lang="en-US"/>
          </a:p>
        </p:txBody>
      </p:sp>
      <p:sp>
        <p:nvSpPr>
          <p:cNvPr id="26" name="Текст 25"/>
          <p:cNvSpPr>
            <a:spLocks noGrp="1"/>
          </p:cNvSpPr>
          <p:nvPr>
            <p:ph type="body" idx="2"/>
          </p:nvPr>
        </p:nvSpPr>
        <p:spPr>
          <a:xfrm>
            <a:off x="457200" y="609600"/>
            <a:ext cx="3008313" cy="4800600"/>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ru-RU" smtClean="0"/>
              <a:t>Образец текста</a:t>
            </a:r>
          </a:p>
        </p:txBody>
      </p:sp>
      <p:sp>
        <p:nvSpPr>
          <p:cNvPr id="14" name="Объект 13"/>
          <p:cNvSpPr>
            <a:spLocks noGrp="1"/>
          </p:cNvSpPr>
          <p:nvPr>
            <p:ph sz="half" idx="1"/>
          </p:nvPr>
        </p:nvSpPr>
        <p:spPr>
          <a:xfrm>
            <a:off x="3575050" y="609600"/>
            <a:ext cx="5340350" cy="4800600"/>
          </a:xfrm>
        </p:spPr>
        <p:txBody>
          <a:bodyPr/>
          <a:lstStyle>
            <a:lvl1pPr>
              <a:defRPr sz="3200"/>
            </a:lvl1pPr>
            <a:lvl2pPr>
              <a:defRPr sz="2800"/>
            </a:lvl2pPr>
            <a:lvl3pPr>
              <a:defRPr sz="2400"/>
            </a:lvl3pPr>
            <a:lvl4pPr>
              <a:defRPr sz="2000"/>
            </a:lvl4pPr>
            <a:lvl5pPr>
              <a:defRPr sz="20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25" name="Дата 24"/>
          <p:cNvSpPr>
            <a:spLocks noGrp="1"/>
          </p:cNvSpPr>
          <p:nvPr>
            <p:ph type="dt" sz="half" idx="10"/>
          </p:nvPr>
        </p:nvSpPr>
        <p:spPr/>
        <p:txBody>
          <a:bodyPr/>
          <a:lstStyle/>
          <a:p>
            <a:fld id="{BB4C2974-ADB9-4563-94E1-AEED87F7AD7A}" type="datetimeFigureOut">
              <a:rPr lang="uk-UA" smtClean="0"/>
              <a:t>10.05.2011</a:t>
            </a:fld>
            <a:endParaRPr lang="uk-UA"/>
          </a:p>
        </p:txBody>
      </p:sp>
      <p:sp>
        <p:nvSpPr>
          <p:cNvPr id="29" name="Нижний колонтитул 28"/>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276AC94C-9E16-4A4D-91CC-7245EDE624DA}" type="slidenum">
              <a:rPr lang="uk-UA" smtClean="0"/>
              <a:t>‹#›</a:t>
            </a:fld>
            <a:endParaRPr lang="uk-U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spTree>
      <p:nvGrpSpPr>
        <p:cNvPr id="1" name=""/>
        <p:cNvGrpSpPr/>
        <p:nvPr/>
      </p:nvGrpSpPr>
      <p:grpSpPr>
        <a:xfrm>
          <a:off x="0" y="0"/>
          <a:ext cx="0" cy="0"/>
          <a:chOff x="0" y="0"/>
          <a:chExt cx="0" cy="0"/>
        </a:xfrm>
      </p:grpSpPr>
      <p:sp>
        <p:nvSpPr>
          <p:cNvPr id="13" name="Рисунок 12"/>
          <p:cNvSpPr>
            <a:spLocks noGrp="1"/>
          </p:cNvSpPr>
          <p:nvPr>
            <p:ph type="pic" idx="1"/>
          </p:nvPr>
        </p:nvSpPr>
        <p:spPr>
          <a:xfrm>
            <a:off x="3505200" y="616634"/>
            <a:ext cx="5029200" cy="3657600"/>
          </a:xfrm>
          <a:solidFill>
            <a:schemeClr val="bg1"/>
          </a:solidFill>
          <a:ln w="6350">
            <a:solidFill>
              <a:schemeClr val="accent1"/>
            </a:solidFill>
          </a:ln>
          <a:effectLst>
            <a:reflection blurRad="1000" stA="49000" endA="500" endPos="10000" dist="900" dir="5400000" sy="-90000" algn="bl" rotWithShape="0"/>
          </a:effectLst>
        </p:spPr>
        <p:txBody>
          <a:bodyPr/>
          <a:lstStyle>
            <a:lvl1pPr marL="0" indent="0">
              <a:buNone/>
              <a:defRPr sz="3200"/>
            </a:lvl1pPr>
          </a:lstStyle>
          <a:p>
            <a:r>
              <a:rPr kumimoji="0" lang="ru-RU" smtClean="0"/>
              <a:t>Вставка рисунка</a:t>
            </a:r>
            <a:endParaRPr kumimoji="0" lang="en-US" dirty="0"/>
          </a:p>
        </p:txBody>
      </p:sp>
      <p:sp>
        <p:nvSpPr>
          <p:cNvPr id="7" name="Дата 6"/>
          <p:cNvSpPr>
            <a:spLocks noGrp="1"/>
          </p:cNvSpPr>
          <p:nvPr>
            <p:ph type="dt" sz="half" idx="10"/>
          </p:nvPr>
        </p:nvSpPr>
        <p:spPr/>
        <p:txBody>
          <a:bodyPr/>
          <a:lstStyle/>
          <a:p>
            <a:fld id="{BB4C2974-ADB9-4563-94E1-AEED87F7AD7A}" type="datetimeFigureOut">
              <a:rPr lang="uk-UA" smtClean="0"/>
              <a:t>10.05.2011</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31" name="Номер слайда 30"/>
          <p:cNvSpPr>
            <a:spLocks noGrp="1"/>
          </p:cNvSpPr>
          <p:nvPr>
            <p:ph type="sldNum" sz="quarter" idx="12"/>
          </p:nvPr>
        </p:nvSpPr>
        <p:spPr/>
        <p:txBody>
          <a:bodyPr/>
          <a:lstStyle/>
          <a:p>
            <a:fld id="{276AC94C-9E16-4A4D-91CC-7245EDE624DA}" type="slidenum">
              <a:rPr lang="uk-UA" smtClean="0"/>
              <a:t>‹#›</a:t>
            </a:fld>
            <a:endParaRPr lang="uk-UA"/>
          </a:p>
        </p:txBody>
      </p:sp>
      <p:sp>
        <p:nvSpPr>
          <p:cNvPr id="17" name="Заголовок 16"/>
          <p:cNvSpPr>
            <a:spLocks noGrp="1"/>
          </p:cNvSpPr>
          <p:nvPr>
            <p:ph type="title"/>
          </p:nvPr>
        </p:nvSpPr>
        <p:spPr>
          <a:xfrm>
            <a:off x="381000" y="4993760"/>
            <a:ext cx="5867400" cy="522288"/>
          </a:xfrm>
        </p:spPr>
        <p:txBody>
          <a:bodyPr anchor="ctr"/>
          <a:lstStyle>
            <a:lvl1pPr algn="l">
              <a:buNone/>
              <a:defRPr sz="2000" b="1"/>
            </a:lvl1pPr>
          </a:lstStyle>
          <a:p>
            <a:r>
              <a:rPr kumimoji="0" lang="ru-RU" smtClean="0"/>
              <a:t>Образец заголовка</a:t>
            </a:r>
            <a:endParaRPr kumimoji="0" lang="en-US"/>
          </a:p>
        </p:txBody>
      </p:sp>
      <p:sp>
        <p:nvSpPr>
          <p:cNvPr id="26" name="Текст 25"/>
          <p:cNvSpPr>
            <a:spLocks noGrp="1"/>
          </p:cNvSpPr>
          <p:nvPr>
            <p:ph type="body" sz="half" idx="2"/>
          </p:nvPr>
        </p:nvSpPr>
        <p:spPr>
          <a:xfrm>
            <a:off x="381000" y="5533218"/>
            <a:ext cx="5867400" cy="768350"/>
          </a:xfrm>
        </p:spPr>
        <p:txBody>
          <a:bodyPr lIns="109728" tIns="0"/>
          <a:lstStyle>
            <a:lvl1pPr marL="0" indent="0">
              <a:buNone/>
              <a:defRPr sz="1400"/>
            </a:lvl1pPr>
            <a:lvl2pPr>
              <a:defRPr sz="1200"/>
            </a:lvl2pPr>
            <a:lvl3pPr>
              <a:defRPr sz="1000"/>
            </a:lvl3pPr>
            <a:lvl4pPr>
              <a:defRPr sz="900"/>
            </a:lvl4pPr>
            <a:lvl5pPr>
              <a:defRPr sz="900"/>
            </a:lvl5pPr>
          </a:lstStyle>
          <a:p>
            <a:pPr lvl="0" eaLnBrk="1" latinLnBrk="0" hangingPunct="1"/>
            <a:r>
              <a:rPr kumimoji="0" lang="ru-RU" smtClean="0"/>
              <a:t>Образец текста</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Прямая соединительная линия 6"/>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8" name="Текст 7"/>
          <p:cNvSpPr>
            <a:spLocks noGrp="1"/>
          </p:cNvSpPr>
          <p:nvPr>
            <p:ph type="body" idx="1"/>
          </p:nvPr>
        </p:nvSpPr>
        <p:spPr>
          <a:xfrm>
            <a:off x="304800" y="1554162"/>
            <a:ext cx="8686800" cy="4525963"/>
          </a:xfrm>
          <a:prstGeom prst="rect">
            <a:avLst/>
          </a:prstGeom>
        </p:spPr>
        <p:txBody>
          <a:bodyPr vert="horz">
            <a:normAutofit/>
          </a:bodyPr>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
        <p:nvSpPr>
          <p:cNvPr id="11" name="Дата 10"/>
          <p:cNvSpPr>
            <a:spLocks noGrp="1"/>
          </p:cNvSpPr>
          <p:nvPr>
            <p:ph type="dt" sz="half" idx="2"/>
          </p:nvPr>
        </p:nvSpPr>
        <p:spPr>
          <a:xfrm>
            <a:off x="6477000" y="76200"/>
            <a:ext cx="2514600" cy="288925"/>
          </a:xfrm>
          <a:prstGeom prst="rect">
            <a:avLst/>
          </a:prstGeom>
        </p:spPr>
        <p:txBody>
          <a:bodyPr vert="horz"/>
          <a:lstStyle>
            <a:lvl1pPr algn="l" eaLnBrk="1" latinLnBrk="0" hangingPunct="1">
              <a:defRPr kumimoji="0" sz="1200">
                <a:solidFill>
                  <a:schemeClr val="accent1">
                    <a:shade val="75000"/>
                  </a:schemeClr>
                </a:solidFill>
              </a:defRPr>
            </a:lvl1pPr>
          </a:lstStyle>
          <a:p>
            <a:fld id="{BB4C2974-ADB9-4563-94E1-AEED87F7AD7A}" type="datetimeFigureOut">
              <a:rPr lang="uk-UA" smtClean="0"/>
              <a:t>10.05.2011</a:t>
            </a:fld>
            <a:endParaRPr lang="uk-UA"/>
          </a:p>
        </p:txBody>
      </p:sp>
      <p:sp>
        <p:nvSpPr>
          <p:cNvPr id="28" name="Нижний колонтитул 27"/>
          <p:cNvSpPr>
            <a:spLocks noGrp="1"/>
          </p:cNvSpPr>
          <p:nvPr>
            <p:ph type="ftr" sz="quarter" idx="3"/>
          </p:nvPr>
        </p:nvSpPr>
        <p:spPr>
          <a:xfrm>
            <a:off x="3124200" y="76200"/>
            <a:ext cx="3352800" cy="288925"/>
          </a:xfrm>
          <a:prstGeom prst="rect">
            <a:avLst/>
          </a:prstGeom>
        </p:spPr>
        <p:txBody>
          <a:bodyPr vert="horz"/>
          <a:lstStyle>
            <a:lvl1pPr algn="r" eaLnBrk="1" latinLnBrk="0" hangingPunct="1">
              <a:defRPr kumimoji="0" sz="1200">
                <a:solidFill>
                  <a:schemeClr val="accent1">
                    <a:shade val="75000"/>
                  </a:schemeClr>
                </a:solidFill>
              </a:defRPr>
            </a:lvl1pPr>
          </a:lstStyle>
          <a:p>
            <a:endParaRPr lang="uk-UA"/>
          </a:p>
        </p:txBody>
      </p:sp>
      <p:sp>
        <p:nvSpPr>
          <p:cNvPr id="5" name="Номер слайда 4"/>
          <p:cNvSpPr>
            <a:spLocks noGrp="1"/>
          </p:cNvSpPr>
          <p:nvPr>
            <p:ph type="sldNum" sz="quarter" idx="4"/>
          </p:nvPr>
        </p:nvSpPr>
        <p:spPr>
          <a:xfrm>
            <a:off x="8229600" y="6477000"/>
            <a:ext cx="762000" cy="244475"/>
          </a:xfrm>
          <a:prstGeom prst="rect">
            <a:avLst/>
          </a:prstGeom>
        </p:spPr>
        <p:txBody>
          <a:bodyPr vert="horz"/>
          <a:lstStyle>
            <a:lvl1pPr algn="r" eaLnBrk="1" latinLnBrk="0" hangingPunct="1">
              <a:defRPr kumimoji="0" sz="1200">
                <a:solidFill>
                  <a:schemeClr val="accent1">
                    <a:shade val="75000"/>
                  </a:schemeClr>
                </a:solidFill>
              </a:defRPr>
            </a:lvl1pPr>
          </a:lstStyle>
          <a:p>
            <a:fld id="{276AC94C-9E16-4A4D-91CC-7245EDE624DA}" type="slidenum">
              <a:rPr lang="uk-UA" smtClean="0"/>
              <a:t>‹#›</a:t>
            </a:fld>
            <a:endParaRPr lang="uk-UA"/>
          </a:p>
        </p:txBody>
      </p:sp>
      <p:sp>
        <p:nvSpPr>
          <p:cNvPr id="10" name="Заголовок 9"/>
          <p:cNvSpPr>
            <a:spLocks noGrp="1"/>
          </p:cNvSpPr>
          <p:nvPr>
            <p:ph type="title"/>
          </p:nvPr>
        </p:nvSpPr>
        <p:spPr>
          <a:xfrm>
            <a:off x="304800" y="457200"/>
            <a:ext cx="8686800" cy="838200"/>
          </a:xfrm>
          <a:prstGeom prst="rect">
            <a:avLst/>
          </a:prstGeom>
        </p:spPr>
        <p:txBody>
          <a:bodyPr vert="horz" anchor="ctr">
            <a:normAutofit/>
          </a:bodyPr>
          <a:lstStyle/>
          <a:p>
            <a:r>
              <a:rPr kumimoji="0" lang="ru-RU" smtClean="0"/>
              <a:t>Образец заголовка</a:t>
            </a:r>
            <a:endParaRPr kumimoji="0" lang="en-US"/>
          </a:p>
        </p:txBody>
      </p:sp>
      <p:sp>
        <p:nvSpPr>
          <p:cNvPr id="9" name="Прямая соединительная линия 8"/>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Прямая соединительная линия 11"/>
          <p:cNvSpPr>
            <a:spLocks noChangeShapeType="1"/>
          </p:cNvSpPr>
          <p:nvPr/>
        </p:nvSpPr>
        <p:spPr bwMode="auto">
          <a:xfrm>
            <a:off x="514350" y="1057986"/>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600" kern="1200" cap="all" baseline="0">
          <a:solidFill>
            <a:schemeClr val="tx2"/>
          </a:solidFill>
          <a:effectLst>
            <a:reflection blurRad="12700" stA="48000" endA="300" endPos="55000" dir="5400000" sy="-90000" algn="bl" rotWithShape="0"/>
          </a:effectLst>
          <a:latin typeface="+mj-lt"/>
          <a:ea typeface="+mj-ea"/>
          <a:cs typeface="+mj-cs"/>
        </a:defRPr>
      </a:lvl1pPr>
    </p:titleStyle>
    <p:bodyStyle>
      <a:lvl1pPr marL="342900" indent="-342900" algn="l" rtl="0" eaLnBrk="1" latinLnBrk="0" hangingPunct="1">
        <a:spcBef>
          <a:spcPct val="20000"/>
        </a:spcBef>
        <a:buClr>
          <a:schemeClr val="accent1"/>
        </a:buClr>
        <a:buSzPct val="70000"/>
        <a:buFont typeface="Wingdings 2"/>
        <a:buChar char=""/>
        <a:defRPr kumimoji="0" sz="3200" kern="1200">
          <a:solidFill>
            <a:schemeClr val="tx2"/>
          </a:solidFill>
          <a:latin typeface="+mn-lt"/>
          <a:ea typeface="+mn-ea"/>
          <a:cs typeface="+mn-cs"/>
        </a:defRPr>
      </a:lvl1pPr>
      <a:lvl2pPr marL="742950" indent="-285750" algn="l" rtl="0" eaLnBrk="1" latinLnBrk="0" hangingPunct="1">
        <a:spcBef>
          <a:spcPct val="20000"/>
        </a:spcBef>
        <a:buClr>
          <a:schemeClr val="accent1"/>
        </a:buClr>
        <a:buSzPct val="70000"/>
        <a:buFont typeface="Wingdings 2"/>
        <a:buChar char=""/>
        <a:defRPr kumimoji="0" sz="2800" kern="1200">
          <a:solidFill>
            <a:schemeClr val="tx2"/>
          </a:solidFill>
          <a:latin typeface="+mn-lt"/>
          <a:ea typeface="+mn-ea"/>
          <a:cs typeface="+mn-cs"/>
        </a:defRPr>
      </a:lvl2pPr>
      <a:lvl3pPr marL="1143000" indent="-228600" algn="l" rtl="0" eaLnBrk="1" latinLnBrk="0" hangingPunct="1">
        <a:spcBef>
          <a:spcPct val="20000"/>
        </a:spcBef>
        <a:buClr>
          <a:schemeClr val="accent1"/>
        </a:buClr>
        <a:buSzPct val="70000"/>
        <a:buFont typeface="Wingdings 2"/>
        <a:buChar char=""/>
        <a:defRPr kumimoji="0" sz="2400" kern="1200">
          <a:solidFill>
            <a:schemeClr val="tx2"/>
          </a:solidFill>
          <a:latin typeface="+mn-lt"/>
          <a:ea typeface="+mn-ea"/>
          <a:cs typeface="+mn-cs"/>
        </a:defRPr>
      </a:lvl3pPr>
      <a:lvl4pPr marL="1600200" indent="-228600" algn="l" rtl="0" eaLnBrk="1" latinLnBrk="0" hangingPunct="1">
        <a:spcBef>
          <a:spcPct val="20000"/>
        </a:spcBef>
        <a:buClr>
          <a:schemeClr val="accent1"/>
        </a:buClr>
        <a:buSzPct val="70000"/>
        <a:buFont typeface="Wingdings 2"/>
        <a:buChar char=""/>
        <a:defRPr kumimoji="0" sz="2000" kern="1200">
          <a:solidFill>
            <a:schemeClr val="tx2"/>
          </a:solidFill>
          <a:latin typeface="+mn-lt"/>
          <a:ea typeface="+mn-ea"/>
          <a:cs typeface="+mn-cs"/>
        </a:defRPr>
      </a:lvl4pPr>
      <a:lvl5pPr marL="2057400" indent="-228600" algn="l" rtl="0" eaLnBrk="1" latinLnBrk="0" hangingPunct="1">
        <a:spcBef>
          <a:spcPct val="20000"/>
        </a:spcBef>
        <a:buClr>
          <a:schemeClr val="accent1"/>
        </a:buClr>
        <a:buSzPct val="60000"/>
        <a:buFont typeface="Wingdings 2"/>
        <a:buChar char=""/>
        <a:defRPr kumimoji="0" sz="1800" kern="1200">
          <a:solidFill>
            <a:schemeClr val="tx2"/>
          </a:solidFill>
          <a:latin typeface="+mn-lt"/>
          <a:ea typeface="+mn-ea"/>
          <a:cs typeface="+mn-cs"/>
        </a:defRPr>
      </a:lvl5pPr>
      <a:lvl6pPr marL="2514600" indent="-228600" algn="l" rtl="0" eaLnBrk="1" latinLnBrk="0" hangingPunct="1">
        <a:spcBef>
          <a:spcPct val="20000"/>
        </a:spcBef>
        <a:buClr>
          <a:schemeClr val="accent1"/>
        </a:buClr>
        <a:buSzPct val="60000"/>
        <a:buFont typeface="Wingdings 2"/>
        <a:buChar char=""/>
        <a:defRPr kumimoji="0" sz="1800" kern="1200">
          <a:solidFill>
            <a:schemeClr val="tx2"/>
          </a:solidFill>
          <a:latin typeface="+mn-lt"/>
          <a:ea typeface="+mn-ea"/>
          <a:cs typeface="+mn-cs"/>
        </a:defRPr>
      </a:lvl6pPr>
      <a:lvl7pPr marL="2971800" indent="-228600" algn="l" rtl="0" eaLnBrk="1" latinLnBrk="0" hangingPunct="1">
        <a:spcBef>
          <a:spcPct val="20000"/>
        </a:spcBef>
        <a:buClr>
          <a:schemeClr val="accent1"/>
        </a:buClr>
        <a:buSzPct val="60000"/>
        <a:buFont typeface="Wingdings 2"/>
        <a:buChar char=""/>
        <a:defRPr kumimoji="0" sz="1600" kern="1200">
          <a:solidFill>
            <a:schemeClr val="tx2"/>
          </a:solidFill>
          <a:latin typeface="+mn-lt"/>
          <a:ea typeface="+mn-ea"/>
          <a:cs typeface="+mn-cs"/>
        </a:defRPr>
      </a:lvl7pPr>
      <a:lvl8pPr marL="3429000" indent="-228600" algn="l" rtl="0" eaLnBrk="1" latinLnBrk="0" hangingPunct="1">
        <a:spcBef>
          <a:spcPct val="20000"/>
        </a:spcBef>
        <a:buClr>
          <a:schemeClr val="accent1"/>
        </a:buClr>
        <a:buSzPct val="60000"/>
        <a:buFont typeface="Wingdings 2"/>
        <a:buChar char=""/>
        <a:defRPr kumimoji="0" sz="1600" kern="1200" baseline="0">
          <a:solidFill>
            <a:schemeClr val="tx2"/>
          </a:solidFill>
          <a:latin typeface="+mn-lt"/>
          <a:ea typeface="+mn-ea"/>
          <a:cs typeface="+mn-cs"/>
        </a:defRPr>
      </a:lvl8pPr>
      <a:lvl9pPr marL="3886200" indent="-228600" algn="l" rtl="0" eaLnBrk="1" latinLnBrk="0" hangingPunct="1">
        <a:spcBef>
          <a:spcPct val="20000"/>
        </a:spcBef>
        <a:buClr>
          <a:schemeClr val="accent1"/>
        </a:buClr>
        <a:buSzPct val="60000"/>
        <a:buFont typeface="Wingdings 2"/>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395536" y="476673"/>
            <a:ext cx="8458200" cy="648071"/>
          </a:xfrm>
        </p:spPr>
        <p:txBody>
          <a:bodyPr>
            <a:normAutofit fontScale="90000"/>
          </a:bodyPr>
          <a:lstStyle/>
          <a:p>
            <a:pPr algn="ctr"/>
            <a:r>
              <a:rPr lang="fr-FR" dirty="0">
                <a:effectLst/>
              </a:rPr>
              <a:t>Kommunikatives Gedächtnis</a:t>
            </a:r>
            <a:br>
              <a:rPr lang="fr-FR" dirty="0">
                <a:effectLst/>
              </a:rPr>
            </a:br>
            <a:endParaRPr lang="uk-UA" dirty="0"/>
          </a:p>
        </p:txBody>
      </p:sp>
      <p:sp>
        <p:nvSpPr>
          <p:cNvPr id="3" name="Подзаголовок 2"/>
          <p:cNvSpPr>
            <a:spLocks noGrp="1"/>
          </p:cNvSpPr>
          <p:nvPr>
            <p:ph type="subTitle" idx="1"/>
          </p:nvPr>
        </p:nvSpPr>
        <p:spPr>
          <a:xfrm>
            <a:off x="381000" y="1268760"/>
            <a:ext cx="8511480" cy="792088"/>
          </a:xfrm>
        </p:spPr>
        <p:txBody>
          <a:bodyPr>
            <a:normAutofit lnSpcReduction="10000"/>
          </a:bodyPr>
          <a:lstStyle/>
          <a:p>
            <a:pPr algn="ctr"/>
            <a:r>
              <a:rPr lang="de-DE" dirty="0"/>
              <a:t>Als </a:t>
            </a:r>
            <a:r>
              <a:rPr lang="de-DE" b="1" dirty="0"/>
              <a:t>kommunikatives Gedächtnis</a:t>
            </a:r>
            <a:r>
              <a:rPr lang="de-DE" dirty="0"/>
              <a:t> </a:t>
            </a:r>
            <a:r>
              <a:rPr lang="de-DE" dirty="0" smtClean="0"/>
              <a:t>bezeichnet man</a:t>
            </a:r>
            <a:r>
              <a:rPr lang="de-DE" dirty="0"/>
              <a:t> mündliche Weitergabe von persönlichen Erfahrungen.</a:t>
            </a:r>
            <a:endParaRPr lang="uk-UA" dirty="0"/>
          </a:p>
        </p:txBody>
      </p:sp>
      <p:sp>
        <p:nvSpPr>
          <p:cNvPr id="4" name="TextBox 3"/>
          <p:cNvSpPr txBox="1"/>
          <p:nvPr/>
        </p:nvSpPr>
        <p:spPr>
          <a:xfrm>
            <a:off x="683568" y="2564904"/>
            <a:ext cx="7992888" cy="2554545"/>
          </a:xfrm>
          <a:prstGeom prst="rect">
            <a:avLst/>
          </a:prstGeom>
          <a:noFill/>
        </p:spPr>
        <p:txBody>
          <a:bodyPr wrap="square" rtlCol="0">
            <a:spAutoFit/>
          </a:bodyPr>
          <a:lstStyle/>
          <a:p>
            <a:pPr algn="just"/>
            <a:r>
              <a:rPr lang="de-DE" sz="2000" b="0" i="0" dirty="0" smtClean="0">
                <a:solidFill>
                  <a:srgbClr val="000000"/>
                </a:solidFill>
                <a:effectLst/>
              </a:rPr>
              <a:t>Kommunikatives Gedächtnis und </a:t>
            </a:r>
            <a:r>
              <a:rPr lang="de-DE" sz="2000" b="0" i="0" u="none" strike="noStrike" dirty="0" smtClean="0">
                <a:effectLst/>
              </a:rPr>
              <a:t>kulturelles Gedächtnis</a:t>
            </a:r>
            <a:r>
              <a:rPr lang="de-DE" sz="2000" b="0" i="0" dirty="0" smtClean="0">
                <a:solidFill>
                  <a:srgbClr val="000000"/>
                </a:solidFill>
                <a:effectLst/>
              </a:rPr>
              <a:t> bilden zusammen das </a:t>
            </a:r>
            <a:r>
              <a:rPr lang="de-DE" sz="2000" b="0" i="0" u="none" strike="noStrike" dirty="0" smtClean="0">
                <a:effectLst/>
              </a:rPr>
              <a:t>kollektive Gedächtnis</a:t>
            </a:r>
            <a:r>
              <a:rPr lang="de-DE" sz="2000" b="0" i="0" dirty="0" smtClean="0">
                <a:solidFill>
                  <a:srgbClr val="000000"/>
                </a:solidFill>
                <a:effectLst/>
              </a:rPr>
              <a:t>. Das kommunikative Gedächtnis ist auf die mündliche Überlieferung der vorangegangenen drei Generationen begrenzt, nach Assmann auf rund 80 Jahre. Es stirbt mit seinen Trägern. Assmann spricht hier von „struktureller Amnesie“ nach Ablauf dieser Zeitspanne. Es ist alltagsnah und gruppengebunden. Die verbalen Erzählungen sind flüchtig und veränderbar, zeichnen sich aber andererseits durch eine starke Lebendigkeit aus.</a:t>
            </a:r>
            <a:endParaRPr lang="uk-UA" sz="2000" dirty="0"/>
          </a:p>
        </p:txBody>
      </p:sp>
    </p:spTree>
    <p:extLst>
      <p:ext uri="{BB962C8B-B14F-4D97-AF65-F5344CB8AC3E}">
        <p14:creationId xmlns:p14="http://schemas.microsoft.com/office/powerpoint/2010/main" val="2993382585"/>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2" presetClass="entr" presetSubtype="4" fill="hold" grpId="0" nodeType="clickEffect">
                                  <p:stCondLst>
                                    <p:cond delay="0"/>
                                  </p:stCondLst>
                                  <p:childTnLst>
                                    <p:set>
                                      <p:cBhvr>
                                        <p:cTn id="14" dur="1" fill="hold">
                                          <p:stCondLst>
                                            <p:cond delay="0"/>
                                          </p:stCondLst>
                                        </p:cTn>
                                        <p:tgtEl>
                                          <p:spTgt spid="4"/>
                                        </p:tgtEl>
                                        <p:attrNameLst>
                                          <p:attrName>style.visibility</p:attrName>
                                        </p:attrNameLst>
                                      </p:cBhvr>
                                      <p:to>
                                        <p:strVal val="visible"/>
                                      </p:to>
                                    </p:set>
                                    <p:anim calcmode="lin" valueType="num">
                                      <p:cBhvr additive="base">
                                        <p:cTn id="15" dur="500" fill="hold"/>
                                        <p:tgtEl>
                                          <p:spTgt spid="4"/>
                                        </p:tgtEl>
                                        <p:attrNameLst>
                                          <p:attrName>ppt_x</p:attrName>
                                        </p:attrNameLst>
                                      </p:cBhvr>
                                      <p:tavLst>
                                        <p:tav tm="0">
                                          <p:val>
                                            <p:strVal val="#ppt_x"/>
                                          </p:val>
                                        </p:tav>
                                        <p:tav tm="100000">
                                          <p:val>
                                            <p:strVal val="#ppt_x"/>
                                          </p:val>
                                        </p:tav>
                                      </p:tavLst>
                                    </p:anim>
                                    <p:anim calcmode="lin" valueType="num">
                                      <p:cBhvr additive="base">
                                        <p:cTn id="16"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P spid="4"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251520" y="836712"/>
            <a:ext cx="8740080" cy="504056"/>
          </a:xfrm>
        </p:spPr>
        <p:txBody>
          <a:bodyPr>
            <a:normAutofit fontScale="90000"/>
          </a:bodyPr>
          <a:lstStyle/>
          <a:p>
            <a:pPr algn="ctr"/>
            <a:r>
              <a:rPr lang="fr-FR" dirty="0">
                <a:effectLst/>
              </a:rPr>
              <a:t>Kulturelles Gedächtnis</a:t>
            </a:r>
            <a:br>
              <a:rPr lang="fr-FR" dirty="0">
                <a:effectLst/>
              </a:rPr>
            </a:br>
            <a:endParaRPr lang="uk-UA" dirty="0"/>
          </a:p>
        </p:txBody>
      </p:sp>
      <p:sp>
        <p:nvSpPr>
          <p:cNvPr id="4" name="TextBox 3"/>
          <p:cNvSpPr txBox="1"/>
          <p:nvPr/>
        </p:nvSpPr>
        <p:spPr>
          <a:xfrm>
            <a:off x="683568" y="1412776"/>
            <a:ext cx="8064896" cy="1323439"/>
          </a:xfrm>
          <a:prstGeom prst="rect">
            <a:avLst/>
          </a:prstGeom>
          <a:noFill/>
        </p:spPr>
        <p:txBody>
          <a:bodyPr wrap="square" rtlCol="0">
            <a:spAutoFit/>
          </a:bodyPr>
          <a:lstStyle/>
          <a:p>
            <a:pPr algn="just"/>
            <a:r>
              <a:rPr lang="de-DE" sz="2000" dirty="0" smtClean="0"/>
              <a:t>„Das kulturelle Gedächtnis schafft die materiellen und institutionellen Grundlagen dafür, dass Menschen sich auf eine sehr viel frühere Zeit beziehen können und auch selbst erwarten dürfen, zu einer späteren Nachwelt noch sprechen zu können.“</a:t>
            </a:r>
            <a:endParaRPr lang="uk-UA" sz="2000" dirty="0"/>
          </a:p>
        </p:txBody>
      </p:sp>
      <p:sp>
        <p:nvSpPr>
          <p:cNvPr id="5" name="TextBox 4"/>
          <p:cNvSpPr txBox="1"/>
          <p:nvPr/>
        </p:nvSpPr>
        <p:spPr>
          <a:xfrm>
            <a:off x="706736" y="2996952"/>
            <a:ext cx="8064896" cy="1323439"/>
          </a:xfrm>
          <a:prstGeom prst="rect">
            <a:avLst/>
          </a:prstGeom>
          <a:noFill/>
        </p:spPr>
        <p:txBody>
          <a:bodyPr wrap="square" rtlCol="0">
            <a:spAutoFit/>
          </a:bodyPr>
          <a:lstStyle/>
          <a:p>
            <a:pPr marL="285750" indent="-285750">
              <a:buFont typeface="Wingdings" pitchFamily="2" charset="2"/>
              <a:buChar char="Ø"/>
            </a:pPr>
            <a:r>
              <a:rPr lang="de-DE" sz="2000" dirty="0" smtClean="0"/>
              <a:t>Kommunikation über zeitliche Abstände hinweg! </a:t>
            </a:r>
          </a:p>
          <a:p>
            <a:pPr marL="285750" indent="-285750">
              <a:buFont typeface="Wingdings" pitchFamily="2" charset="2"/>
              <a:buChar char="Ø"/>
            </a:pPr>
            <a:r>
              <a:rPr lang="de-DE" sz="2000" dirty="0" smtClean="0"/>
              <a:t>Erfahrungskapital früherer Zeit nutzen </a:t>
            </a:r>
          </a:p>
          <a:p>
            <a:pPr marL="285750" indent="-285750">
              <a:buFont typeface="Wingdings" pitchFamily="2" charset="2"/>
              <a:buChar char="Ø"/>
            </a:pPr>
            <a:r>
              <a:rPr lang="de-DE" sz="2000" dirty="0" smtClean="0"/>
              <a:t>Kritische Reflexion früherer Menschheitsstufen </a:t>
            </a:r>
          </a:p>
          <a:p>
            <a:pPr marL="285750" indent="-285750">
              <a:buFont typeface="Wingdings" pitchFamily="2" charset="2"/>
              <a:buChar char="Ø"/>
            </a:pPr>
            <a:r>
              <a:rPr lang="de-DE" sz="2000" dirty="0" smtClean="0"/>
              <a:t>„kontinuierliche Selbst- und Fremdbegegnung von Menschen“ </a:t>
            </a:r>
            <a:endParaRPr lang="uk-UA" sz="2000" dirty="0"/>
          </a:p>
        </p:txBody>
      </p:sp>
      <p:sp>
        <p:nvSpPr>
          <p:cNvPr id="6" name="TextBox 5"/>
          <p:cNvSpPr txBox="1"/>
          <p:nvPr/>
        </p:nvSpPr>
        <p:spPr>
          <a:xfrm>
            <a:off x="827584" y="4653136"/>
            <a:ext cx="7920880" cy="707886"/>
          </a:xfrm>
          <a:prstGeom prst="rect">
            <a:avLst/>
          </a:prstGeom>
          <a:noFill/>
        </p:spPr>
        <p:txBody>
          <a:bodyPr wrap="square" rtlCol="0">
            <a:spAutoFit/>
          </a:bodyPr>
          <a:lstStyle/>
          <a:p>
            <a:pPr algn="just"/>
            <a:r>
              <a:rPr lang="de-DE" sz="2000" dirty="0" smtClean="0"/>
              <a:t>Man bezeichnet das kulturelle Gedächtnis als Langzeitspeicher der Kultur. </a:t>
            </a:r>
            <a:endParaRPr lang="uk-UA" sz="2000" dirty="0"/>
          </a:p>
        </p:txBody>
      </p:sp>
    </p:spTree>
    <p:extLst>
      <p:ext uri="{BB962C8B-B14F-4D97-AF65-F5344CB8AC3E}">
        <p14:creationId xmlns:p14="http://schemas.microsoft.com/office/powerpoint/2010/main" val="680174400"/>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6" presetClass="entr" presetSubtype="21" fill="hold" grpId="0" nodeType="clickEffect">
                                  <p:stCondLst>
                                    <p:cond delay="0"/>
                                  </p:stCondLst>
                                  <p:childTnLst>
                                    <p:set>
                                      <p:cBhvr>
                                        <p:cTn id="13" dur="1" fill="hold">
                                          <p:stCondLst>
                                            <p:cond delay="0"/>
                                          </p:stCondLst>
                                        </p:cTn>
                                        <p:tgtEl>
                                          <p:spTgt spid="4"/>
                                        </p:tgtEl>
                                        <p:attrNameLst>
                                          <p:attrName>style.visibility</p:attrName>
                                        </p:attrNameLst>
                                      </p:cBhvr>
                                      <p:to>
                                        <p:strVal val="visible"/>
                                      </p:to>
                                    </p:set>
                                    <p:animEffect transition="in" filter="barn(inVertical)">
                                      <p:cBhvr>
                                        <p:cTn id="14" dur="500"/>
                                        <p:tgtEl>
                                          <p:spTgt spid="4"/>
                                        </p:tgtEl>
                                      </p:cBhvr>
                                    </p:animEffect>
                                  </p:childTnLst>
                                </p:cTn>
                              </p:par>
                            </p:childTnLst>
                          </p:cTn>
                        </p:par>
                      </p:childTnLst>
                    </p:cTn>
                  </p:par>
                  <p:par>
                    <p:cTn id="15" fill="hold">
                      <p:stCondLst>
                        <p:cond delay="indefinite"/>
                      </p:stCondLst>
                      <p:childTnLst>
                        <p:par>
                          <p:cTn id="16" fill="hold">
                            <p:stCondLst>
                              <p:cond delay="0"/>
                            </p:stCondLst>
                            <p:childTnLst>
                              <p:par>
                                <p:cTn id="17" presetID="22" presetClass="entr" presetSubtype="4" fill="hold" nodeType="clickEffect">
                                  <p:stCondLst>
                                    <p:cond delay="0"/>
                                  </p:stCondLst>
                                  <p:childTnLst>
                                    <p:set>
                                      <p:cBhvr>
                                        <p:cTn id="18" dur="1" fill="hold">
                                          <p:stCondLst>
                                            <p:cond delay="0"/>
                                          </p:stCondLst>
                                        </p:cTn>
                                        <p:tgtEl>
                                          <p:spTgt spid="5">
                                            <p:txEl>
                                              <p:pRg st="0" end="0"/>
                                            </p:txEl>
                                          </p:spTgt>
                                        </p:tgtEl>
                                        <p:attrNameLst>
                                          <p:attrName>style.visibility</p:attrName>
                                        </p:attrNameLst>
                                      </p:cBhvr>
                                      <p:to>
                                        <p:strVal val="visible"/>
                                      </p:to>
                                    </p:set>
                                    <p:animEffect transition="in" filter="wipe(down)">
                                      <p:cBhvr>
                                        <p:cTn id="19" dur="500"/>
                                        <p:tgtEl>
                                          <p:spTgt spid="5">
                                            <p:txEl>
                                              <p:pRg st="0" end="0"/>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22" presetClass="entr" presetSubtype="4" fill="hold" nodeType="clickEffect">
                                  <p:stCondLst>
                                    <p:cond delay="0"/>
                                  </p:stCondLst>
                                  <p:childTnLst>
                                    <p:set>
                                      <p:cBhvr>
                                        <p:cTn id="23" dur="1" fill="hold">
                                          <p:stCondLst>
                                            <p:cond delay="0"/>
                                          </p:stCondLst>
                                        </p:cTn>
                                        <p:tgtEl>
                                          <p:spTgt spid="5">
                                            <p:txEl>
                                              <p:pRg st="1" end="1"/>
                                            </p:txEl>
                                          </p:spTgt>
                                        </p:tgtEl>
                                        <p:attrNameLst>
                                          <p:attrName>style.visibility</p:attrName>
                                        </p:attrNameLst>
                                      </p:cBhvr>
                                      <p:to>
                                        <p:strVal val="visible"/>
                                      </p:to>
                                    </p:set>
                                    <p:animEffect transition="in" filter="wipe(down)">
                                      <p:cBhvr>
                                        <p:cTn id="24" dur="500"/>
                                        <p:tgtEl>
                                          <p:spTgt spid="5">
                                            <p:txEl>
                                              <p:pRg st="1" end="1"/>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22" presetClass="entr" presetSubtype="4" fill="hold" nodeType="clickEffect">
                                  <p:stCondLst>
                                    <p:cond delay="0"/>
                                  </p:stCondLst>
                                  <p:childTnLst>
                                    <p:set>
                                      <p:cBhvr>
                                        <p:cTn id="28" dur="1" fill="hold">
                                          <p:stCondLst>
                                            <p:cond delay="0"/>
                                          </p:stCondLst>
                                        </p:cTn>
                                        <p:tgtEl>
                                          <p:spTgt spid="5">
                                            <p:txEl>
                                              <p:pRg st="2" end="2"/>
                                            </p:txEl>
                                          </p:spTgt>
                                        </p:tgtEl>
                                        <p:attrNameLst>
                                          <p:attrName>style.visibility</p:attrName>
                                        </p:attrNameLst>
                                      </p:cBhvr>
                                      <p:to>
                                        <p:strVal val="visible"/>
                                      </p:to>
                                    </p:set>
                                    <p:animEffect transition="in" filter="wipe(down)">
                                      <p:cBhvr>
                                        <p:cTn id="29" dur="500"/>
                                        <p:tgtEl>
                                          <p:spTgt spid="5">
                                            <p:txEl>
                                              <p:pRg st="2" end="2"/>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22" presetClass="entr" presetSubtype="4" fill="hold" nodeType="clickEffect">
                                  <p:stCondLst>
                                    <p:cond delay="0"/>
                                  </p:stCondLst>
                                  <p:childTnLst>
                                    <p:set>
                                      <p:cBhvr>
                                        <p:cTn id="33" dur="1" fill="hold">
                                          <p:stCondLst>
                                            <p:cond delay="0"/>
                                          </p:stCondLst>
                                        </p:cTn>
                                        <p:tgtEl>
                                          <p:spTgt spid="5">
                                            <p:txEl>
                                              <p:pRg st="3" end="3"/>
                                            </p:txEl>
                                          </p:spTgt>
                                        </p:tgtEl>
                                        <p:attrNameLst>
                                          <p:attrName>style.visibility</p:attrName>
                                        </p:attrNameLst>
                                      </p:cBhvr>
                                      <p:to>
                                        <p:strVal val="visible"/>
                                      </p:to>
                                    </p:set>
                                    <p:animEffect transition="in" filter="wipe(down)">
                                      <p:cBhvr>
                                        <p:cTn id="34" dur="500"/>
                                        <p:tgtEl>
                                          <p:spTgt spid="5">
                                            <p:txEl>
                                              <p:pRg st="3" end="3"/>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6" presetClass="entr" presetSubtype="16" fill="hold" nodeType="clickEffect">
                                  <p:stCondLst>
                                    <p:cond delay="0"/>
                                  </p:stCondLst>
                                  <p:childTnLst>
                                    <p:set>
                                      <p:cBhvr>
                                        <p:cTn id="38" dur="1" fill="hold">
                                          <p:stCondLst>
                                            <p:cond delay="0"/>
                                          </p:stCondLst>
                                        </p:cTn>
                                        <p:tgtEl>
                                          <p:spTgt spid="6">
                                            <p:txEl>
                                              <p:pRg st="0" end="0"/>
                                            </p:txEl>
                                          </p:spTgt>
                                        </p:tgtEl>
                                        <p:attrNameLst>
                                          <p:attrName>style.visibility</p:attrName>
                                        </p:attrNameLst>
                                      </p:cBhvr>
                                      <p:to>
                                        <p:strVal val="visible"/>
                                      </p:to>
                                    </p:set>
                                    <p:animEffect transition="in" filter="circle(in)">
                                      <p:cBhvr>
                                        <p:cTn id="39" dur="2000"/>
                                        <p:tgtEl>
                                          <p:spTgt spid="6">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p:bld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Трек">
  <a:themeElements>
    <a:clrScheme name="Трек">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fontScheme name="Трек">
      <a:majorFont>
        <a:latin typeface="Franklin Gothic Medium"/>
        <a:ea typeface=""/>
        <a:cs typeface=""/>
        <a:font script="Jpan" typeface="HG創英角ｺﾞｼｯｸUB"/>
        <a:font script="Hang" typeface="돋움"/>
        <a:font script="Hans" typeface="隶书"/>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Franklin Gothic Book"/>
        <a:ea typeface=""/>
        <a:cs typeface=""/>
        <a:font script="Jpan" typeface="HGｺﾞｼｯｸE"/>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Трек">
      <a:fillStyleLst>
        <a:solidFill>
          <a:schemeClr val="phClr"/>
        </a:solidFill>
        <a:gradFill rotWithShape="1">
          <a:gsLst>
            <a:gs pos="0">
              <a:schemeClr val="phClr">
                <a:tint val="30000"/>
                <a:satMod val="250000"/>
              </a:schemeClr>
            </a:gs>
            <a:gs pos="72000">
              <a:schemeClr val="phClr">
                <a:tint val="75000"/>
                <a:satMod val="210000"/>
              </a:schemeClr>
            </a:gs>
            <a:gs pos="100000">
              <a:schemeClr val="phClr">
                <a:tint val="85000"/>
                <a:satMod val="210000"/>
              </a:schemeClr>
            </a:gs>
          </a:gsLst>
          <a:lin ang="5400000" scaled="1"/>
        </a:gradFill>
        <a:gradFill rotWithShape="1">
          <a:gsLst>
            <a:gs pos="0">
              <a:schemeClr val="phClr">
                <a:tint val="75000"/>
                <a:shade val="85000"/>
                <a:satMod val="230000"/>
              </a:schemeClr>
            </a:gs>
            <a:gs pos="25000">
              <a:schemeClr val="phClr">
                <a:tint val="90000"/>
                <a:shade val="70000"/>
                <a:satMod val="220000"/>
              </a:schemeClr>
            </a:gs>
            <a:gs pos="50000">
              <a:schemeClr val="phClr">
                <a:tint val="90000"/>
                <a:shade val="58000"/>
                <a:satMod val="225000"/>
              </a:schemeClr>
            </a:gs>
            <a:gs pos="65000">
              <a:schemeClr val="phClr">
                <a:tint val="90000"/>
                <a:shade val="58000"/>
                <a:satMod val="225000"/>
              </a:schemeClr>
            </a:gs>
            <a:gs pos="80000">
              <a:schemeClr val="phClr">
                <a:tint val="90000"/>
                <a:shade val="69000"/>
                <a:satMod val="220000"/>
              </a:schemeClr>
            </a:gs>
            <a:gs pos="100000">
              <a:schemeClr val="phClr">
                <a:tint val="77000"/>
                <a:shade val="80000"/>
                <a:satMod val="230000"/>
              </a:schemeClr>
            </a:gs>
          </a:gsLst>
          <a:lin ang="5400000" scaled="1"/>
        </a:gradFill>
      </a:fillStyleLst>
      <a:lnStyleLst>
        <a:ln w="10000" cap="flat" cmpd="sng" algn="ctr">
          <a:solidFill>
            <a:schemeClr val="ph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76200" dist="50800" dir="5400000" rotWithShape="0">
              <a:srgbClr val="4E3B30">
                <a:alpha val="60000"/>
              </a:srgbClr>
            </a:outerShdw>
          </a:effectLst>
        </a:effectStyle>
        <a:effectStyle>
          <a:effectLst>
            <a:outerShdw blurRad="76200" dist="50800" dir="5400000" rotWithShape="0">
              <a:srgbClr val="4E3B30">
                <a:alpha val="60000"/>
              </a:srgbClr>
            </a:outerShdw>
          </a:effectLst>
          <a:scene3d>
            <a:camera prst="orthographicFront">
              <a:rot lat="0" lon="0" rev="0"/>
            </a:camera>
            <a:lightRig rig="threePt" dir="tl">
              <a:rot lat="0" lon="0" rev="0"/>
            </a:lightRig>
          </a:scene3d>
          <a:sp3d prstMaterial="metal">
            <a:bevelT w="10000" h="10000"/>
          </a:sp3d>
        </a:effectStyle>
        <a:effectStyle>
          <a:effectLst>
            <a:outerShdw blurRad="76200" dist="50800" dir="5400000" rotWithShape="0">
              <a:srgbClr val="4E3B30">
                <a:alpha val="60000"/>
              </a:srgbClr>
            </a:outerShdw>
          </a:effectLst>
          <a:scene3d>
            <a:camera prst="obliqueTopLeft" fov="600000">
              <a:rot lat="0" lon="0" rev="0"/>
            </a:camera>
            <a:lightRig rig="balanced" dir="t">
              <a:rot lat="0" lon="0" rev="19200000"/>
            </a:lightRig>
          </a:scene3d>
          <a:sp3d contourW="12700" prstMaterial="matte">
            <a:bevelT w="60000" h="50800"/>
            <a:contourClr>
              <a:schemeClr val="phClr">
                <a:shade val="60000"/>
                <a:satMod val="110000"/>
              </a:schemeClr>
            </a:contourClr>
          </a:sp3d>
        </a:effectStyle>
      </a:effectStyleLst>
      <a:bgFillStyleLst>
        <a:solidFill>
          <a:schemeClr val="phClr"/>
        </a:solidFill>
        <a:blipFill>
          <a:blip xmlns:r="http://schemas.openxmlformats.org/officeDocument/2006/relationships" r:embed="rId1">
            <a:duotone>
              <a:schemeClr val="phClr">
                <a:shade val="90000"/>
                <a:satMod val="150000"/>
              </a:schemeClr>
              <a:schemeClr val="phClr">
                <a:tint val="88000"/>
                <a:satMod val="105000"/>
              </a:schemeClr>
            </a:duotone>
          </a:blip>
          <a:tile tx="0" ty="0" sx="95000" sy="95000" flip="none" algn="t"/>
        </a:blipFill>
        <a:blipFill>
          <a:blip xmlns:r="http://schemas.openxmlformats.org/officeDocument/2006/relationships" r:embed="rId2">
            <a:duotone>
              <a:schemeClr val="phClr">
                <a:shade val="30000"/>
                <a:satMod val="455000"/>
              </a:schemeClr>
              <a:schemeClr val="phClr">
                <a:tint val="95000"/>
                <a:satMod val="120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Trek</Template>
  <TotalTime>21</TotalTime>
  <Words>78</Words>
  <Application>Microsoft Office PowerPoint</Application>
  <PresentationFormat>Экран (4:3)</PresentationFormat>
  <Paragraphs>10</Paragraphs>
  <Slides>2</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2</vt:i4>
      </vt:variant>
    </vt:vector>
  </HeadingPairs>
  <TitlesOfParts>
    <vt:vector size="3" baseType="lpstr">
      <vt:lpstr>Трек</vt:lpstr>
      <vt:lpstr>Kommunikatives Gedächtnis </vt:lpstr>
      <vt:lpstr>Kulturelles Gedächtnis </vt:lpstr>
    </vt:vector>
  </TitlesOfParts>
  <Company>Krokoz™ Inc.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Kommunikatives Gedächtnis</dc:title>
  <dc:creator>smanoff</dc:creator>
  <cp:lastModifiedBy>smanoff</cp:lastModifiedBy>
  <cp:revision>3</cp:revision>
  <dcterms:created xsi:type="dcterms:W3CDTF">2011-05-10T14:12:15Z</dcterms:created>
  <dcterms:modified xsi:type="dcterms:W3CDTF">2011-05-10T14:33:48Z</dcterms:modified>
</cp:coreProperties>
</file>

<file path=docProps/thumbnail.jpeg>
</file>