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2.xml" ContentType="application/vnd.openxmlformats-officedocument.theme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3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theme/theme4.xml" ContentType="application/vnd.openxmlformats-officedocument.theme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theme/theme5.xml" ContentType="application/vnd.openxmlformats-officedocument.theme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ppt/diagrams/data16.xml" ContentType="application/vnd.openxmlformats-officedocument.drawingml.diagramData+xml"/>
  <Override PartName="/ppt/diagrams/layout16.xml" ContentType="application/vnd.openxmlformats-officedocument.drawingml.diagramLayout+xml"/>
  <Override PartName="/ppt/diagrams/quickStyle16.xml" ContentType="application/vnd.openxmlformats-officedocument.drawingml.diagramStyle+xml"/>
  <Override PartName="/ppt/diagrams/colors16.xml" ContentType="application/vnd.openxmlformats-officedocument.drawingml.diagramColors+xml"/>
  <Override PartName="/ppt/diagrams/drawing16.xml" ContentType="application/vnd.ms-office.drawingml.diagramDrawing+xml"/>
  <Override PartName="/ppt/diagrams/data17.xml" ContentType="application/vnd.openxmlformats-officedocument.drawingml.diagramData+xml"/>
  <Override PartName="/ppt/diagrams/layout17.xml" ContentType="application/vnd.openxmlformats-officedocument.drawingml.diagramLayout+xml"/>
  <Override PartName="/ppt/diagrams/quickStyle17.xml" ContentType="application/vnd.openxmlformats-officedocument.drawingml.diagramStyle+xml"/>
  <Override PartName="/ppt/diagrams/colors17.xml" ContentType="application/vnd.openxmlformats-officedocument.drawingml.diagramColors+xml"/>
  <Override PartName="/ppt/diagrams/drawing17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0" r:id="rId1"/>
    <p:sldMasterId id="2147483676" r:id="rId2"/>
    <p:sldMasterId id="2147483695" r:id="rId3"/>
    <p:sldMasterId id="2147483714" r:id="rId4"/>
    <p:sldMasterId id="2147483727" r:id="rId5"/>
    <p:sldMasterId id="2147483739" r:id="rId6"/>
  </p:sldMasterIdLst>
  <p:notesMasterIdLst>
    <p:notesMasterId r:id="rId96"/>
  </p:notesMasterIdLst>
  <p:handoutMasterIdLst>
    <p:handoutMasterId r:id="rId97"/>
  </p:handoutMasterIdLst>
  <p:sldIdLst>
    <p:sldId id="397" r:id="rId7"/>
    <p:sldId id="284" r:id="rId8"/>
    <p:sldId id="287" r:id="rId9"/>
    <p:sldId id="394" r:id="rId10"/>
    <p:sldId id="491" r:id="rId11"/>
    <p:sldId id="396" r:id="rId12"/>
    <p:sldId id="395" r:id="rId13"/>
    <p:sldId id="398" r:id="rId14"/>
    <p:sldId id="413" r:id="rId15"/>
    <p:sldId id="415" r:id="rId16"/>
    <p:sldId id="438" r:id="rId17"/>
    <p:sldId id="411" r:id="rId18"/>
    <p:sldId id="414" r:id="rId19"/>
    <p:sldId id="493" r:id="rId20"/>
    <p:sldId id="494" r:id="rId21"/>
    <p:sldId id="490" r:id="rId22"/>
    <p:sldId id="412" r:id="rId23"/>
    <p:sldId id="399" r:id="rId24"/>
    <p:sldId id="401" r:id="rId25"/>
    <p:sldId id="400" r:id="rId26"/>
    <p:sldId id="489" r:id="rId27"/>
    <p:sldId id="403" r:id="rId28"/>
    <p:sldId id="402" r:id="rId29"/>
    <p:sldId id="406" r:id="rId30"/>
    <p:sldId id="410" r:id="rId31"/>
    <p:sldId id="405" r:id="rId32"/>
    <p:sldId id="477" r:id="rId33"/>
    <p:sldId id="409" r:id="rId34"/>
    <p:sldId id="478" r:id="rId35"/>
    <p:sldId id="408" r:id="rId36"/>
    <p:sldId id="423" r:id="rId37"/>
    <p:sldId id="496" r:id="rId38"/>
    <p:sldId id="422" r:id="rId39"/>
    <p:sldId id="427" r:id="rId40"/>
    <p:sldId id="428" r:id="rId41"/>
    <p:sldId id="424" r:id="rId42"/>
    <p:sldId id="488" r:id="rId43"/>
    <p:sldId id="425" r:id="rId44"/>
    <p:sldId id="436" r:id="rId45"/>
    <p:sldId id="451" r:id="rId46"/>
    <p:sldId id="450" r:id="rId47"/>
    <p:sldId id="479" r:id="rId48"/>
    <p:sldId id="456" r:id="rId49"/>
    <p:sldId id="462" r:id="rId50"/>
    <p:sldId id="464" r:id="rId51"/>
    <p:sldId id="497" r:id="rId52"/>
    <p:sldId id="466" r:id="rId53"/>
    <p:sldId id="498" r:id="rId54"/>
    <p:sldId id="499" r:id="rId55"/>
    <p:sldId id="500" r:id="rId56"/>
    <p:sldId id="467" r:id="rId57"/>
    <p:sldId id="407" r:id="rId58"/>
    <p:sldId id="404" r:id="rId59"/>
    <p:sldId id="433" r:id="rId60"/>
    <p:sldId id="418" r:id="rId61"/>
    <p:sldId id="434" r:id="rId62"/>
    <p:sldId id="430" r:id="rId63"/>
    <p:sldId id="416" r:id="rId64"/>
    <p:sldId id="431" r:id="rId65"/>
    <p:sldId id="429" r:id="rId66"/>
    <p:sldId id="419" r:id="rId67"/>
    <p:sldId id="437" r:id="rId68"/>
    <p:sldId id="439" r:id="rId69"/>
    <p:sldId id="432" r:id="rId70"/>
    <p:sldId id="480" r:id="rId71"/>
    <p:sldId id="454" r:id="rId72"/>
    <p:sldId id="442" r:id="rId73"/>
    <p:sldId id="420" r:id="rId74"/>
    <p:sldId id="435" r:id="rId75"/>
    <p:sldId id="446" r:id="rId76"/>
    <p:sldId id="447" r:id="rId77"/>
    <p:sldId id="445" r:id="rId78"/>
    <p:sldId id="482" r:id="rId79"/>
    <p:sldId id="484" r:id="rId80"/>
    <p:sldId id="448" r:id="rId81"/>
    <p:sldId id="449" r:id="rId82"/>
    <p:sldId id="486" r:id="rId83"/>
    <p:sldId id="485" r:id="rId84"/>
    <p:sldId id="453" r:id="rId85"/>
    <p:sldId id="487" r:id="rId86"/>
    <p:sldId id="455" r:id="rId87"/>
    <p:sldId id="452" r:id="rId88"/>
    <p:sldId id="468" r:id="rId89"/>
    <p:sldId id="469" r:id="rId90"/>
    <p:sldId id="476" r:id="rId91"/>
    <p:sldId id="475" r:id="rId92"/>
    <p:sldId id="470" r:id="rId93"/>
    <p:sldId id="474" r:id="rId94"/>
    <p:sldId id="473" r:id="rId95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3333CC"/>
    <a:srgbClr val="E3D18D"/>
    <a:srgbClr val="CCECFF"/>
    <a:srgbClr val="FF5050"/>
    <a:srgbClr val="CCFF99"/>
    <a:srgbClr val="66FF99"/>
    <a:srgbClr val="90F080"/>
    <a:srgbClr val="CC99FF"/>
    <a:srgbClr val="FFFFFF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86444" autoAdjust="0"/>
  </p:normalViewPr>
  <p:slideViewPr>
    <p:cSldViewPr>
      <p:cViewPr varScale="1">
        <p:scale>
          <a:sx n="74" d="100"/>
          <a:sy n="74" d="100"/>
        </p:scale>
        <p:origin x="-1290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0.xml"/><Relationship Id="rId21" Type="http://schemas.openxmlformats.org/officeDocument/2006/relationships/slide" Target="slides/slide15.xml"/><Relationship Id="rId34" Type="http://schemas.openxmlformats.org/officeDocument/2006/relationships/slide" Target="slides/slide28.xml"/><Relationship Id="rId42" Type="http://schemas.openxmlformats.org/officeDocument/2006/relationships/slide" Target="slides/slide36.xml"/><Relationship Id="rId47" Type="http://schemas.openxmlformats.org/officeDocument/2006/relationships/slide" Target="slides/slide41.xml"/><Relationship Id="rId50" Type="http://schemas.openxmlformats.org/officeDocument/2006/relationships/slide" Target="slides/slide44.xml"/><Relationship Id="rId55" Type="http://schemas.openxmlformats.org/officeDocument/2006/relationships/slide" Target="slides/slide49.xml"/><Relationship Id="rId63" Type="http://schemas.openxmlformats.org/officeDocument/2006/relationships/slide" Target="slides/slide57.xml"/><Relationship Id="rId68" Type="http://schemas.openxmlformats.org/officeDocument/2006/relationships/slide" Target="slides/slide62.xml"/><Relationship Id="rId76" Type="http://schemas.openxmlformats.org/officeDocument/2006/relationships/slide" Target="slides/slide70.xml"/><Relationship Id="rId84" Type="http://schemas.openxmlformats.org/officeDocument/2006/relationships/slide" Target="slides/slide78.xml"/><Relationship Id="rId89" Type="http://schemas.openxmlformats.org/officeDocument/2006/relationships/slide" Target="slides/slide83.xml"/><Relationship Id="rId97" Type="http://schemas.openxmlformats.org/officeDocument/2006/relationships/handoutMaster" Target="handoutMasters/handoutMaster1.xml"/><Relationship Id="rId7" Type="http://schemas.openxmlformats.org/officeDocument/2006/relationships/slide" Target="slides/slide1.xml"/><Relationship Id="rId71" Type="http://schemas.openxmlformats.org/officeDocument/2006/relationships/slide" Target="slides/slide65.xml"/><Relationship Id="rId92" Type="http://schemas.openxmlformats.org/officeDocument/2006/relationships/slide" Target="slides/slide86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9" Type="http://schemas.openxmlformats.org/officeDocument/2006/relationships/slide" Target="slides/slide23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slide" Target="slides/slide26.xml"/><Relationship Id="rId37" Type="http://schemas.openxmlformats.org/officeDocument/2006/relationships/slide" Target="slides/slide31.xml"/><Relationship Id="rId40" Type="http://schemas.openxmlformats.org/officeDocument/2006/relationships/slide" Target="slides/slide34.xml"/><Relationship Id="rId45" Type="http://schemas.openxmlformats.org/officeDocument/2006/relationships/slide" Target="slides/slide39.xml"/><Relationship Id="rId53" Type="http://schemas.openxmlformats.org/officeDocument/2006/relationships/slide" Target="slides/slide47.xml"/><Relationship Id="rId58" Type="http://schemas.openxmlformats.org/officeDocument/2006/relationships/slide" Target="slides/slide52.xml"/><Relationship Id="rId66" Type="http://schemas.openxmlformats.org/officeDocument/2006/relationships/slide" Target="slides/slide60.xml"/><Relationship Id="rId74" Type="http://schemas.openxmlformats.org/officeDocument/2006/relationships/slide" Target="slides/slide68.xml"/><Relationship Id="rId79" Type="http://schemas.openxmlformats.org/officeDocument/2006/relationships/slide" Target="slides/slide73.xml"/><Relationship Id="rId87" Type="http://schemas.openxmlformats.org/officeDocument/2006/relationships/slide" Target="slides/slide81.xml"/><Relationship Id="rId5" Type="http://schemas.openxmlformats.org/officeDocument/2006/relationships/slideMaster" Target="slideMasters/slideMaster5.xml"/><Relationship Id="rId61" Type="http://schemas.openxmlformats.org/officeDocument/2006/relationships/slide" Target="slides/slide55.xml"/><Relationship Id="rId82" Type="http://schemas.openxmlformats.org/officeDocument/2006/relationships/slide" Target="slides/slide76.xml"/><Relationship Id="rId90" Type="http://schemas.openxmlformats.org/officeDocument/2006/relationships/slide" Target="slides/slide84.xml"/><Relationship Id="rId95" Type="http://schemas.openxmlformats.org/officeDocument/2006/relationships/slide" Target="slides/slide89.xml"/><Relationship Id="rId19" Type="http://schemas.openxmlformats.org/officeDocument/2006/relationships/slide" Target="slides/slide1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slide" Target="slides/slide29.xml"/><Relationship Id="rId43" Type="http://schemas.openxmlformats.org/officeDocument/2006/relationships/slide" Target="slides/slide37.xml"/><Relationship Id="rId48" Type="http://schemas.openxmlformats.org/officeDocument/2006/relationships/slide" Target="slides/slide42.xml"/><Relationship Id="rId56" Type="http://schemas.openxmlformats.org/officeDocument/2006/relationships/slide" Target="slides/slide50.xml"/><Relationship Id="rId64" Type="http://schemas.openxmlformats.org/officeDocument/2006/relationships/slide" Target="slides/slide58.xml"/><Relationship Id="rId69" Type="http://schemas.openxmlformats.org/officeDocument/2006/relationships/slide" Target="slides/slide63.xml"/><Relationship Id="rId77" Type="http://schemas.openxmlformats.org/officeDocument/2006/relationships/slide" Target="slides/slide71.xml"/><Relationship Id="rId100" Type="http://schemas.openxmlformats.org/officeDocument/2006/relationships/theme" Target="theme/theme1.xml"/><Relationship Id="rId8" Type="http://schemas.openxmlformats.org/officeDocument/2006/relationships/slide" Target="slides/slide2.xml"/><Relationship Id="rId51" Type="http://schemas.openxmlformats.org/officeDocument/2006/relationships/slide" Target="slides/slide45.xml"/><Relationship Id="rId72" Type="http://schemas.openxmlformats.org/officeDocument/2006/relationships/slide" Target="slides/slide66.xml"/><Relationship Id="rId80" Type="http://schemas.openxmlformats.org/officeDocument/2006/relationships/slide" Target="slides/slide74.xml"/><Relationship Id="rId85" Type="http://schemas.openxmlformats.org/officeDocument/2006/relationships/slide" Target="slides/slide79.xml"/><Relationship Id="rId93" Type="http://schemas.openxmlformats.org/officeDocument/2006/relationships/slide" Target="slides/slide87.xml"/><Relationship Id="rId98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slide" Target="slides/slide27.xml"/><Relationship Id="rId38" Type="http://schemas.openxmlformats.org/officeDocument/2006/relationships/slide" Target="slides/slide32.xml"/><Relationship Id="rId46" Type="http://schemas.openxmlformats.org/officeDocument/2006/relationships/slide" Target="slides/slide40.xml"/><Relationship Id="rId59" Type="http://schemas.openxmlformats.org/officeDocument/2006/relationships/slide" Target="slides/slide53.xml"/><Relationship Id="rId67" Type="http://schemas.openxmlformats.org/officeDocument/2006/relationships/slide" Target="slides/slide61.xml"/><Relationship Id="rId20" Type="http://schemas.openxmlformats.org/officeDocument/2006/relationships/slide" Target="slides/slide14.xml"/><Relationship Id="rId41" Type="http://schemas.openxmlformats.org/officeDocument/2006/relationships/slide" Target="slides/slide35.xml"/><Relationship Id="rId54" Type="http://schemas.openxmlformats.org/officeDocument/2006/relationships/slide" Target="slides/slide48.xml"/><Relationship Id="rId62" Type="http://schemas.openxmlformats.org/officeDocument/2006/relationships/slide" Target="slides/slide56.xml"/><Relationship Id="rId70" Type="http://schemas.openxmlformats.org/officeDocument/2006/relationships/slide" Target="slides/slide64.xml"/><Relationship Id="rId75" Type="http://schemas.openxmlformats.org/officeDocument/2006/relationships/slide" Target="slides/slide69.xml"/><Relationship Id="rId83" Type="http://schemas.openxmlformats.org/officeDocument/2006/relationships/slide" Target="slides/slide77.xml"/><Relationship Id="rId88" Type="http://schemas.openxmlformats.org/officeDocument/2006/relationships/slide" Target="slides/slide82.xml"/><Relationship Id="rId91" Type="http://schemas.openxmlformats.org/officeDocument/2006/relationships/slide" Target="slides/slide85.xml"/><Relationship Id="rId96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slide" Target="slides/slide30.xml"/><Relationship Id="rId49" Type="http://schemas.openxmlformats.org/officeDocument/2006/relationships/slide" Target="slides/slide43.xml"/><Relationship Id="rId57" Type="http://schemas.openxmlformats.org/officeDocument/2006/relationships/slide" Target="slides/slide51.xml"/><Relationship Id="rId10" Type="http://schemas.openxmlformats.org/officeDocument/2006/relationships/slide" Target="slides/slide4.xml"/><Relationship Id="rId31" Type="http://schemas.openxmlformats.org/officeDocument/2006/relationships/slide" Target="slides/slide25.xml"/><Relationship Id="rId44" Type="http://schemas.openxmlformats.org/officeDocument/2006/relationships/slide" Target="slides/slide38.xml"/><Relationship Id="rId52" Type="http://schemas.openxmlformats.org/officeDocument/2006/relationships/slide" Target="slides/slide46.xml"/><Relationship Id="rId60" Type="http://schemas.openxmlformats.org/officeDocument/2006/relationships/slide" Target="slides/slide54.xml"/><Relationship Id="rId65" Type="http://schemas.openxmlformats.org/officeDocument/2006/relationships/slide" Target="slides/slide59.xml"/><Relationship Id="rId73" Type="http://schemas.openxmlformats.org/officeDocument/2006/relationships/slide" Target="slides/slide67.xml"/><Relationship Id="rId78" Type="http://schemas.openxmlformats.org/officeDocument/2006/relationships/slide" Target="slides/slide72.xml"/><Relationship Id="rId81" Type="http://schemas.openxmlformats.org/officeDocument/2006/relationships/slide" Target="slides/slide75.xml"/><Relationship Id="rId86" Type="http://schemas.openxmlformats.org/officeDocument/2006/relationships/slide" Target="slides/slide80.xml"/><Relationship Id="rId94" Type="http://schemas.openxmlformats.org/officeDocument/2006/relationships/slide" Target="slides/slide88.xml"/><Relationship Id="rId99" Type="http://schemas.openxmlformats.org/officeDocument/2006/relationships/viewProps" Target="viewProps.xml"/><Relationship Id="rId101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39" Type="http://schemas.openxmlformats.org/officeDocument/2006/relationships/slide" Target="slides/slide33.xml"/></Relationships>
</file>

<file path=ppt/diagrams/_rels/data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52.jpeg"/></Relationships>
</file>

<file path=ppt/diagrams/_rels/data11.xml.rels><?xml version="1.0" encoding="UTF-8" standalone="yes"?>
<Relationships xmlns="http://schemas.openxmlformats.org/package/2006/relationships"><Relationship Id="rId1" Type="http://schemas.openxmlformats.org/officeDocument/2006/relationships/image" Target="../media/image54.jpeg"/></Relationships>
</file>

<file path=ppt/diagrams/_rels/data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image" Target="../media/image37.png"/><Relationship Id="rId4" Type="http://schemas.openxmlformats.org/officeDocument/2006/relationships/image" Target="../media/image40.png"/></Relationships>
</file>

<file path=ppt/diagrams/_rels/data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image" Target="../media/image37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diagrams/_rels/data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image" Target="../media/image37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diagrams/_rels/data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46.png"/><Relationship Id="rId1" Type="http://schemas.openxmlformats.org/officeDocument/2006/relationships/image" Target="../media/image45.png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diagrams/_rels/drawing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image" Target="../media/image37.png"/><Relationship Id="rId4" Type="http://schemas.openxmlformats.org/officeDocument/2006/relationships/image" Target="../media/image40.png"/></Relationships>
</file>

<file path=ppt/diagrams/_rels/drawing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image" Target="../media/image37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diagrams/_rels/drawing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image" Target="../media/image37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diagrams/_rels/drawing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46.png"/><Relationship Id="rId1" Type="http://schemas.openxmlformats.org/officeDocument/2006/relationships/image" Target="../media/image45.png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C61CB8F-4D70-4095-BE3D-C847D23DBB06}" type="doc">
      <dgm:prSet loTypeId="urn:microsoft.com/office/officeart/2005/8/layout/hierarchy2" loCatId="hierarchy" qsTypeId="urn:microsoft.com/office/officeart/2005/8/quickstyle/3d5" qsCatId="3D" csTypeId="urn:microsoft.com/office/officeart/2005/8/colors/accent1_2" csCatId="accent1" phldr="1"/>
      <dgm:spPr/>
    </dgm:pt>
    <dgm:pt modelId="{C48B3D08-3914-4FBA-871C-FE31B57CA700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4000" b="1" i="0" u="none" strike="noStrike" cap="none" normalizeH="0" baseline="0" dirty="0" err="1" smtClean="0">
              <a:ln/>
              <a:solidFill>
                <a:srgbClr val="33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rPr>
            <a:t>Органи</a:t>
          </a:r>
          <a:r>
            <a:rPr kumimoji="0" lang="ru-RU" sz="4000" b="1" i="0" u="none" strike="noStrike" cap="none" normalizeH="0" baseline="0" dirty="0" smtClean="0">
              <a:ln/>
              <a:solidFill>
                <a:srgbClr val="33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rPr>
            <a:t>  </a:t>
          </a:r>
          <a:r>
            <a:rPr kumimoji="0" lang="ru-RU" sz="4000" b="1" i="0" u="none" strike="noStrike" cap="none" normalizeH="0" baseline="0" dirty="0" err="1" smtClean="0">
              <a:ln/>
              <a:solidFill>
                <a:srgbClr val="33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rPr>
            <a:t>управління</a:t>
          </a:r>
          <a:r>
            <a:rPr kumimoji="0" lang="ru-RU" sz="4000" b="1" i="0" u="none" strike="noStrike" cap="none" normalizeH="0" baseline="0" dirty="0" smtClean="0">
              <a:ln/>
              <a:solidFill>
                <a:srgbClr val="33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rPr>
            <a:t> </a:t>
          </a:r>
          <a:r>
            <a:rPr kumimoji="0" lang="ru-RU" sz="4000" b="1" i="0" u="none" strike="noStrike" cap="none" normalizeH="0" baseline="0" dirty="0" err="1" smtClean="0">
              <a:ln/>
              <a:solidFill>
                <a:srgbClr val="33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rPr>
            <a:t>сусп-вом</a:t>
          </a:r>
          <a:r>
            <a:rPr kumimoji="0" lang="ru-RU" sz="4000" b="1" i="0" u="none" strike="noStrike" cap="none" normalizeH="0" baseline="0" dirty="0" smtClean="0">
              <a:ln/>
              <a:solidFill>
                <a:srgbClr val="33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rPr>
            <a:t> </a:t>
          </a:r>
        </a:p>
      </dgm:t>
    </dgm:pt>
    <dgm:pt modelId="{101A7D1B-B796-4164-B197-12B08DCCC049}" type="sibTrans" cxnId="{1F0F39CA-F714-49BE-A523-A54AE2029017}">
      <dgm:prSet/>
      <dgm:spPr/>
      <dgm:t>
        <a:bodyPr/>
        <a:lstStyle/>
        <a:p>
          <a:endParaRPr lang="ru-RU"/>
        </a:p>
      </dgm:t>
    </dgm:pt>
    <dgm:pt modelId="{5D792EEE-AAE5-4F70-9338-3ED541C9D86F}" type="parTrans" cxnId="{1F0F39CA-F714-49BE-A523-A54AE2029017}">
      <dgm:prSet/>
      <dgm:spPr/>
      <dgm:t>
        <a:bodyPr/>
        <a:lstStyle/>
        <a:p>
          <a:endParaRPr lang="ru-RU"/>
        </a:p>
      </dgm:t>
    </dgm:pt>
    <dgm:pt modelId="{D6128785-2544-471D-9878-7F8E30C1A80C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3600" b="1" i="0" u="none" strike="noStrike" cap="none" normalizeH="0" baseline="0" dirty="0" smtClean="0">
              <a:ln/>
              <a:solidFill>
                <a:schemeClr val="tx2"/>
              </a:solidFill>
              <a:effectLst/>
              <a:latin typeface="Arial" charset="0"/>
            </a:rPr>
            <a:t>Вождь (</a:t>
          </a:r>
          <a:r>
            <a:rPr kumimoji="0" lang="ru-RU" sz="3600" b="1" i="0" u="none" strike="noStrike" cap="none" normalizeH="0" baseline="0" dirty="0" err="1" smtClean="0">
              <a:ln/>
              <a:solidFill>
                <a:schemeClr val="tx2"/>
              </a:solidFill>
              <a:effectLst/>
              <a:latin typeface="Arial" charset="0"/>
            </a:rPr>
            <a:t>базилевс</a:t>
          </a:r>
          <a:r>
            <a:rPr kumimoji="0" lang="ru-RU" sz="3600" b="1" i="0" u="none" strike="noStrike" cap="none" normalizeH="0" baseline="0" dirty="0" smtClean="0">
              <a:ln/>
              <a:solidFill>
                <a:schemeClr val="tx2"/>
              </a:solidFill>
              <a:effectLst/>
              <a:latin typeface="Arial" charset="0"/>
            </a:rPr>
            <a:t>)</a:t>
          </a:r>
        </a:p>
      </dgm:t>
    </dgm:pt>
    <dgm:pt modelId="{D9E52C8E-9CBB-41AD-8541-9A5D446D9B6F}" type="sibTrans" cxnId="{D3DFD0C1-7381-4ADD-ABB2-D2D2D51DB284}">
      <dgm:prSet/>
      <dgm:spPr/>
      <dgm:t>
        <a:bodyPr/>
        <a:lstStyle/>
        <a:p>
          <a:endParaRPr lang="ru-RU"/>
        </a:p>
      </dgm:t>
    </dgm:pt>
    <dgm:pt modelId="{21D47567-F2DB-478E-807A-80FF786FA02E}" type="parTrans" cxnId="{D3DFD0C1-7381-4ADD-ABB2-D2D2D51DB284}">
      <dgm:prSet/>
      <dgm:spPr/>
      <dgm:t>
        <a:bodyPr/>
        <a:lstStyle/>
        <a:p>
          <a:endParaRPr lang="ru-RU"/>
        </a:p>
      </dgm:t>
    </dgm:pt>
    <dgm:pt modelId="{5E7F9192-DD0F-486E-B35D-88FBCF5C93C1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4800" b="1" i="0" u="none" strike="noStrike" cap="none" normalizeH="0" baseline="0" dirty="0" smtClean="0">
              <a:ln/>
              <a:solidFill>
                <a:schemeClr val="tx2"/>
              </a:solidFill>
              <a:effectLst/>
              <a:latin typeface="Arial" charset="0"/>
            </a:rPr>
            <a:t>Рада </a:t>
          </a:r>
          <a:r>
            <a:rPr kumimoji="0" lang="ru-RU" sz="4800" b="1" i="0" u="none" strike="noStrike" cap="none" normalizeH="0" baseline="0" dirty="0" err="1" smtClean="0">
              <a:ln/>
              <a:solidFill>
                <a:schemeClr val="tx2"/>
              </a:solidFill>
              <a:effectLst/>
              <a:latin typeface="Arial" charset="0"/>
            </a:rPr>
            <a:t>старійшин</a:t>
          </a:r>
          <a:endParaRPr kumimoji="0" lang="ru-RU" sz="4800" b="1" i="0" u="none" strike="noStrike" cap="none" normalizeH="0" baseline="0" dirty="0" smtClean="0">
            <a:ln/>
            <a:solidFill>
              <a:schemeClr val="tx2"/>
            </a:solidFill>
            <a:effectLst/>
            <a:latin typeface="Arial" charset="0"/>
          </a:endParaRPr>
        </a:p>
      </dgm:t>
    </dgm:pt>
    <dgm:pt modelId="{699BFE58-A695-473F-902B-F6AB030E1D96}" type="sibTrans" cxnId="{35878F82-CEDA-40EF-9954-F90DF70F33DF}">
      <dgm:prSet/>
      <dgm:spPr/>
      <dgm:t>
        <a:bodyPr/>
        <a:lstStyle/>
        <a:p>
          <a:endParaRPr lang="ru-RU"/>
        </a:p>
      </dgm:t>
    </dgm:pt>
    <dgm:pt modelId="{23BA6D7D-161F-4FC3-9F55-753416FB9982}" type="parTrans" cxnId="{35878F82-CEDA-40EF-9954-F90DF70F33DF}">
      <dgm:prSet/>
      <dgm:spPr/>
      <dgm:t>
        <a:bodyPr/>
        <a:lstStyle/>
        <a:p>
          <a:endParaRPr lang="ru-RU"/>
        </a:p>
      </dgm:t>
    </dgm:pt>
    <dgm:pt modelId="{13188905-E5FD-4593-8501-9B04296856ED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4800" b="1" i="0" u="none" strike="noStrike" cap="none" normalizeH="0" baseline="0" dirty="0" err="1" smtClean="0">
              <a:ln/>
              <a:solidFill>
                <a:schemeClr val="tx2"/>
              </a:solidFill>
              <a:effectLst/>
              <a:latin typeface="Arial" charset="0"/>
            </a:rPr>
            <a:t>Народні</a:t>
          </a:r>
          <a:r>
            <a:rPr kumimoji="0" lang="ru-RU" sz="4800" b="1" i="0" u="none" strike="noStrike" cap="none" normalizeH="0" baseline="0" dirty="0" smtClean="0">
              <a:ln/>
              <a:solidFill>
                <a:schemeClr val="tx2"/>
              </a:solidFill>
              <a:effectLst/>
              <a:latin typeface="Arial" charset="0"/>
            </a:rPr>
            <a:t> </a:t>
          </a:r>
          <a:r>
            <a:rPr kumimoji="0" lang="ru-RU" sz="4800" b="1" i="0" u="none" strike="noStrike" cap="none" normalizeH="0" baseline="0" dirty="0" err="1" smtClean="0">
              <a:ln/>
              <a:solidFill>
                <a:schemeClr val="tx2"/>
              </a:solidFill>
              <a:effectLst/>
              <a:latin typeface="Arial" charset="0"/>
            </a:rPr>
            <a:t>збори</a:t>
          </a:r>
          <a:endParaRPr kumimoji="0" lang="ru-RU" sz="4800" b="1" i="0" u="none" strike="noStrike" cap="none" normalizeH="0" baseline="0" dirty="0" smtClean="0">
            <a:ln/>
            <a:solidFill>
              <a:schemeClr val="tx2"/>
            </a:solidFill>
            <a:effectLst/>
            <a:latin typeface="Arial" charset="0"/>
          </a:endParaRPr>
        </a:p>
      </dgm:t>
    </dgm:pt>
    <dgm:pt modelId="{6E02FEFA-A1DF-424A-AD55-47FA6023E941}" type="sibTrans" cxnId="{5865C1D9-7170-4099-BA71-64170DB2C185}">
      <dgm:prSet/>
      <dgm:spPr/>
      <dgm:t>
        <a:bodyPr/>
        <a:lstStyle/>
        <a:p>
          <a:endParaRPr lang="ru-RU"/>
        </a:p>
      </dgm:t>
    </dgm:pt>
    <dgm:pt modelId="{E303D47B-10B9-412A-8B17-96D8BF119306}" type="parTrans" cxnId="{5865C1D9-7170-4099-BA71-64170DB2C185}">
      <dgm:prSet/>
      <dgm:spPr/>
      <dgm:t>
        <a:bodyPr/>
        <a:lstStyle/>
        <a:p>
          <a:endParaRPr lang="ru-RU"/>
        </a:p>
      </dgm:t>
    </dgm:pt>
    <dgm:pt modelId="{99B4E29C-8213-4169-91BE-90B6D6487A5F}" type="pres">
      <dgm:prSet presAssocID="{5C61CB8F-4D70-4095-BE3D-C847D23DBB06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CF2F4ADB-B092-4AF4-A35F-464E9A694F8F}" type="pres">
      <dgm:prSet presAssocID="{C48B3D08-3914-4FBA-871C-FE31B57CA700}" presName="root1" presStyleCnt="0"/>
      <dgm:spPr/>
    </dgm:pt>
    <dgm:pt modelId="{01FE3A7B-888A-46FE-993C-3864525D02B2}" type="pres">
      <dgm:prSet presAssocID="{C48B3D08-3914-4FBA-871C-FE31B57CA700}" presName="LevelOneTextNode" presStyleLbl="node0" presStyleIdx="0" presStyleCnt="1" custScaleY="174646" custLinFactNeighborX="6470" custLinFactNeighborY="1245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478E951-F12C-482C-A414-DC1D616E86F4}" type="pres">
      <dgm:prSet presAssocID="{C48B3D08-3914-4FBA-871C-FE31B57CA700}" presName="level2hierChild" presStyleCnt="0"/>
      <dgm:spPr/>
    </dgm:pt>
    <dgm:pt modelId="{8A1080EB-FA37-424B-B170-7ACBF9529437}" type="pres">
      <dgm:prSet presAssocID="{E303D47B-10B9-412A-8B17-96D8BF119306}" presName="conn2-1" presStyleLbl="parChTrans1D2" presStyleIdx="0" presStyleCnt="3"/>
      <dgm:spPr/>
      <dgm:t>
        <a:bodyPr/>
        <a:lstStyle/>
        <a:p>
          <a:endParaRPr lang="ru-RU"/>
        </a:p>
      </dgm:t>
    </dgm:pt>
    <dgm:pt modelId="{717F8DFB-BE4B-4419-933E-6A52982D3C4D}" type="pres">
      <dgm:prSet presAssocID="{E303D47B-10B9-412A-8B17-96D8BF119306}" presName="connTx" presStyleLbl="parChTrans1D2" presStyleIdx="0" presStyleCnt="3"/>
      <dgm:spPr/>
      <dgm:t>
        <a:bodyPr/>
        <a:lstStyle/>
        <a:p>
          <a:endParaRPr lang="ru-RU"/>
        </a:p>
      </dgm:t>
    </dgm:pt>
    <dgm:pt modelId="{12ED88F3-A947-46E7-932D-56D2EE685379}" type="pres">
      <dgm:prSet presAssocID="{13188905-E5FD-4593-8501-9B04296856ED}" presName="root2" presStyleCnt="0"/>
      <dgm:spPr/>
    </dgm:pt>
    <dgm:pt modelId="{0F90225C-99D3-4D5C-9699-B53C724E9786}" type="pres">
      <dgm:prSet presAssocID="{13188905-E5FD-4593-8501-9B04296856ED}" presName="LevelTwoTextNode" presStyleLbl="node2" presStyleIdx="0" presStyleCnt="3" custScaleX="125622" custLinFactNeighborX="-1431" custLinFactNeighborY="-32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5A030C3-EAD2-4769-BB28-44F403930BFA}" type="pres">
      <dgm:prSet presAssocID="{13188905-E5FD-4593-8501-9B04296856ED}" presName="level3hierChild" presStyleCnt="0"/>
      <dgm:spPr/>
    </dgm:pt>
    <dgm:pt modelId="{65F549A8-44B3-4B84-BF44-9AA157CD2B27}" type="pres">
      <dgm:prSet presAssocID="{23BA6D7D-161F-4FC3-9F55-753416FB9982}" presName="conn2-1" presStyleLbl="parChTrans1D2" presStyleIdx="1" presStyleCnt="3"/>
      <dgm:spPr/>
      <dgm:t>
        <a:bodyPr/>
        <a:lstStyle/>
        <a:p>
          <a:endParaRPr lang="ru-RU"/>
        </a:p>
      </dgm:t>
    </dgm:pt>
    <dgm:pt modelId="{8B320B04-9AC4-4C9C-A14F-A27F27521F07}" type="pres">
      <dgm:prSet presAssocID="{23BA6D7D-161F-4FC3-9F55-753416FB9982}" presName="connTx" presStyleLbl="parChTrans1D2" presStyleIdx="1" presStyleCnt="3"/>
      <dgm:spPr/>
      <dgm:t>
        <a:bodyPr/>
        <a:lstStyle/>
        <a:p>
          <a:endParaRPr lang="ru-RU"/>
        </a:p>
      </dgm:t>
    </dgm:pt>
    <dgm:pt modelId="{E2062AD2-7272-4394-B0D3-BDAB0BA181D1}" type="pres">
      <dgm:prSet presAssocID="{5E7F9192-DD0F-486E-B35D-88FBCF5C93C1}" presName="root2" presStyleCnt="0"/>
      <dgm:spPr/>
    </dgm:pt>
    <dgm:pt modelId="{82B073AC-3D8C-4096-9CF7-837E1C962542}" type="pres">
      <dgm:prSet presAssocID="{5E7F9192-DD0F-486E-B35D-88FBCF5C93C1}" presName="LevelTwoTextNode" presStyleLbl="node2" presStyleIdx="1" presStyleCnt="3" custScaleX="11811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EF2FAB7-E3E4-49C6-9DA7-7F4CC825B113}" type="pres">
      <dgm:prSet presAssocID="{5E7F9192-DD0F-486E-B35D-88FBCF5C93C1}" presName="level3hierChild" presStyleCnt="0"/>
      <dgm:spPr/>
    </dgm:pt>
    <dgm:pt modelId="{8F2A6625-63F8-4646-A643-5859BB041AF8}" type="pres">
      <dgm:prSet presAssocID="{21D47567-F2DB-478E-807A-80FF786FA02E}" presName="conn2-1" presStyleLbl="parChTrans1D2" presStyleIdx="2" presStyleCnt="3"/>
      <dgm:spPr/>
      <dgm:t>
        <a:bodyPr/>
        <a:lstStyle/>
        <a:p>
          <a:endParaRPr lang="ru-RU"/>
        </a:p>
      </dgm:t>
    </dgm:pt>
    <dgm:pt modelId="{CE099CDF-661F-4199-A3E0-C6D60AC51CA5}" type="pres">
      <dgm:prSet presAssocID="{21D47567-F2DB-478E-807A-80FF786FA02E}" presName="connTx" presStyleLbl="parChTrans1D2" presStyleIdx="2" presStyleCnt="3"/>
      <dgm:spPr/>
      <dgm:t>
        <a:bodyPr/>
        <a:lstStyle/>
        <a:p>
          <a:endParaRPr lang="ru-RU"/>
        </a:p>
      </dgm:t>
    </dgm:pt>
    <dgm:pt modelId="{6A44799C-99B3-4389-9988-FAAE7BCD44B0}" type="pres">
      <dgm:prSet presAssocID="{D6128785-2544-471D-9878-7F8E30C1A80C}" presName="root2" presStyleCnt="0"/>
      <dgm:spPr/>
    </dgm:pt>
    <dgm:pt modelId="{A4420F42-C951-45BB-A7C9-25FCDA1EC28C}" type="pres">
      <dgm:prSet presAssocID="{D6128785-2544-471D-9878-7F8E30C1A80C}" presName="LevelTwoTextNode" presStyleLbl="node2" presStyleIdx="2" presStyleCnt="3" custScaleX="11996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7F79F59-A3E3-4567-903E-1671B8C3BE8F}" type="pres">
      <dgm:prSet presAssocID="{D6128785-2544-471D-9878-7F8E30C1A80C}" presName="level3hierChild" presStyleCnt="0"/>
      <dgm:spPr/>
    </dgm:pt>
  </dgm:ptLst>
  <dgm:cxnLst>
    <dgm:cxn modelId="{35878F82-CEDA-40EF-9954-F90DF70F33DF}" srcId="{C48B3D08-3914-4FBA-871C-FE31B57CA700}" destId="{5E7F9192-DD0F-486E-B35D-88FBCF5C93C1}" srcOrd="1" destOrd="0" parTransId="{23BA6D7D-161F-4FC3-9F55-753416FB9982}" sibTransId="{699BFE58-A695-473F-902B-F6AB030E1D96}"/>
    <dgm:cxn modelId="{5865C1D9-7170-4099-BA71-64170DB2C185}" srcId="{C48B3D08-3914-4FBA-871C-FE31B57CA700}" destId="{13188905-E5FD-4593-8501-9B04296856ED}" srcOrd="0" destOrd="0" parTransId="{E303D47B-10B9-412A-8B17-96D8BF119306}" sibTransId="{6E02FEFA-A1DF-424A-AD55-47FA6023E941}"/>
    <dgm:cxn modelId="{E089A29A-C6EE-464B-861D-EEB2E1411F2A}" type="presOf" srcId="{D6128785-2544-471D-9878-7F8E30C1A80C}" destId="{A4420F42-C951-45BB-A7C9-25FCDA1EC28C}" srcOrd="0" destOrd="0" presId="urn:microsoft.com/office/officeart/2005/8/layout/hierarchy2"/>
    <dgm:cxn modelId="{D909BDEF-80CB-4BE6-A48D-8B20187F6AAA}" type="presOf" srcId="{21D47567-F2DB-478E-807A-80FF786FA02E}" destId="{8F2A6625-63F8-4646-A643-5859BB041AF8}" srcOrd="0" destOrd="0" presId="urn:microsoft.com/office/officeart/2005/8/layout/hierarchy2"/>
    <dgm:cxn modelId="{C7A35558-69C1-459F-972B-310CE49986E7}" type="presOf" srcId="{21D47567-F2DB-478E-807A-80FF786FA02E}" destId="{CE099CDF-661F-4199-A3E0-C6D60AC51CA5}" srcOrd="1" destOrd="0" presId="urn:microsoft.com/office/officeart/2005/8/layout/hierarchy2"/>
    <dgm:cxn modelId="{3F173941-89DE-4EBB-BBBF-BBD2E143D86F}" type="presOf" srcId="{23BA6D7D-161F-4FC3-9F55-753416FB9982}" destId="{65F549A8-44B3-4B84-BF44-9AA157CD2B27}" srcOrd="0" destOrd="0" presId="urn:microsoft.com/office/officeart/2005/8/layout/hierarchy2"/>
    <dgm:cxn modelId="{D3DFD0C1-7381-4ADD-ABB2-D2D2D51DB284}" srcId="{C48B3D08-3914-4FBA-871C-FE31B57CA700}" destId="{D6128785-2544-471D-9878-7F8E30C1A80C}" srcOrd="2" destOrd="0" parTransId="{21D47567-F2DB-478E-807A-80FF786FA02E}" sibTransId="{D9E52C8E-9CBB-41AD-8541-9A5D446D9B6F}"/>
    <dgm:cxn modelId="{7ED71980-9E3B-4D14-917E-4EAFA8410BDE}" type="presOf" srcId="{5C61CB8F-4D70-4095-BE3D-C847D23DBB06}" destId="{99B4E29C-8213-4169-91BE-90B6D6487A5F}" srcOrd="0" destOrd="0" presId="urn:microsoft.com/office/officeart/2005/8/layout/hierarchy2"/>
    <dgm:cxn modelId="{1649B257-E3AA-4FF9-B285-0911F8650874}" type="presOf" srcId="{E303D47B-10B9-412A-8B17-96D8BF119306}" destId="{8A1080EB-FA37-424B-B170-7ACBF9529437}" srcOrd="0" destOrd="0" presId="urn:microsoft.com/office/officeart/2005/8/layout/hierarchy2"/>
    <dgm:cxn modelId="{B7C9E411-0655-4498-9BCB-F8B3FEBE1B9A}" type="presOf" srcId="{E303D47B-10B9-412A-8B17-96D8BF119306}" destId="{717F8DFB-BE4B-4419-933E-6A52982D3C4D}" srcOrd="1" destOrd="0" presId="urn:microsoft.com/office/officeart/2005/8/layout/hierarchy2"/>
    <dgm:cxn modelId="{1F0F39CA-F714-49BE-A523-A54AE2029017}" srcId="{5C61CB8F-4D70-4095-BE3D-C847D23DBB06}" destId="{C48B3D08-3914-4FBA-871C-FE31B57CA700}" srcOrd="0" destOrd="0" parTransId="{5D792EEE-AAE5-4F70-9338-3ED541C9D86F}" sibTransId="{101A7D1B-B796-4164-B197-12B08DCCC049}"/>
    <dgm:cxn modelId="{520A5B68-6F96-408E-9A68-5D3D12021BB5}" type="presOf" srcId="{C48B3D08-3914-4FBA-871C-FE31B57CA700}" destId="{01FE3A7B-888A-46FE-993C-3864525D02B2}" srcOrd="0" destOrd="0" presId="urn:microsoft.com/office/officeart/2005/8/layout/hierarchy2"/>
    <dgm:cxn modelId="{9F9495CA-1DE1-411C-BF51-F9A2773D8B72}" type="presOf" srcId="{23BA6D7D-161F-4FC3-9F55-753416FB9982}" destId="{8B320B04-9AC4-4C9C-A14F-A27F27521F07}" srcOrd="1" destOrd="0" presId="urn:microsoft.com/office/officeart/2005/8/layout/hierarchy2"/>
    <dgm:cxn modelId="{998A78B3-E806-4A9A-BC00-6A903B434B8F}" type="presOf" srcId="{13188905-E5FD-4593-8501-9B04296856ED}" destId="{0F90225C-99D3-4D5C-9699-B53C724E9786}" srcOrd="0" destOrd="0" presId="urn:microsoft.com/office/officeart/2005/8/layout/hierarchy2"/>
    <dgm:cxn modelId="{D47D17FC-B84C-43F0-8E11-114C1DB97D96}" type="presOf" srcId="{5E7F9192-DD0F-486E-B35D-88FBCF5C93C1}" destId="{82B073AC-3D8C-4096-9CF7-837E1C962542}" srcOrd="0" destOrd="0" presId="urn:microsoft.com/office/officeart/2005/8/layout/hierarchy2"/>
    <dgm:cxn modelId="{755CABA2-4B1C-4DD0-AE1B-DD9F66BCF4E5}" type="presParOf" srcId="{99B4E29C-8213-4169-91BE-90B6D6487A5F}" destId="{CF2F4ADB-B092-4AF4-A35F-464E9A694F8F}" srcOrd="0" destOrd="0" presId="urn:microsoft.com/office/officeart/2005/8/layout/hierarchy2"/>
    <dgm:cxn modelId="{E2B81F4F-0170-4EF8-A2EF-57115B24BFCB}" type="presParOf" srcId="{CF2F4ADB-B092-4AF4-A35F-464E9A694F8F}" destId="{01FE3A7B-888A-46FE-993C-3864525D02B2}" srcOrd="0" destOrd="0" presId="urn:microsoft.com/office/officeart/2005/8/layout/hierarchy2"/>
    <dgm:cxn modelId="{761A94B7-BA80-43F6-B790-40DA8C8E107E}" type="presParOf" srcId="{CF2F4ADB-B092-4AF4-A35F-464E9A694F8F}" destId="{1478E951-F12C-482C-A414-DC1D616E86F4}" srcOrd="1" destOrd="0" presId="urn:microsoft.com/office/officeart/2005/8/layout/hierarchy2"/>
    <dgm:cxn modelId="{7661053A-AC16-4312-81C7-B35B3F60C5A2}" type="presParOf" srcId="{1478E951-F12C-482C-A414-DC1D616E86F4}" destId="{8A1080EB-FA37-424B-B170-7ACBF9529437}" srcOrd="0" destOrd="0" presId="urn:microsoft.com/office/officeart/2005/8/layout/hierarchy2"/>
    <dgm:cxn modelId="{1FEA4ABA-4CE3-4C8C-B7C2-C421D4C8661E}" type="presParOf" srcId="{8A1080EB-FA37-424B-B170-7ACBF9529437}" destId="{717F8DFB-BE4B-4419-933E-6A52982D3C4D}" srcOrd="0" destOrd="0" presId="urn:microsoft.com/office/officeart/2005/8/layout/hierarchy2"/>
    <dgm:cxn modelId="{B5057726-9D3B-462D-AC4D-5D05530DFDB5}" type="presParOf" srcId="{1478E951-F12C-482C-A414-DC1D616E86F4}" destId="{12ED88F3-A947-46E7-932D-56D2EE685379}" srcOrd="1" destOrd="0" presId="urn:microsoft.com/office/officeart/2005/8/layout/hierarchy2"/>
    <dgm:cxn modelId="{B61AAE4E-39B7-4EFD-87C6-7EAB03447E07}" type="presParOf" srcId="{12ED88F3-A947-46E7-932D-56D2EE685379}" destId="{0F90225C-99D3-4D5C-9699-B53C724E9786}" srcOrd="0" destOrd="0" presId="urn:microsoft.com/office/officeart/2005/8/layout/hierarchy2"/>
    <dgm:cxn modelId="{EC414E98-595E-449D-948F-E27EE359B5F3}" type="presParOf" srcId="{12ED88F3-A947-46E7-932D-56D2EE685379}" destId="{75A030C3-EAD2-4769-BB28-44F403930BFA}" srcOrd="1" destOrd="0" presId="urn:microsoft.com/office/officeart/2005/8/layout/hierarchy2"/>
    <dgm:cxn modelId="{25D15E90-A3A7-4B2C-8389-993EB0891219}" type="presParOf" srcId="{1478E951-F12C-482C-A414-DC1D616E86F4}" destId="{65F549A8-44B3-4B84-BF44-9AA157CD2B27}" srcOrd="2" destOrd="0" presId="urn:microsoft.com/office/officeart/2005/8/layout/hierarchy2"/>
    <dgm:cxn modelId="{54DF1C45-9A6A-4A90-AEC7-E5FBDD10BB7C}" type="presParOf" srcId="{65F549A8-44B3-4B84-BF44-9AA157CD2B27}" destId="{8B320B04-9AC4-4C9C-A14F-A27F27521F07}" srcOrd="0" destOrd="0" presId="urn:microsoft.com/office/officeart/2005/8/layout/hierarchy2"/>
    <dgm:cxn modelId="{4E30CB92-CF67-412C-818B-38E62A4077BD}" type="presParOf" srcId="{1478E951-F12C-482C-A414-DC1D616E86F4}" destId="{E2062AD2-7272-4394-B0D3-BDAB0BA181D1}" srcOrd="3" destOrd="0" presId="urn:microsoft.com/office/officeart/2005/8/layout/hierarchy2"/>
    <dgm:cxn modelId="{41C34F1C-C595-479A-8C31-4168B7872BD5}" type="presParOf" srcId="{E2062AD2-7272-4394-B0D3-BDAB0BA181D1}" destId="{82B073AC-3D8C-4096-9CF7-837E1C962542}" srcOrd="0" destOrd="0" presId="urn:microsoft.com/office/officeart/2005/8/layout/hierarchy2"/>
    <dgm:cxn modelId="{E2DC3349-6B13-4E01-A002-DA4D99FFED12}" type="presParOf" srcId="{E2062AD2-7272-4394-B0D3-BDAB0BA181D1}" destId="{5EF2FAB7-E3E4-49C6-9DA7-7F4CC825B113}" srcOrd="1" destOrd="0" presId="urn:microsoft.com/office/officeart/2005/8/layout/hierarchy2"/>
    <dgm:cxn modelId="{E7C51DFE-B2A1-4941-ADC6-5FF3D69454FF}" type="presParOf" srcId="{1478E951-F12C-482C-A414-DC1D616E86F4}" destId="{8F2A6625-63F8-4646-A643-5859BB041AF8}" srcOrd="4" destOrd="0" presId="urn:microsoft.com/office/officeart/2005/8/layout/hierarchy2"/>
    <dgm:cxn modelId="{21805B41-55F1-4D2F-B231-1F933365AAD5}" type="presParOf" srcId="{8F2A6625-63F8-4646-A643-5859BB041AF8}" destId="{CE099CDF-661F-4199-A3E0-C6D60AC51CA5}" srcOrd="0" destOrd="0" presId="urn:microsoft.com/office/officeart/2005/8/layout/hierarchy2"/>
    <dgm:cxn modelId="{AA6A4FBE-E739-4B62-8E62-CCEDC31D821D}" type="presParOf" srcId="{1478E951-F12C-482C-A414-DC1D616E86F4}" destId="{6A44799C-99B3-4389-9988-FAAE7BCD44B0}" srcOrd="5" destOrd="0" presId="urn:microsoft.com/office/officeart/2005/8/layout/hierarchy2"/>
    <dgm:cxn modelId="{9075283E-633A-4AC0-BCC5-4CC5C74BA78C}" type="presParOf" srcId="{6A44799C-99B3-4389-9988-FAAE7BCD44B0}" destId="{A4420F42-C951-45BB-A7C9-25FCDA1EC28C}" srcOrd="0" destOrd="0" presId="urn:microsoft.com/office/officeart/2005/8/layout/hierarchy2"/>
    <dgm:cxn modelId="{C0BC34D8-3B23-4F92-A987-0EEE1BB58C4E}" type="presParOf" srcId="{6A44799C-99B3-4389-9988-FAAE7BCD44B0}" destId="{87F79F59-A3E3-4567-903E-1671B8C3BE8F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5C61CB8F-4D70-4095-BE3D-C847D23DBB06}" type="doc">
      <dgm:prSet loTypeId="urn:microsoft.com/office/officeart/2005/8/layout/hierarchy2" loCatId="hierarchy" qsTypeId="urn:microsoft.com/office/officeart/2005/8/quickstyle/3d7" qsCatId="3D" csTypeId="urn:microsoft.com/office/officeart/2005/8/colors/accent1_2" csCatId="accent1" phldr="1"/>
      <dgm:spPr/>
    </dgm:pt>
    <dgm:pt modelId="{C48B3D08-3914-4FBA-871C-FE31B57CA700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4800" b="1" i="0" u="none" strike="noStrike" cap="none" normalizeH="0" baseline="0" dirty="0" smtClean="0">
              <a:ln/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rPr>
            <a:t>ВІЛЬНІ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4400" b="1" i="0" u="none" strike="noStrike" cap="none" normalizeH="0" baseline="0" dirty="0" smtClean="0">
              <a:ln/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rPr>
            <a:t>Громадяни (80 тис.)</a:t>
          </a:r>
        </a:p>
      </dgm:t>
    </dgm:pt>
    <dgm:pt modelId="{101A7D1B-B796-4164-B197-12B08DCCC049}" type="sibTrans" cxnId="{1F0F39CA-F714-49BE-A523-A54AE2029017}">
      <dgm:prSet/>
      <dgm:spPr/>
      <dgm:t>
        <a:bodyPr/>
        <a:lstStyle/>
        <a:p>
          <a:endParaRPr lang="ru-RU"/>
        </a:p>
      </dgm:t>
    </dgm:pt>
    <dgm:pt modelId="{5D792EEE-AAE5-4F70-9338-3ED541C9D86F}" type="parTrans" cxnId="{1F0F39CA-F714-49BE-A523-A54AE2029017}">
      <dgm:prSet/>
      <dgm:spPr/>
      <dgm:t>
        <a:bodyPr/>
        <a:lstStyle/>
        <a:p>
          <a:endParaRPr lang="ru-RU"/>
        </a:p>
      </dgm:t>
    </dgm:pt>
    <dgm:pt modelId="{13188905-E5FD-4593-8501-9B04296856ED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5000" b="1" i="0" u="none" strike="noStrike" cap="none" normalizeH="0" baseline="0" smtClean="0">
              <a:ln/>
              <a:effectLst/>
              <a:latin typeface="Arial" charset="0"/>
            </a:rPr>
            <a:t>Аристократи</a:t>
          </a:r>
          <a:endParaRPr kumimoji="0" lang="ru-RU" sz="5000" b="1" i="0" u="none" strike="noStrike" cap="none" normalizeH="0" baseline="0" dirty="0" smtClean="0">
            <a:ln/>
            <a:effectLst/>
            <a:latin typeface="Arial" charset="0"/>
          </a:endParaRPr>
        </a:p>
      </dgm:t>
    </dgm:pt>
    <dgm:pt modelId="{6E02FEFA-A1DF-424A-AD55-47FA6023E941}" type="sibTrans" cxnId="{5865C1D9-7170-4099-BA71-64170DB2C185}">
      <dgm:prSet/>
      <dgm:spPr/>
      <dgm:t>
        <a:bodyPr/>
        <a:lstStyle/>
        <a:p>
          <a:endParaRPr lang="ru-RU"/>
        </a:p>
      </dgm:t>
    </dgm:pt>
    <dgm:pt modelId="{E303D47B-10B9-412A-8B17-96D8BF119306}" type="parTrans" cxnId="{5865C1D9-7170-4099-BA71-64170DB2C185}">
      <dgm:prSet/>
      <dgm:spPr/>
      <dgm:t>
        <a:bodyPr/>
        <a:lstStyle/>
        <a:p>
          <a:endParaRPr lang="ru-RU"/>
        </a:p>
      </dgm:t>
    </dgm:pt>
    <dgm:pt modelId="{5E7F9192-DD0F-486E-B35D-88FBCF5C93C1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6000" b="1" i="0" u="none" strike="noStrike" cap="none" normalizeH="0" baseline="0" smtClean="0">
              <a:ln/>
              <a:effectLst/>
              <a:latin typeface="Arial" charset="0"/>
            </a:rPr>
            <a:t>Демос</a:t>
          </a:r>
          <a:endParaRPr kumimoji="0" lang="ru-RU" sz="6000" b="1" i="0" u="none" strike="noStrike" cap="none" normalizeH="0" baseline="0" dirty="0" smtClean="0">
            <a:ln/>
            <a:effectLst/>
            <a:latin typeface="Arial" charset="0"/>
          </a:endParaRPr>
        </a:p>
      </dgm:t>
    </dgm:pt>
    <dgm:pt modelId="{699BFE58-A695-473F-902B-F6AB030E1D96}" type="sibTrans" cxnId="{35878F82-CEDA-40EF-9954-F90DF70F33DF}">
      <dgm:prSet/>
      <dgm:spPr/>
      <dgm:t>
        <a:bodyPr/>
        <a:lstStyle/>
        <a:p>
          <a:endParaRPr lang="ru-RU"/>
        </a:p>
      </dgm:t>
    </dgm:pt>
    <dgm:pt modelId="{23BA6D7D-161F-4FC3-9F55-753416FB9982}" type="parTrans" cxnId="{35878F82-CEDA-40EF-9954-F90DF70F33DF}">
      <dgm:prSet/>
      <dgm:spPr/>
      <dgm:t>
        <a:bodyPr/>
        <a:lstStyle/>
        <a:p>
          <a:endParaRPr lang="ru-RU"/>
        </a:p>
      </dgm:t>
    </dgm:pt>
    <dgm:pt modelId="{99B4E29C-8213-4169-91BE-90B6D6487A5F}" type="pres">
      <dgm:prSet presAssocID="{5C61CB8F-4D70-4095-BE3D-C847D23DBB06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CF2F4ADB-B092-4AF4-A35F-464E9A694F8F}" type="pres">
      <dgm:prSet presAssocID="{C48B3D08-3914-4FBA-871C-FE31B57CA700}" presName="root1" presStyleCnt="0"/>
      <dgm:spPr/>
    </dgm:pt>
    <dgm:pt modelId="{01FE3A7B-888A-46FE-993C-3864525D02B2}" type="pres">
      <dgm:prSet presAssocID="{C48B3D08-3914-4FBA-871C-FE31B57CA700}" presName="LevelOneTextNode" presStyleLbl="node0" presStyleIdx="0" presStyleCnt="1" custScaleY="174646" custLinFactNeighborX="4322" custLinFactNeighborY="6392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478E951-F12C-482C-A414-DC1D616E86F4}" type="pres">
      <dgm:prSet presAssocID="{C48B3D08-3914-4FBA-871C-FE31B57CA700}" presName="level2hierChild" presStyleCnt="0"/>
      <dgm:spPr/>
    </dgm:pt>
    <dgm:pt modelId="{8A1080EB-FA37-424B-B170-7ACBF9529437}" type="pres">
      <dgm:prSet presAssocID="{E303D47B-10B9-412A-8B17-96D8BF119306}" presName="conn2-1" presStyleLbl="parChTrans1D2" presStyleIdx="0" presStyleCnt="2"/>
      <dgm:spPr/>
      <dgm:t>
        <a:bodyPr/>
        <a:lstStyle/>
        <a:p>
          <a:endParaRPr lang="ru-RU"/>
        </a:p>
      </dgm:t>
    </dgm:pt>
    <dgm:pt modelId="{717F8DFB-BE4B-4419-933E-6A52982D3C4D}" type="pres">
      <dgm:prSet presAssocID="{E303D47B-10B9-412A-8B17-96D8BF119306}" presName="connTx" presStyleLbl="parChTrans1D2" presStyleIdx="0" presStyleCnt="2"/>
      <dgm:spPr/>
      <dgm:t>
        <a:bodyPr/>
        <a:lstStyle/>
        <a:p>
          <a:endParaRPr lang="ru-RU"/>
        </a:p>
      </dgm:t>
    </dgm:pt>
    <dgm:pt modelId="{12ED88F3-A947-46E7-932D-56D2EE685379}" type="pres">
      <dgm:prSet presAssocID="{13188905-E5FD-4593-8501-9B04296856ED}" presName="root2" presStyleCnt="0"/>
      <dgm:spPr/>
    </dgm:pt>
    <dgm:pt modelId="{0F90225C-99D3-4D5C-9699-B53C724E9786}" type="pres">
      <dgm:prSet presAssocID="{13188905-E5FD-4593-8501-9B04296856ED}" presName="LevelTwoTextNode" presStyleLbl="node2" presStyleIdx="0" presStyleCnt="2" custScaleX="125622" custLinFactNeighborX="-1431" custLinFactNeighborY="-32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5A030C3-EAD2-4769-BB28-44F403930BFA}" type="pres">
      <dgm:prSet presAssocID="{13188905-E5FD-4593-8501-9B04296856ED}" presName="level3hierChild" presStyleCnt="0"/>
      <dgm:spPr/>
    </dgm:pt>
    <dgm:pt modelId="{65F549A8-44B3-4B84-BF44-9AA157CD2B27}" type="pres">
      <dgm:prSet presAssocID="{23BA6D7D-161F-4FC3-9F55-753416FB9982}" presName="conn2-1" presStyleLbl="parChTrans1D2" presStyleIdx="1" presStyleCnt="2"/>
      <dgm:spPr/>
      <dgm:t>
        <a:bodyPr/>
        <a:lstStyle/>
        <a:p>
          <a:endParaRPr lang="ru-RU"/>
        </a:p>
      </dgm:t>
    </dgm:pt>
    <dgm:pt modelId="{8B320B04-9AC4-4C9C-A14F-A27F27521F07}" type="pres">
      <dgm:prSet presAssocID="{23BA6D7D-161F-4FC3-9F55-753416FB9982}" presName="connTx" presStyleLbl="parChTrans1D2" presStyleIdx="1" presStyleCnt="2"/>
      <dgm:spPr/>
      <dgm:t>
        <a:bodyPr/>
        <a:lstStyle/>
        <a:p>
          <a:endParaRPr lang="ru-RU"/>
        </a:p>
      </dgm:t>
    </dgm:pt>
    <dgm:pt modelId="{E2062AD2-7272-4394-B0D3-BDAB0BA181D1}" type="pres">
      <dgm:prSet presAssocID="{5E7F9192-DD0F-486E-B35D-88FBCF5C93C1}" presName="root2" presStyleCnt="0"/>
      <dgm:spPr/>
    </dgm:pt>
    <dgm:pt modelId="{82B073AC-3D8C-4096-9CF7-837E1C962542}" type="pres">
      <dgm:prSet presAssocID="{5E7F9192-DD0F-486E-B35D-88FBCF5C93C1}" presName="LevelTwoTextNode" presStyleLbl="node2" presStyleIdx="1" presStyleCnt="2" custScaleX="118117" custLinFactNeighborX="-3001" custLinFactNeighborY="-331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EF2FAB7-E3E4-49C6-9DA7-7F4CC825B113}" type="pres">
      <dgm:prSet presAssocID="{5E7F9192-DD0F-486E-B35D-88FBCF5C93C1}" presName="level3hierChild" presStyleCnt="0"/>
      <dgm:spPr/>
    </dgm:pt>
  </dgm:ptLst>
  <dgm:cxnLst>
    <dgm:cxn modelId="{BC73B1AC-E147-461F-A4A8-919603A01E1D}" type="presOf" srcId="{23BA6D7D-161F-4FC3-9F55-753416FB9982}" destId="{8B320B04-9AC4-4C9C-A14F-A27F27521F07}" srcOrd="1" destOrd="0" presId="urn:microsoft.com/office/officeart/2005/8/layout/hierarchy2"/>
    <dgm:cxn modelId="{B708A532-CCF5-440E-99B9-A5A525CF6407}" type="presOf" srcId="{C48B3D08-3914-4FBA-871C-FE31B57CA700}" destId="{01FE3A7B-888A-46FE-993C-3864525D02B2}" srcOrd="0" destOrd="0" presId="urn:microsoft.com/office/officeart/2005/8/layout/hierarchy2"/>
    <dgm:cxn modelId="{1F0F39CA-F714-49BE-A523-A54AE2029017}" srcId="{5C61CB8F-4D70-4095-BE3D-C847D23DBB06}" destId="{C48B3D08-3914-4FBA-871C-FE31B57CA700}" srcOrd="0" destOrd="0" parTransId="{5D792EEE-AAE5-4F70-9338-3ED541C9D86F}" sibTransId="{101A7D1B-B796-4164-B197-12B08DCCC049}"/>
    <dgm:cxn modelId="{05D2E7C5-1682-414E-A0CF-5A19A4E48679}" type="presOf" srcId="{5C61CB8F-4D70-4095-BE3D-C847D23DBB06}" destId="{99B4E29C-8213-4169-91BE-90B6D6487A5F}" srcOrd="0" destOrd="0" presId="urn:microsoft.com/office/officeart/2005/8/layout/hierarchy2"/>
    <dgm:cxn modelId="{CAD0F006-732B-45B9-B0A8-D607B0AF5022}" type="presOf" srcId="{5E7F9192-DD0F-486E-B35D-88FBCF5C93C1}" destId="{82B073AC-3D8C-4096-9CF7-837E1C962542}" srcOrd="0" destOrd="0" presId="urn:microsoft.com/office/officeart/2005/8/layout/hierarchy2"/>
    <dgm:cxn modelId="{D0BB3848-F2EE-4E1D-A342-33709560C835}" type="presOf" srcId="{13188905-E5FD-4593-8501-9B04296856ED}" destId="{0F90225C-99D3-4D5C-9699-B53C724E9786}" srcOrd="0" destOrd="0" presId="urn:microsoft.com/office/officeart/2005/8/layout/hierarchy2"/>
    <dgm:cxn modelId="{AEAAE443-462D-4FD8-9534-A8C2FFB924A5}" type="presOf" srcId="{23BA6D7D-161F-4FC3-9F55-753416FB9982}" destId="{65F549A8-44B3-4B84-BF44-9AA157CD2B27}" srcOrd="0" destOrd="0" presId="urn:microsoft.com/office/officeart/2005/8/layout/hierarchy2"/>
    <dgm:cxn modelId="{35878F82-CEDA-40EF-9954-F90DF70F33DF}" srcId="{C48B3D08-3914-4FBA-871C-FE31B57CA700}" destId="{5E7F9192-DD0F-486E-B35D-88FBCF5C93C1}" srcOrd="1" destOrd="0" parTransId="{23BA6D7D-161F-4FC3-9F55-753416FB9982}" sibTransId="{699BFE58-A695-473F-902B-F6AB030E1D96}"/>
    <dgm:cxn modelId="{83F51B37-3A62-414B-9D40-3A080846B118}" type="presOf" srcId="{E303D47B-10B9-412A-8B17-96D8BF119306}" destId="{717F8DFB-BE4B-4419-933E-6A52982D3C4D}" srcOrd="1" destOrd="0" presId="urn:microsoft.com/office/officeart/2005/8/layout/hierarchy2"/>
    <dgm:cxn modelId="{689C06C3-8576-49E1-9474-0F2CD31A2582}" type="presOf" srcId="{E303D47B-10B9-412A-8B17-96D8BF119306}" destId="{8A1080EB-FA37-424B-B170-7ACBF9529437}" srcOrd="0" destOrd="0" presId="urn:microsoft.com/office/officeart/2005/8/layout/hierarchy2"/>
    <dgm:cxn modelId="{5865C1D9-7170-4099-BA71-64170DB2C185}" srcId="{C48B3D08-3914-4FBA-871C-FE31B57CA700}" destId="{13188905-E5FD-4593-8501-9B04296856ED}" srcOrd="0" destOrd="0" parTransId="{E303D47B-10B9-412A-8B17-96D8BF119306}" sibTransId="{6E02FEFA-A1DF-424A-AD55-47FA6023E941}"/>
    <dgm:cxn modelId="{A552999B-96E1-4B25-BD5E-3C6DBC80BC65}" type="presParOf" srcId="{99B4E29C-8213-4169-91BE-90B6D6487A5F}" destId="{CF2F4ADB-B092-4AF4-A35F-464E9A694F8F}" srcOrd="0" destOrd="0" presId="urn:microsoft.com/office/officeart/2005/8/layout/hierarchy2"/>
    <dgm:cxn modelId="{9068E751-0D97-4D42-810D-6A4AFA5695D7}" type="presParOf" srcId="{CF2F4ADB-B092-4AF4-A35F-464E9A694F8F}" destId="{01FE3A7B-888A-46FE-993C-3864525D02B2}" srcOrd="0" destOrd="0" presId="urn:microsoft.com/office/officeart/2005/8/layout/hierarchy2"/>
    <dgm:cxn modelId="{08BA89BA-B8D6-4F01-9E38-45EB9083B0A1}" type="presParOf" srcId="{CF2F4ADB-B092-4AF4-A35F-464E9A694F8F}" destId="{1478E951-F12C-482C-A414-DC1D616E86F4}" srcOrd="1" destOrd="0" presId="urn:microsoft.com/office/officeart/2005/8/layout/hierarchy2"/>
    <dgm:cxn modelId="{B942ECAA-0BFE-4B27-8F43-D86EDE01A4BA}" type="presParOf" srcId="{1478E951-F12C-482C-A414-DC1D616E86F4}" destId="{8A1080EB-FA37-424B-B170-7ACBF9529437}" srcOrd="0" destOrd="0" presId="urn:microsoft.com/office/officeart/2005/8/layout/hierarchy2"/>
    <dgm:cxn modelId="{BFB2511A-71C2-49BF-AE41-4DEF1551BA0B}" type="presParOf" srcId="{8A1080EB-FA37-424B-B170-7ACBF9529437}" destId="{717F8DFB-BE4B-4419-933E-6A52982D3C4D}" srcOrd="0" destOrd="0" presId="urn:microsoft.com/office/officeart/2005/8/layout/hierarchy2"/>
    <dgm:cxn modelId="{9F084A4C-1164-4C20-B6E9-5450AF76AFD8}" type="presParOf" srcId="{1478E951-F12C-482C-A414-DC1D616E86F4}" destId="{12ED88F3-A947-46E7-932D-56D2EE685379}" srcOrd="1" destOrd="0" presId="urn:microsoft.com/office/officeart/2005/8/layout/hierarchy2"/>
    <dgm:cxn modelId="{BA23DF9A-3964-46B0-B8A4-83CADA456FAA}" type="presParOf" srcId="{12ED88F3-A947-46E7-932D-56D2EE685379}" destId="{0F90225C-99D3-4D5C-9699-B53C724E9786}" srcOrd="0" destOrd="0" presId="urn:microsoft.com/office/officeart/2005/8/layout/hierarchy2"/>
    <dgm:cxn modelId="{889FFE69-ECF2-4979-B2AF-ED13D46BBEF5}" type="presParOf" srcId="{12ED88F3-A947-46E7-932D-56D2EE685379}" destId="{75A030C3-EAD2-4769-BB28-44F403930BFA}" srcOrd="1" destOrd="0" presId="urn:microsoft.com/office/officeart/2005/8/layout/hierarchy2"/>
    <dgm:cxn modelId="{AAA2BA33-84EF-4FC9-B4FC-D6C5283503F4}" type="presParOf" srcId="{1478E951-F12C-482C-A414-DC1D616E86F4}" destId="{65F549A8-44B3-4B84-BF44-9AA157CD2B27}" srcOrd="2" destOrd="0" presId="urn:microsoft.com/office/officeart/2005/8/layout/hierarchy2"/>
    <dgm:cxn modelId="{F7308D2D-7F3A-48C4-B0A4-33D39D54C8DE}" type="presParOf" srcId="{65F549A8-44B3-4B84-BF44-9AA157CD2B27}" destId="{8B320B04-9AC4-4C9C-A14F-A27F27521F07}" srcOrd="0" destOrd="0" presId="urn:microsoft.com/office/officeart/2005/8/layout/hierarchy2"/>
    <dgm:cxn modelId="{C70D62C7-A297-422F-800A-157BAA2C00D0}" type="presParOf" srcId="{1478E951-F12C-482C-A414-DC1D616E86F4}" destId="{E2062AD2-7272-4394-B0D3-BDAB0BA181D1}" srcOrd="3" destOrd="0" presId="urn:microsoft.com/office/officeart/2005/8/layout/hierarchy2"/>
    <dgm:cxn modelId="{FE263F1B-953B-4727-AF6C-EFD5CFCB645D}" type="presParOf" srcId="{E2062AD2-7272-4394-B0D3-BDAB0BA181D1}" destId="{82B073AC-3D8C-4096-9CF7-837E1C962542}" srcOrd="0" destOrd="0" presId="urn:microsoft.com/office/officeart/2005/8/layout/hierarchy2"/>
    <dgm:cxn modelId="{A4CAFCBB-607A-4A0F-BAB0-E28BBCE4AC37}" type="presParOf" srcId="{E2062AD2-7272-4394-B0D3-BDAB0BA181D1}" destId="{5EF2FAB7-E3E4-49C6-9DA7-7F4CC825B113}" srcOrd="1" destOrd="0" presId="urn:microsoft.com/office/officeart/2005/8/layout/hierarchy2"/>
  </dgm:cxnLst>
  <dgm:bg>
    <a:blipFill>
      <a:blip xmlns:r="http://schemas.openxmlformats.org/officeDocument/2006/relationships" r:embed="rId1"/>
      <a:stretch>
        <a:fillRect/>
      </a:stretch>
    </a:blipFill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5C61CB8F-4D70-4095-BE3D-C847D23DBB06}" type="doc">
      <dgm:prSet loTypeId="urn:microsoft.com/office/officeart/2005/8/layout/hierarchy2" loCatId="hierarchy" qsTypeId="urn:microsoft.com/office/officeart/2005/8/quickstyle/3d7" qsCatId="3D" csTypeId="urn:microsoft.com/office/officeart/2005/8/colors/accent1_2" csCatId="accent1" phldr="1"/>
      <dgm:spPr/>
    </dgm:pt>
    <dgm:pt modelId="{C48B3D08-3914-4FBA-871C-FE31B57CA700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4000" b="1" i="0" u="none" strike="noStrike" cap="none" normalizeH="0" baseline="0" dirty="0" smtClean="0">
              <a:ln/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rPr>
            <a:t>ВІЛЬНЕ</a:t>
          </a:r>
        </a:p>
        <a:p>
          <a:pPr marL="0" lvl="0" indent="0" algn="ctr" defTabSz="914400" rtl="0">
            <a:lnSpc>
              <a:spcPct val="100000"/>
            </a:lnSpc>
            <a:spcBef>
              <a:spcPct val="0"/>
            </a:spcBef>
            <a:spcAft>
              <a:spcPct val="0"/>
            </a:spcAft>
            <a:buNone/>
          </a:pPr>
          <a:r>
            <a:rPr kumimoji="0" lang="uk-UA" sz="2400" b="1" i="0" u="none" strike="noStrike" cap="none" normalizeH="0" baseline="0" dirty="0" smtClean="0">
              <a:ln/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rPr>
            <a:t>НЕПОВНОПРАВНЕ</a:t>
          </a:r>
          <a:endParaRPr kumimoji="0" lang="ru-RU" sz="2400" b="1" i="0" u="none" strike="noStrike" cap="none" normalizeH="0" baseline="0" dirty="0" smtClean="0">
            <a:ln/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charset="0"/>
          </a:endParaRPr>
        </a:p>
      </dgm:t>
    </dgm:pt>
    <dgm:pt modelId="{101A7D1B-B796-4164-B197-12B08DCCC049}" type="sibTrans" cxnId="{1F0F39CA-F714-49BE-A523-A54AE2029017}">
      <dgm:prSet/>
      <dgm:spPr/>
      <dgm:t>
        <a:bodyPr/>
        <a:lstStyle/>
        <a:p>
          <a:endParaRPr lang="ru-RU"/>
        </a:p>
      </dgm:t>
    </dgm:pt>
    <dgm:pt modelId="{5D792EEE-AAE5-4F70-9338-3ED541C9D86F}" type="parTrans" cxnId="{1F0F39CA-F714-49BE-A523-A54AE2029017}">
      <dgm:prSet/>
      <dgm:spPr/>
      <dgm:t>
        <a:bodyPr/>
        <a:lstStyle/>
        <a:p>
          <a:endParaRPr lang="ru-RU"/>
        </a:p>
      </dgm:t>
    </dgm:pt>
    <dgm:pt modelId="{D6128785-2544-471D-9878-7F8E30C1A80C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6000" b="1" i="0" u="none" strike="noStrike" cap="none" normalizeH="0" baseline="0" smtClean="0">
              <a:ln/>
              <a:effectLst/>
              <a:latin typeface="Arial" charset="0"/>
            </a:rPr>
            <a:t>Чужинці</a:t>
          </a:r>
          <a:endParaRPr kumimoji="0" lang="ru-RU" sz="6000" b="1" i="0" u="none" strike="noStrike" cap="none" normalizeH="0" baseline="0" dirty="0" smtClean="0">
            <a:ln/>
            <a:effectLst/>
            <a:latin typeface="Arial" charset="0"/>
          </a:endParaRPr>
        </a:p>
      </dgm:t>
    </dgm:pt>
    <dgm:pt modelId="{D9E52C8E-9CBB-41AD-8541-9A5D446D9B6F}" type="sibTrans" cxnId="{D3DFD0C1-7381-4ADD-ABB2-D2D2D51DB284}">
      <dgm:prSet/>
      <dgm:spPr/>
      <dgm:t>
        <a:bodyPr/>
        <a:lstStyle/>
        <a:p>
          <a:endParaRPr lang="ru-RU"/>
        </a:p>
      </dgm:t>
    </dgm:pt>
    <dgm:pt modelId="{21D47567-F2DB-478E-807A-80FF786FA02E}" type="parTrans" cxnId="{D3DFD0C1-7381-4ADD-ABB2-D2D2D51DB284}">
      <dgm:prSet/>
      <dgm:spPr/>
      <dgm:t>
        <a:bodyPr/>
        <a:lstStyle/>
        <a:p>
          <a:endParaRPr lang="ru-RU"/>
        </a:p>
      </dgm:t>
    </dgm:pt>
    <dgm:pt modelId="{5E7F9192-DD0F-486E-B35D-88FBCF5C93C1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4000" b="1" i="0" u="none" strike="noStrike" cap="none" normalizeH="0" baseline="0" smtClean="0">
              <a:ln/>
              <a:effectLst/>
              <a:latin typeface="Arial" charset="0"/>
            </a:rPr>
            <a:t>Вільновідпущенники</a:t>
          </a:r>
          <a:endParaRPr kumimoji="0" lang="ru-RU" sz="4000" b="1" i="0" u="none" strike="noStrike" cap="none" normalizeH="0" baseline="0" dirty="0" smtClean="0">
            <a:ln/>
            <a:effectLst/>
            <a:latin typeface="Arial" charset="0"/>
          </a:endParaRPr>
        </a:p>
      </dgm:t>
    </dgm:pt>
    <dgm:pt modelId="{699BFE58-A695-473F-902B-F6AB030E1D96}" type="sibTrans" cxnId="{35878F82-CEDA-40EF-9954-F90DF70F33DF}">
      <dgm:prSet/>
      <dgm:spPr/>
      <dgm:t>
        <a:bodyPr/>
        <a:lstStyle/>
        <a:p>
          <a:endParaRPr lang="ru-RU"/>
        </a:p>
      </dgm:t>
    </dgm:pt>
    <dgm:pt modelId="{23BA6D7D-161F-4FC3-9F55-753416FB9982}" type="parTrans" cxnId="{35878F82-CEDA-40EF-9954-F90DF70F33DF}">
      <dgm:prSet/>
      <dgm:spPr/>
      <dgm:t>
        <a:bodyPr/>
        <a:lstStyle/>
        <a:p>
          <a:endParaRPr lang="ru-RU"/>
        </a:p>
      </dgm:t>
    </dgm:pt>
    <dgm:pt modelId="{13188905-E5FD-4593-8501-9B04296856ED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6000" b="1" i="0" u="none" strike="noStrike" cap="none" normalizeH="0" baseline="0" dirty="0" err="1" smtClean="0">
              <a:ln/>
              <a:effectLst/>
              <a:latin typeface="Arial" charset="0"/>
            </a:rPr>
            <a:t>Метеки</a:t>
          </a:r>
          <a:r>
            <a:rPr kumimoji="0" lang="uk-UA" sz="6000" b="1" i="0" u="none" strike="noStrike" cap="none" normalizeH="0" baseline="0" dirty="0" smtClean="0">
              <a:ln/>
              <a:effectLst/>
              <a:latin typeface="Arial" charset="0"/>
            </a:rPr>
            <a:t>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4400" b="1" i="0" u="none" strike="noStrike" cap="none" normalizeH="0" baseline="0" dirty="0" smtClean="0">
              <a:ln/>
              <a:effectLst/>
              <a:latin typeface="Arial" charset="0"/>
            </a:rPr>
            <a:t>15-25 тис.</a:t>
          </a:r>
          <a:endParaRPr kumimoji="0" lang="ru-RU" sz="4400" b="1" i="0" u="none" strike="noStrike" cap="none" normalizeH="0" baseline="0" dirty="0" smtClean="0">
            <a:ln/>
            <a:effectLst/>
            <a:latin typeface="Arial" charset="0"/>
          </a:endParaRPr>
        </a:p>
      </dgm:t>
    </dgm:pt>
    <dgm:pt modelId="{6E02FEFA-A1DF-424A-AD55-47FA6023E941}" type="sibTrans" cxnId="{5865C1D9-7170-4099-BA71-64170DB2C185}">
      <dgm:prSet/>
      <dgm:spPr/>
      <dgm:t>
        <a:bodyPr/>
        <a:lstStyle/>
        <a:p>
          <a:endParaRPr lang="ru-RU"/>
        </a:p>
      </dgm:t>
    </dgm:pt>
    <dgm:pt modelId="{E303D47B-10B9-412A-8B17-96D8BF119306}" type="parTrans" cxnId="{5865C1D9-7170-4099-BA71-64170DB2C185}">
      <dgm:prSet/>
      <dgm:spPr/>
      <dgm:t>
        <a:bodyPr/>
        <a:lstStyle/>
        <a:p>
          <a:endParaRPr lang="ru-RU"/>
        </a:p>
      </dgm:t>
    </dgm:pt>
    <dgm:pt modelId="{99B4E29C-8213-4169-91BE-90B6D6487A5F}" type="pres">
      <dgm:prSet presAssocID="{5C61CB8F-4D70-4095-BE3D-C847D23DBB06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CF2F4ADB-B092-4AF4-A35F-464E9A694F8F}" type="pres">
      <dgm:prSet presAssocID="{C48B3D08-3914-4FBA-871C-FE31B57CA700}" presName="root1" presStyleCnt="0"/>
      <dgm:spPr/>
    </dgm:pt>
    <dgm:pt modelId="{01FE3A7B-888A-46FE-993C-3864525D02B2}" type="pres">
      <dgm:prSet presAssocID="{C48B3D08-3914-4FBA-871C-FE31B57CA700}" presName="LevelOneTextNode" presStyleLbl="node0" presStyleIdx="0" presStyleCnt="1" custScaleY="174646" custLinFactNeighborX="6470" custLinFactNeighborY="1245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478E951-F12C-482C-A414-DC1D616E86F4}" type="pres">
      <dgm:prSet presAssocID="{C48B3D08-3914-4FBA-871C-FE31B57CA700}" presName="level2hierChild" presStyleCnt="0"/>
      <dgm:spPr/>
    </dgm:pt>
    <dgm:pt modelId="{8A1080EB-FA37-424B-B170-7ACBF9529437}" type="pres">
      <dgm:prSet presAssocID="{E303D47B-10B9-412A-8B17-96D8BF119306}" presName="conn2-1" presStyleLbl="parChTrans1D2" presStyleIdx="0" presStyleCnt="3"/>
      <dgm:spPr/>
      <dgm:t>
        <a:bodyPr/>
        <a:lstStyle/>
        <a:p>
          <a:endParaRPr lang="ru-RU"/>
        </a:p>
      </dgm:t>
    </dgm:pt>
    <dgm:pt modelId="{717F8DFB-BE4B-4419-933E-6A52982D3C4D}" type="pres">
      <dgm:prSet presAssocID="{E303D47B-10B9-412A-8B17-96D8BF119306}" presName="connTx" presStyleLbl="parChTrans1D2" presStyleIdx="0" presStyleCnt="3"/>
      <dgm:spPr/>
      <dgm:t>
        <a:bodyPr/>
        <a:lstStyle/>
        <a:p>
          <a:endParaRPr lang="ru-RU"/>
        </a:p>
      </dgm:t>
    </dgm:pt>
    <dgm:pt modelId="{12ED88F3-A947-46E7-932D-56D2EE685379}" type="pres">
      <dgm:prSet presAssocID="{13188905-E5FD-4593-8501-9B04296856ED}" presName="root2" presStyleCnt="0"/>
      <dgm:spPr/>
    </dgm:pt>
    <dgm:pt modelId="{0F90225C-99D3-4D5C-9699-B53C724E9786}" type="pres">
      <dgm:prSet presAssocID="{13188905-E5FD-4593-8501-9B04296856ED}" presName="LevelTwoTextNode" presStyleLbl="node2" presStyleIdx="0" presStyleCnt="3" custScaleX="125622" custLinFactNeighborX="-1431" custLinFactNeighborY="-32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5A030C3-EAD2-4769-BB28-44F403930BFA}" type="pres">
      <dgm:prSet presAssocID="{13188905-E5FD-4593-8501-9B04296856ED}" presName="level3hierChild" presStyleCnt="0"/>
      <dgm:spPr/>
    </dgm:pt>
    <dgm:pt modelId="{65F549A8-44B3-4B84-BF44-9AA157CD2B27}" type="pres">
      <dgm:prSet presAssocID="{23BA6D7D-161F-4FC3-9F55-753416FB9982}" presName="conn2-1" presStyleLbl="parChTrans1D2" presStyleIdx="1" presStyleCnt="3"/>
      <dgm:spPr/>
      <dgm:t>
        <a:bodyPr/>
        <a:lstStyle/>
        <a:p>
          <a:endParaRPr lang="ru-RU"/>
        </a:p>
      </dgm:t>
    </dgm:pt>
    <dgm:pt modelId="{8B320B04-9AC4-4C9C-A14F-A27F27521F07}" type="pres">
      <dgm:prSet presAssocID="{23BA6D7D-161F-4FC3-9F55-753416FB9982}" presName="connTx" presStyleLbl="parChTrans1D2" presStyleIdx="1" presStyleCnt="3"/>
      <dgm:spPr/>
      <dgm:t>
        <a:bodyPr/>
        <a:lstStyle/>
        <a:p>
          <a:endParaRPr lang="ru-RU"/>
        </a:p>
      </dgm:t>
    </dgm:pt>
    <dgm:pt modelId="{E2062AD2-7272-4394-B0D3-BDAB0BA181D1}" type="pres">
      <dgm:prSet presAssocID="{5E7F9192-DD0F-486E-B35D-88FBCF5C93C1}" presName="root2" presStyleCnt="0"/>
      <dgm:spPr/>
    </dgm:pt>
    <dgm:pt modelId="{82B073AC-3D8C-4096-9CF7-837E1C962542}" type="pres">
      <dgm:prSet presAssocID="{5E7F9192-DD0F-486E-B35D-88FBCF5C93C1}" presName="LevelTwoTextNode" presStyleLbl="node2" presStyleIdx="1" presStyleCnt="3" custScaleX="11811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EF2FAB7-E3E4-49C6-9DA7-7F4CC825B113}" type="pres">
      <dgm:prSet presAssocID="{5E7F9192-DD0F-486E-B35D-88FBCF5C93C1}" presName="level3hierChild" presStyleCnt="0"/>
      <dgm:spPr/>
    </dgm:pt>
    <dgm:pt modelId="{8F2A6625-63F8-4646-A643-5859BB041AF8}" type="pres">
      <dgm:prSet presAssocID="{21D47567-F2DB-478E-807A-80FF786FA02E}" presName="conn2-1" presStyleLbl="parChTrans1D2" presStyleIdx="2" presStyleCnt="3"/>
      <dgm:spPr/>
      <dgm:t>
        <a:bodyPr/>
        <a:lstStyle/>
        <a:p>
          <a:endParaRPr lang="ru-RU"/>
        </a:p>
      </dgm:t>
    </dgm:pt>
    <dgm:pt modelId="{CE099CDF-661F-4199-A3E0-C6D60AC51CA5}" type="pres">
      <dgm:prSet presAssocID="{21D47567-F2DB-478E-807A-80FF786FA02E}" presName="connTx" presStyleLbl="parChTrans1D2" presStyleIdx="2" presStyleCnt="3"/>
      <dgm:spPr/>
      <dgm:t>
        <a:bodyPr/>
        <a:lstStyle/>
        <a:p>
          <a:endParaRPr lang="ru-RU"/>
        </a:p>
      </dgm:t>
    </dgm:pt>
    <dgm:pt modelId="{6A44799C-99B3-4389-9988-FAAE7BCD44B0}" type="pres">
      <dgm:prSet presAssocID="{D6128785-2544-471D-9878-7F8E30C1A80C}" presName="root2" presStyleCnt="0"/>
      <dgm:spPr/>
    </dgm:pt>
    <dgm:pt modelId="{A4420F42-C951-45BB-A7C9-25FCDA1EC28C}" type="pres">
      <dgm:prSet presAssocID="{D6128785-2544-471D-9878-7F8E30C1A80C}" presName="LevelTwoTextNode" presStyleLbl="node2" presStyleIdx="2" presStyleCnt="3" custScaleX="11996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7F79F59-A3E3-4567-903E-1671B8C3BE8F}" type="pres">
      <dgm:prSet presAssocID="{D6128785-2544-471D-9878-7F8E30C1A80C}" presName="level3hierChild" presStyleCnt="0"/>
      <dgm:spPr/>
    </dgm:pt>
  </dgm:ptLst>
  <dgm:cxnLst>
    <dgm:cxn modelId="{35878F82-CEDA-40EF-9954-F90DF70F33DF}" srcId="{C48B3D08-3914-4FBA-871C-FE31B57CA700}" destId="{5E7F9192-DD0F-486E-B35D-88FBCF5C93C1}" srcOrd="1" destOrd="0" parTransId="{23BA6D7D-161F-4FC3-9F55-753416FB9982}" sibTransId="{699BFE58-A695-473F-902B-F6AB030E1D96}"/>
    <dgm:cxn modelId="{5865C1D9-7170-4099-BA71-64170DB2C185}" srcId="{C48B3D08-3914-4FBA-871C-FE31B57CA700}" destId="{13188905-E5FD-4593-8501-9B04296856ED}" srcOrd="0" destOrd="0" parTransId="{E303D47B-10B9-412A-8B17-96D8BF119306}" sibTransId="{6E02FEFA-A1DF-424A-AD55-47FA6023E941}"/>
    <dgm:cxn modelId="{AC10FCE7-E045-44F0-A130-BBA38B5FFF6B}" type="presOf" srcId="{C48B3D08-3914-4FBA-871C-FE31B57CA700}" destId="{01FE3A7B-888A-46FE-993C-3864525D02B2}" srcOrd="0" destOrd="0" presId="urn:microsoft.com/office/officeart/2005/8/layout/hierarchy2"/>
    <dgm:cxn modelId="{D3DFD0C1-7381-4ADD-ABB2-D2D2D51DB284}" srcId="{C48B3D08-3914-4FBA-871C-FE31B57CA700}" destId="{D6128785-2544-471D-9878-7F8E30C1A80C}" srcOrd="2" destOrd="0" parTransId="{21D47567-F2DB-478E-807A-80FF786FA02E}" sibTransId="{D9E52C8E-9CBB-41AD-8541-9A5D446D9B6F}"/>
    <dgm:cxn modelId="{BD096FFD-A5A4-4144-8C49-BBBF6772A665}" type="presOf" srcId="{23BA6D7D-161F-4FC3-9F55-753416FB9982}" destId="{8B320B04-9AC4-4C9C-A14F-A27F27521F07}" srcOrd="1" destOrd="0" presId="urn:microsoft.com/office/officeart/2005/8/layout/hierarchy2"/>
    <dgm:cxn modelId="{34FFBDDD-777D-4AE1-94F5-FF1FCD5F0965}" type="presOf" srcId="{13188905-E5FD-4593-8501-9B04296856ED}" destId="{0F90225C-99D3-4D5C-9699-B53C724E9786}" srcOrd="0" destOrd="0" presId="urn:microsoft.com/office/officeart/2005/8/layout/hierarchy2"/>
    <dgm:cxn modelId="{CADAD9FE-4FF0-4728-A297-31487F3EE5A5}" type="presOf" srcId="{D6128785-2544-471D-9878-7F8E30C1A80C}" destId="{A4420F42-C951-45BB-A7C9-25FCDA1EC28C}" srcOrd="0" destOrd="0" presId="urn:microsoft.com/office/officeart/2005/8/layout/hierarchy2"/>
    <dgm:cxn modelId="{5B9C822B-713E-452E-88AE-EA41A386DA3D}" type="presOf" srcId="{5E7F9192-DD0F-486E-B35D-88FBCF5C93C1}" destId="{82B073AC-3D8C-4096-9CF7-837E1C962542}" srcOrd="0" destOrd="0" presId="urn:microsoft.com/office/officeart/2005/8/layout/hierarchy2"/>
    <dgm:cxn modelId="{27ED42D3-ACF6-48CF-9579-C721BC0AA6DD}" type="presOf" srcId="{E303D47B-10B9-412A-8B17-96D8BF119306}" destId="{717F8DFB-BE4B-4419-933E-6A52982D3C4D}" srcOrd="1" destOrd="0" presId="urn:microsoft.com/office/officeart/2005/8/layout/hierarchy2"/>
    <dgm:cxn modelId="{0C8C55CF-7E5A-42EF-B546-889AC57D55A9}" type="presOf" srcId="{21D47567-F2DB-478E-807A-80FF786FA02E}" destId="{8F2A6625-63F8-4646-A643-5859BB041AF8}" srcOrd="0" destOrd="0" presId="urn:microsoft.com/office/officeart/2005/8/layout/hierarchy2"/>
    <dgm:cxn modelId="{1F0F39CA-F714-49BE-A523-A54AE2029017}" srcId="{5C61CB8F-4D70-4095-BE3D-C847D23DBB06}" destId="{C48B3D08-3914-4FBA-871C-FE31B57CA700}" srcOrd="0" destOrd="0" parTransId="{5D792EEE-AAE5-4F70-9338-3ED541C9D86F}" sibTransId="{101A7D1B-B796-4164-B197-12B08DCCC049}"/>
    <dgm:cxn modelId="{B6208FE2-F036-4787-A668-57C5AA29E77A}" type="presOf" srcId="{23BA6D7D-161F-4FC3-9F55-753416FB9982}" destId="{65F549A8-44B3-4B84-BF44-9AA157CD2B27}" srcOrd="0" destOrd="0" presId="urn:microsoft.com/office/officeart/2005/8/layout/hierarchy2"/>
    <dgm:cxn modelId="{9EF04DEA-0DB5-41BF-8DA9-49B665DCA267}" type="presOf" srcId="{21D47567-F2DB-478E-807A-80FF786FA02E}" destId="{CE099CDF-661F-4199-A3E0-C6D60AC51CA5}" srcOrd="1" destOrd="0" presId="urn:microsoft.com/office/officeart/2005/8/layout/hierarchy2"/>
    <dgm:cxn modelId="{DE0EBA43-845C-415B-80D4-2258B368AF4A}" type="presOf" srcId="{E303D47B-10B9-412A-8B17-96D8BF119306}" destId="{8A1080EB-FA37-424B-B170-7ACBF9529437}" srcOrd="0" destOrd="0" presId="urn:microsoft.com/office/officeart/2005/8/layout/hierarchy2"/>
    <dgm:cxn modelId="{E8F8C9BD-BD1B-403D-B54A-B82179E352B9}" type="presOf" srcId="{5C61CB8F-4D70-4095-BE3D-C847D23DBB06}" destId="{99B4E29C-8213-4169-91BE-90B6D6487A5F}" srcOrd="0" destOrd="0" presId="urn:microsoft.com/office/officeart/2005/8/layout/hierarchy2"/>
    <dgm:cxn modelId="{1B46E69F-7E46-4581-919A-22B9A002156E}" type="presParOf" srcId="{99B4E29C-8213-4169-91BE-90B6D6487A5F}" destId="{CF2F4ADB-B092-4AF4-A35F-464E9A694F8F}" srcOrd="0" destOrd="0" presId="urn:microsoft.com/office/officeart/2005/8/layout/hierarchy2"/>
    <dgm:cxn modelId="{A249F890-4A4E-4855-B0C9-40CE6E7349C0}" type="presParOf" srcId="{CF2F4ADB-B092-4AF4-A35F-464E9A694F8F}" destId="{01FE3A7B-888A-46FE-993C-3864525D02B2}" srcOrd="0" destOrd="0" presId="urn:microsoft.com/office/officeart/2005/8/layout/hierarchy2"/>
    <dgm:cxn modelId="{F814D81B-37C2-41AD-B945-1A19BD66DA2B}" type="presParOf" srcId="{CF2F4ADB-B092-4AF4-A35F-464E9A694F8F}" destId="{1478E951-F12C-482C-A414-DC1D616E86F4}" srcOrd="1" destOrd="0" presId="urn:microsoft.com/office/officeart/2005/8/layout/hierarchy2"/>
    <dgm:cxn modelId="{B9CE3248-F1BB-4934-90A3-F58924C6082F}" type="presParOf" srcId="{1478E951-F12C-482C-A414-DC1D616E86F4}" destId="{8A1080EB-FA37-424B-B170-7ACBF9529437}" srcOrd="0" destOrd="0" presId="urn:microsoft.com/office/officeart/2005/8/layout/hierarchy2"/>
    <dgm:cxn modelId="{32C3ED87-6261-4EA2-838C-D19032F4F110}" type="presParOf" srcId="{8A1080EB-FA37-424B-B170-7ACBF9529437}" destId="{717F8DFB-BE4B-4419-933E-6A52982D3C4D}" srcOrd="0" destOrd="0" presId="urn:microsoft.com/office/officeart/2005/8/layout/hierarchy2"/>
    <dgm:cxn modelId="{97EDC57F-5539-44D1-997F-E3B2F85EF488}" type="presParOf" srcId="{1478E951-F12C-482C-A414-DC1D616E86F4}" destId="{12ED88F3-A947-46E7-932D-56D2EE685379}" srcOrd="1" destOrd="0" presId="urn:microsoft.com/office/officeart/2005/8/layout/hierarchy2"/>
    <dgm:cxn modelId="{BFB78C9B-2088-4DCC-A525-6A2D0560E148}" type="presParOf" srcId="{12ED88F3-A947-46E7-932D-56D2EE685379}" destId="{0F90225C-99D3-4D5C-9699-B53C724E9786}" srcOrd="0" destOrd="0" presId="urn:microsoft.com/office/officeart/2005/8/layout/hierarchy2"/>
    <dgm:cxn modelId="{C425544F-F432-4A36-8C29-1A6AF87E5128}" type="presParOf" srcId="{12ED88F3-A947-46E7-932D-56D2EE685379}" destId="{75A030C3-EAD2-4769-BB28-44F403930BFA}" srcOrd="1" destOrd="0" presId="urn:microsoft.com/office/officeart/2005/8/layout/hierarchy2"/>
    <dgm:cxn modelId="{7988081D-D5CF-4EC1-AF9C-0D8EA1A229D6}" type="presParOf" srcId="{1478E951-F12C-482C-A414-DC1D616E86F4}" destId="{65F549A8-44B3-4B84-BF44-9AA157CD2B27}" srcOrd="2" destOrd="0" presId="urn:microsoft.com/office/officeart/2005/8/layout/hierarchy2"/>
    <dgm:cxn modelId="{0A17F2C3-3B94-45C2-B011-3AEE2A8BE9CE}" type="presParOf" srcId="{65F549A8-44B3-4B84-BF44-9AA157CD2B27}" destId="{8B320B04-9AC4-4C9C-A14F-A27F27521F07}" srcOrd="0" destOrd="0" presId="urn:microsoft.com/office/officeart/2005/8/layout/hierarchy2"/>
    <dgm:cxn modelId="{47530631-87EB-47BC-BDBA-7E9B7BB67594}" type="presParOf" srcId="{1478E951-F12C-482C-A414-DC1D616E86F4}" destId="{E2062AD2-7272-4394-B0D3-BDAB0BA181D1}" srcOrd="3" destOrd="0" presId="urn:microsoft.com/office/officeart/2005/8/layout/hierarchy2"/>
    <dgm:cxn modelId="{77EDD66D-F562-4B07-B3E3-37CA51C76BCD}" type="presParOf" srcId="{E2062AD2-7272-4394-B0D3-BDAB0BA181D1}" destId="{82B073AC-3D8C-4096-9CF7-837E1C962542}" srcOrd="0" destOrd="0" presId="urn:microsoft.com/office/officeart/2005/8/layout/hierarchy2"/>
    <dgm:cxn modelId="{E1DEF01B-CA96-414F-B5DC-A99D46A4D16E}" type="presParOf" srcId="{E2062AD2-7272-4394-B0D3-BDAB0BA181D1}" destId="{5EF2FAB7-E3E4-49C6-9DA7-7F4CC825B113}" srcOrd="1" destOrd="0" presId="urn:microsoft.com/office/officeart/2005/8/layout/hierarchy2"/>
    <dgm:cxn modelId="{DCC54A20-4B33-40C1-A018-1995C903D165}" type="presParOf" srcId="{1478E951-F12C-482C-A414-DC1D616E86F4}" destId="{8F2A6625-63F8-4646-A643-5859BB041AF8}" srcOrd="4" destOrd="0" presId="urn:microsoft.com/office/officeart/2005/8/layout/hierarchy2"/>
    <dgm:cxn modelId="{2E9BB343-B482-4210-9C62-5114D8FF8485}" type="presParOf" srcId="{8F2A6625-63F8-4646-A643-5859BB041AF8}" destId="{CE099CDF-661F-4199-A3E0-C6D60AC51CA5}" srcOrd="0" destOrd="0" presId="urn:microsoft.com/office/officeart/2005/8/layout/hierarchy2"/>
    <dgm:cxn modelId="{FF8C7C27-84A2-420D-A8C1-5E1DC7439178}" type="presParOf" srcId="{1478E951-F12C-482C-A414-DC1D616E86F4}" destId="{6A44799C-99B3-4389-9988-FAAE7BCD44B0}" srcOrd="5" destOrd="0" presId="urn:microsoft.com/office/officeart/2005/8/layout/hierarchy2"/>
    <dgm:cxn modelId="{328DAC67-8C47-48EC-91FF-06CB1EFF44F5}" type="presParOf" srcId="{6A44799C-99B3-4389-9988-FAAE7BCD44B0}" destId="{A4420F42-C951-45BB-A7C9-25FCDA1EC28C}" srcOrd="0" destOrd="0" presId="urn:microsoft.com/office/officeart/2005/8/layout/hierarchy2"/>
    <dgm:cxn modelId="{1A0BE321-2AA3-4EBE-90AD-7D46F5B93402}" type="presParOf" srcId="{6A44799C-99B3-4389-9988-FAAE7BCD44B0}" destId="{87F79F59-A3E3-4567-903E-1671B8C3BE8F}" srcOrd="1" destOrd="0" presId="urn:microsoft.com/office/officeart/2005/8/layout/hierarchy2"/>
  </dgm:cxnLst>
  <dgm:bg>
    <a:blipFill>
      <a:blip xmlns:r="http://schemas.openxmlformats.org/officeDocument/2006/relationships" r:embed="rId1"/>
      <a:stretch>
        <a:fillRect/>
      </a:stretch>
    </a:blipFill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5C61CB8F-4D70-4095-BE3D-C847D23DBB06}" type="doc">
      <dgm:prSet loTypeId="urn:microsoft.com/office/officeart/2005/8/layout/hierarchy3" loCatId="hierarchy" qsTypeId="urn:microsoft.com/office/officeart/2005/8/quickstyle/3d3" qsCatId="3D" csTypeId="urn:microsoft.com/office/officeart/2005/8/colors/accent1_2" csCatId="accent1" phldr="1"/>
      <dgm:spPr/>
    </dgm:pt>
    <dgm:pt modelId="{C48B3D08-3914-4FBA-871C-FE31B57CA700}">
      <dgm:prSet custT="1"/>
      <dgm:spPr>
        <a:ln w="38100">
          <a:solidFill>
            <a:schemeClr val="tx2"/>
          </a:solidFill>
        </a:ln>
      </dgm:spPr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6000" b="1" i="0" u="none" strike="noStrike" cap="none" normalizeH="0" baseline="0" smtClean="0">
              <a:ln/>
              <a:solidFill>
                <a:srgbClr val="33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rPr>
            <a:t>НЕВІЛЬНЕ</a:t>
          </a:r>
          <a:endParaRPr kumimoji="0" lang="uk-UA" sz="6000" b="1" i="0" u="none" strike="noStrike" cap="none" normalizeH="0" baseline="0" dirty="0" smtClean="0">
            <a:ln/>
            <a:solidFill>
              <a:srgbClr val="3333CC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charset="0"/>
          </a:endParaRPr>
        </a:p>
      </dgm:t>
    </dgm:pt>
    <dgm:pt modelId="{101A7D1B-B796-4164-B197-12B08DCCC049}" type="sibTrans" cxnId="{1F0F39CA-F714-49BE-A523-A54AE2029017}">
      <dgm:prSet/>
      <dgm:spPr/>
      <dgm:t>
        <a:bodyPr/>
        <a:lstStyle/>
        <a:p>
          <a:endParaRPr lang="ru-RU"/>
        </a:p>
      </dgm:t>
    </dgm:pt>
    <dgm:pt modelId="{5D792EEE-AAE5-4F70-9338-3ED541C9D86F}" type="parTrans" cxnId="{1F0F39CA-F714-49BE-A523-A54AE2029017}">
      <dgm:prSet/>
      <dgm:spPr/>
      <dgm:t>
        <a:bodyPr/>
        <a:lstStyle/>
        <a:p>
          <a:endParaRPr lang="ru-RU"/>
        </a:p>
      </dgm:t>
    </dgm:pt>
    <dgm:pt modelId="{13188905-E5FD-4593-8501-9B04296856ED}">
      <dgm:prSet custT="1"/>
      <dgm:spPr>
        <a:solidFill>
          <a:srgbClr val="E3D18D">
            <a:alpha val="90000"/>
          </a:srgbClr>
        </a:solidFill>
        <a:ln w="38100">
          <a:solidFill>
            <a:schemeClr val="tx2"/>
          </a:solidFill>
        </a:ln>
      </dgm:spPr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6000" b="1" i="0" u="none" strike="noStrike" cap="none" normalizeH="0" baseline="0" dirty="0" smtClean="0">
              <a:ln/>
              <a:solidFill>
                <a:schemeClr val="tx2"/>
              </a:solidFill>
              <a:effectLst/>
              <a:latin typeface="Arial" charset="0"/>
            </a:rPr>
            <a:t>Раби (40-60 тис.)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4000" b="1" i="0" u="none" strike="noStrike" cap="none" normalizeH="0" baseline="0" dirty="0" smtClean="0">
              <a:ln/>
              <a:solidFill>
                <a:schemeClr val="tx2"/>
              </a:solidFill>
              <a:effectLst/>
              <a:latin typeface="Arial" charset="0"/>
            </a:rPr>
            <a:t>Державні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4000" b="1" i="0" u="none" strike="noStrike" cap="none" normalizeH="0" baseline="0" dirty="0" smtClean="0">
              <a:ln/>
              <a:solidFill>
                <a:schemeClr val="tx2"/>
              </a:solidFill>
              <a:effectLst/>
              <a:latin typeface="Arial" charset="0"/>
            </a:rPr>
            <a:t>Приватні</a:t>
          </a:r>
          <a:endParaRPr kumimoji="0" lang="ru-RU" sz="4000" b="1" i="0" u="none" strike="noStrike" cap="none" normalizeH="0" baseline="0" dirty="0" smtClean="0">
            <a:ln/>
            <a:solidFill>
              <a:schemeClr val="tx2"/>
            </a:solidFill>
            <a:effectLst/>
            <a:latin typeface="Arial" charset="0"/>
          </a:endParaRPr>
        </a:p>
      </dgm:t>
    </dgm:pt>
    <dgm:pt modelId="{6E02FEFA-A1DF-424A-AD55-47FA6023E941}" type="sibTrans" cxnId="{5865C1D9-7170-4099-BA71-64170DB2C185}">
      <dgm:prSet/>
      <dgm:spPr/>
      <dgm:t>
        <a:bodyPr/>
        <a:lstStyle/>
        <a:p>
          <a:endParaRPr lang="ru-RU"/>
        </a:p>
      </dgm:t>
    </dgm:pt>
    <dgm:pt modelId="{E303D47B-10B9-412A-8B17-96D8BF119306}" type="parTrans" cxnId="{5865C1D9-7170-4099-BA71-64170DB2C185}">
      <dgm:prSet>
        <dgm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dgm:style>
      </dgm:prSet>
      <dgm:spPr>
        <a:ln w="76200">
          <a:solidFill>
            <a:schemeClr val="tx2"/>
          </a:solidFill>
        </a:ln>
      </dgm:spPr>
      <dgm:t>
        <a:bodyPr/>
        <a:lstStyle/>
        <a:p>
          <a:endParaRPr lang="ru-RU"/>
        </a:p>
      </dgm:t>
    </dgm:pt>
    <dgm:pt modelId="{3BDFA55D-47CE-4079-A912-402FFC756022}" type="pres">
      <dgm:prSet presAssocID="{5C61CB8F-4D70-4095-BE3D-C847D23DBB06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0EFDFD98-DB58-4E54-ABFC-9494464879E4}" type="pres">
      <dgm:prSet presAssocID="{C48B3D08-3914-4FBA-871C-FE31B57CA700}" presName="root" presStyleCnt="0"/>
      <dgm:spPr/>
    </dgm:pt>
    <dgm:pt modelId="{E3CCC2FA-0483-40D9-AE8F-8E0F5C467A15}" type="pres">
      <dgm:prSet presAssocID="{C48B3D08-3914-4FBA-871C-FE31B57CA700}" presName="rootComposite" presStyleCnt="0"/>
      <dgm:spPr/>
    </dgm:pt>
    <dgm:pt modelId="{79B3876C-C4A6-4C91-B00F-1BBE86630765}" type="pres">
      <dgm:prSet presAssocID="{C48B3D08-3914-4FBA-871C-FE31B57CA700}" presName="rootText" presStyleLbl="node1" presStyleIdx="0" presStyleCnt="1" custScaleX="78181" custScaleY="37659" custLinFactNeighborX="-987" custLinFactNeighborY="-22095"/>
      <dgm:spPr/>
      <dgm:t>
        <a:bodyPr/>
        <a:lstStyle/>
        <a:p>
          <a:endParaRPr lang="ru-RU"/>
        </a:p>
      </dgm:t>
    </dgm:pt>
    <dgm:pt modelId="{3156105E-FC4A-424E-8220-5E6D9AA82E9A}" type="pres">
      <dgm:prSet presAssocID="{C48B3D08-3914-4FBA-871C-FE31B57CA700}" presName="rootConnector" presStyleLbl="node1" presStyleIdx="0" presStyleCnt="1"/>
      <dgm:spPr/>
      <dgm:t>
        <a:bodyPr/>
        <a:lstStyle/>
        <a:p>
          <a:endParaRPr lang="ru-RU"/>
        </a:p>
      </dgm:t>
    </dgm:pt>
    <dgm:pt modelId="{8A16FD9D-D700-4E66-A9B0-B48B99D1F2BA}" type="pres">
      <dgm:prSet presAssocID="{C48B3D08-3914-4FBA-871C-FE31B57CA700}" presName="childShape" presStyleCnt="0"/>
      <dgm:spPr/>
    </dgm:pt>
    <dgm:pt modelId="{E41A8D7D-6467-4112-96AC-4967CF076F84}" type="pres">
      <dgm:prSet presAssocID="{E303D47B-10B9-412A-8B17-96D8BF119306}" presName="Name13" presStyleLbl="parChTrans1D2" presStyleIdx="0" presStyleCnt="1"/>
      <dgm:spPr/>
      <dgm:t>
        <a:bodyPr/>
        <a:lstStyle/>
        <a:p>
          <a:endParaRPr lang="ru-RU"/>
        </a:p>
      </dgm:t>
    </dgm:pt>
    <dgm:pt modelId="{966CE95E-57C5-46DF-AFF5-CC585A35CD7A}" type="pres">
      <dgm:prSet presAssocID="{13188905-E5FD-4593-8501-9B04296856ED}" presName="childText" presStyleLbl="bgAcc1" presStyleIdx="0" presStyleCnt="1" custScaleY="43297" custLinFactNeighborX="-2383" custLinFactNeighborY="2209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850FAA4-CA31-45F5-AD2E-21AD11C3DD13}" type="presOf" srcId="{C48B3D08-3914-4FBA-871C-FE31B57CA700}" destId="{3156105E-FC4A-424E-8220-5E6D9AA82E9A}" srcOrd="1" destOrd="0" presId="urn:microsoft.com/office/officeart/2005/8/layout/hierarchy3"/>
    <dgm:cxn modelId="{1F0F39CA-F714-49BE-A523-A54AE2029017}" srcId="{5C61CB8F-4D70-4095-BE3D-C847D23DBB06}" destId="{C48B3D08-3914-4FBA-871C-FE31B57CA700}" srcOrd="0" destOrd="0" parTransId="{5D792EEE-AAE5-4F70-9338-3ED541C9D86F}" sibTransId="{101A7D1B-B796-4164-B197-12B08DCCC049}"/>
    <dgm:cxn modelId="{BB4BE95A-A12C-4EBF-9D8F-1B6113F8A1A9}" type="presOf" srcId="{13188905-E5FD-4593-8501-9B04296856ED}" destId="{966CE95E-57C5-46DF-AFF5-CC585A35CD7A}" srcOrd="0" destOrd="0" presId="urn:microsoft.com/office/officeart/2005/8/layout/hierarchy3"/>
    <dgm:cxn modelId="{7C1F59FF-EE6D-4C81-81CC-08A627B2192F}" type="presOf" srcId="{5C61CB8F-4D70-4095-BE3D-C847D23DBB06}" destId="{3BDFA55D-47CE-4079-A912-402FFC756022}" srcOrd="0" destOrd="0" presId="urn:microsoft.com/office/officeart/2005/8/layout/hierarchy3"/>
    <dgm:cxn modelId="{2A8CA7AC-91AD-4396-9785-C93792933492}" type="presOf" srcId="{E303D47B-10B9-412A-8B17-96D8BF119306}" destId="{E41A8D7D-6467-4112-96AC-4967CF076F84}" srcOrd="0" destOrd="0" presId="urn:microsoft.com/office/officeart/2005/8/layout/hierarchy3"/>
    <dgm:cxn modelId="{2EC8839A-6F86-4B58-9870-51DFBDBEF971}" type="presOf" srcId="{C48B3D08-3914-4FBA-871C-FE31B57CA700}" destId="{79B3876C-C4A6-4C91-B00F-1BBE86630765}" srcOrd="0" destOrd="0" presId="urn:microsoft.com/office/officeart/2005/8/layout/hierarchy3"/>
    <dgm:cxn modelId="{5865C1D9-7170-4099-BA71-64170DB2C185}" srcId="{C48B3D08-3914-4FBA-871C-FE31B57CA700}" destId="{13188905-E5FD-4593-8501-9B04296856ED}" srcOrd="0" destOrd="0" parTransId="{E303D47B-10B9-412A-8B17-96D8BF119306}" sibTransId="{6E02FEFA-A1DF-424A-AD55-47FA6023E941}"/>
    <dgm:cxn modelId="{1FB85AD8-40AD-4D66-9C4F-BBBE3638D83E}" type="presParOf" srcId="{3BDFA55D-47CE-4079-A912-402FFC756022}" destId="{0EFDFD98-DB58-4E54-ABFC-9494464879E4}" srcOrd="0" destOrd="0" presId="urn:microsoft.com/office/officeart/2005/8/layout/hierarchy3"/>
    <dgm:cxn modelId="{04591700-7168-4E43-A355-6368CA2EE40D}" type="presParOf" srcId="{0EFDFD98-DB58-4E54-ABFC-9494464879E4}" destId="{E3CCC2FA-0483-40D9-AE8F-8E0F5C467A15}" srcOrd="0" destOrd="0" presId="urn:microsoft.com/office/officeart/2005/8/layout/hierarchy3"/>
    <dgm:cxn modelId="{EE8D3FFF-F31F-407E-975B-5B866581D1E0}" type="presParOf" srcId="{E3CCC2FA-0483-40D9-AE8F-8E0F5C467A15}" destId="{79B3876C-C4A6-4C91-B00F-1BBE86630765}" srcOrd="0" destOrd="0" presId="urn:microsoft.com/office/officeart/2005/8/layout/hierarchy3"/>
    <dgm:cxn modelId="{CC02BDC2-E645-4679-87E1-4EB66396EEB8}" type="presParOf" srcId="{E3CCC2FA-0483-40D9-AE8F-8E0F5C467A15}" destId="{3156105E-FC4A-424E-8220-5E6D9AA82E9A}" srcOrd="1" destOrd="0" presId="urn:microsoft.com/office/officeart/2005/8/layout/hierarchy3"/>
    <dgm:cxn modelId="{89AD900E-1E5B-4E9E-A55F-EB6E3472D778}" type="presParOf" srcId="{0EFDFD98-DB58-4E54-ABFC-9494464879E4}" destId="{8A16FD9D-D700-4E66-A9B0-B48B99D1F2BA}" srcOrd="1" destOrd="0" presId="urn:microsoft.com/office/officeart/2005/8/layout/hierarchy3"/>
    <dgm:cxn modelId="{7404CBB3-D192-4FF4-97B6-B0C8AB931C60}" type="presParOf" srcId="{8A16FD9D-D700-4E66-A9B0-B48B99D1F2BA}" destId="{E41A8D7D-6467-4112-96AC-4967CF076F84}" srcOrd="0" destOrd="0" presId="urn:microsoft.com/office/officeart/2005/8/layout/hierarchy3"/>
    <dgm:cxn modelId="{2773C967-6F17-4F92-A614-A2532EF48C66}" type="presParOf" srcId="{8A16FD9D-D700-4E66-A9B0-B48B99D1F2BA}" destId="{966CE95E-57C5-46DF-AFF5-CC585A35CD7A}" srcOrd="1" destOrd="0" presId="urn:microsoft.com/office/officeart/2005/8/layout/hierarchy3"/>
  </dgm:cxnLst>
  <dgm:bg/>
  <dgm:whole>
    <a:ln w="76200">
      <a:solidFill>
        <a:schemeClr val="tx2"/>
      </a:solidFill>
    </a:ln>
  </dgm:whole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B1ECFC50-70CB-495E-BDAF-E8F709854CA7}" type="doc">
      <dgm:prSet loTypeId="urn:microsoft.com/office/officeart/2005/8/layout/vList6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CF39EC7-835F-42C5-AD9E-108E3A560047}">
      <dgm:prSet phldrT="[Текст]" custT="1"/>
      <dgm:spPr/>
      <dgm:t>
        <a:bodyPr/>
        <a:lstStyle/>
        <a:p>
          <a:r>
            <a:rPr lang="uk-UA" sz="6600" b="1" dirty="0" smtClean="0">
              <a:solidFill>
                <a:schemeClr val="accent4">
                  <a:lumMod val="10000"/>
                </a:schemeClr>
              </a:solidFill>
              <a:latin typeface="Arial Black" pitchFamily="34" charset="0"/>
              <a:cs typeface="Aharoni" pitchFamily="2" charset="-79"/>
            </a:rPr>
            <a:t>РАБИ</a:t>
          </a:r>
          <a:endParaRPr lang="ru-RU" sz="6600" b="1" dirty="0">
            <a:solidFill>
              <a:schemeClr val="accent4">
                <a:lumMod val="10000"/>
              </a:schemeClr>
            </a:solidFill>
            <a:latin typeface="Arial Black" pitchFamily="34" charset="0"/>
            <a:cs typeface="Aharoni" pitchFamily="2" charset="-79"/>
          </a:endParaRPr>
        </a:p>
      </dgm:t>
    </dgm:pt>
    <dgm:pt modelId="{B341B68A-8247-4DBE-BA13-9F2E29EDF059}" type="parTrans" cxnId="{5892FFA7-0D17-4592-B95D-5B40277E9E81}">
      <dgm:prSet/>
      <dgm:spPr/>
      <dgm:t>
        <a:bodyPr/>
        <a:lstStyle/>
        <a:p>
          <a:endParaRPr lang="ru-RU"/>
        </a:p>
      </dgm:t>
    </dgm:pt>
    <dgm:pt modelId="{E8209534-ACC5-4E8F-8C21-4493D66844E4}" type="sibTrans" cxnId="{5892FFA7-0D17-4592-B95D-5B40277E9E81}">
      <dgm:prSet/>
      <dgm:spPr/>
      <dgm:t>
        <a:bodyPr/>
        <a:lstStyle/>
        <a:p>
          <a:endParaRPr lang="ru-RU"/>
        </a:p>
      </dgm:t>
    </dgm:pt>
    <dgm:pt modelId="{13C43BCE-4959-4737-B903-F42DDCB660C2}">
      <dgm:prSet phldrT="[Текст]" custT="1"/>
      <dgm:spPr/>
      <dgm:t>
        <a:bodyPr/>
        <a:lstStyle/>
        <a:p>
          <a:r>
            <a:rPr lang="uk-UA" sz="6000" b="1" dirty="0" smtClean="0">
              <a:solidFill>
                <a:schemeClr val="accent4">
                  <a:lumMod val="10000"/>
                </a:schemeClr>
              </a:solidFill>
              <a:latin typeface="Arial Black" pitchFamily="34" charset="0"/>
              <a:cs typeface="Aharoni" pitchFamily="2" charset="-79"/>
            </a:rPr>
            <a:t>РАБИ</a:t>
          </a:r>
          <a:endParaRPr lang="ru-RU" sz="6000" dirty="0">
            <a:solidFill>
              <a:srgbClr val="FFFF00"/>
            </a:solidFill>
          </a:endParaRPr>
        </a:p>
      </dgm:t>
    </dgm:pt>
    <dgm:pt modelId="{BBEE0A8A-8C80-47D9-B465-6A140C88C9FD}" type="parTrans" cxnId="{1C49D7C7-E467-49BF-8646-08B2131D29CB}">
      <dgm:prSet/>
      <dgm:spPr/>
      <dgm:t>
        <a:bodyPr/>
        <a:lstStyle/>
        <a:p>
          <a:endParaRPr lang="ru-RU"/>
        </a:p>
      </dgm:t>
    </dgm:pt>
    <dgm:pt modelId="{DB24614D-AD57-4E2E-BC6E-8A2693B4FAF3}" type="sibTrans" cxnId="{1C49D7C7-E467-49BF-8646-08B2131D29CB}">
      <dgm:prSet/>
      <dgm:spPr/>
      <dgm:t>
        <a:bodyPr/>
        <a:lstStyle/>
        <a:p>
          <a:endParaRPr lang="ru-RU"/>
        </a:p>
      </dgm:t>
    </dgm:pt>
    <dgm:pt modelId="{E52A6FCB-9CEA-4692-8BC2-A77E6CEB5B11}">
      <dgm:prSet custT="1"/>
      <dgm:spPr/>
      <dgm:t>
        <a:bodyPr/>
        <a:lstStyle/>
        <a:p>
          <a:pPr algn="ctr"/>
          <a:r>
            <a:rPr lang="uk-UA" sz="4400" b="1" dirty="0" smtClean="0">
              <a:solidFill>
                <a:schemeClr val="accent4">
                  <a:lumMod val="10000"/>
                </a:schemeClr>
              </a:solidFill>
              <a:latin typeface="Arial Black" pitchFamily="34" charset="0"/>
            </a:rPr>
            <a:t>ПРИВАТНІ</a:t>
          </a:r>
          <a:endParaRPr lang="ru-RU" sz="4400" b="1" dirty="0">
            <a:solidFill>
              <a:schemeClr val="accent4">
                <a:lumMod val="10000"/>
              </a:schemeClr>
            </a:solidFill>
            <a:latin typeface="Arial Black" pitchFamily="34" charset="0"/>
          </a:endParaRPr>
        </a:p>
      </dgm:t>
    </dgm:pt>
    <dgm:pt modelId="{AB01D465-84D1-4609-A31E-EA283D5C289A}" type="parTrans" cxnId="{F7E84BA5-745C-469A-822B-AA4B9DA7B6FB}">
      <dgm:prSet/>
      <dgm:spPr/>
      <dgm:t>
        <a:bodyPr/>
        <a:lstStyle/>
        <a:p>
          <a:endParaRPr lang="ru-RU"/>
        </a:p>
      </dgm:t>
    </dgm:pt>
    <dgm:pt modelId="{4C08969A-85B1-45CE-B956-27B501B2A4FA}" type="sibTrans" cxnId="{F7E84BA5-745C-469A-822B-AA4B9DA7B6FB}">
      <dgm:prSet/>
      <dgm:spPr/>
      <dgm:t>
        <a:bodyPr/>
        <a:lstStyle/>
        <a:p>
          <a:endParaRPr lang="ru-RU"/>
        </a:p>
      </dgm:t>
    </dgm:pt>
    <dgm:pt modelId="{A04BE4C0-171E-4F5D-8ADE-F0E92C3C31DB}">
      <dgm:prSet phldrT="[Текст]" custT="1"/>
      <dgm:spPr/>
      <dgm:t>
        <a:bodyPr/>
        <a:lstStyle/>
        <a:p>
          <a:pPr algn="ctr"/>
          <a:r>
            <a:rPr lang="uk-UA" sz="4400" b="1" dirty="0" smtClean="0">
              <a:solidFill>
                <a:schemeClr val="accent4">
                  <a:lumMod val="10000"/>
                </a:schemeClr>
              </a:solidFill>
              <a:latin typeface="Arial Black" pitchFamily="34" charset="0"/>
              <a:cs typeface="Aharoni" pitchFamily="2" charset="-79"/>
            </a:rPr>
            <a:t>ДЕРЖАВНІ</a:t>
          </a:r>
          <a:endParaRPr lang="ru-RU" sz="4400" b="1" dirty="0">
            <a:latin typeface="Arial Black" pitchFamily="34" charset="0"/>
          </a:endParaRPr>
        </a:p>
      </dgm:t>
    </dgm:pt>
    <dgm:pt modelId="{1AA81C1C-2F50-45FC-9D43-A45FED0D8765}" type="parTrans" cxnId="{82F1E82B-C2B9-47AE-9D43-A948E213CF38}">
      <dgm:prSet/>
      <dgm:spPr/>
      <dgm:t>
        <a:bodyPr/>
        <a:lstStyle/>
        <a:p>
          <a:endParaRPr lang="ru-RU"/>
        </a:p>
      </dgm:t>
    </dgm:pt>
    <dgm:pt modelId="{AADABF67-B8C6-4D21-860F-BDEE31B7CA8F}" type="sibTrans" cxnId="{82F1E82B-C2B9-47AE-9D43-A948E213CF38}">
      <dgm:prSet/>
      <dgm:spPr/>
      <dgm:t>
        <a:bodyPr/>
        <a:lstStyle/>
        <a:p>
          <a:endParaRPr lang="ru-RU"/>
        </a:p>
      </dgm:t>
    </dgm:pt>
    <dgm:pt modelId="{33388D1B-AA30-400D-BB91-7AB3E7CF15E9}">
      <dgm:prSet phldrT="[Текст]" custT="1"/>
      <dgm:spPr/>
      <dgm:t>
        <a:bodyPr/>
        <a:lstStyle/>
        <a:p>
          <a:pPr algn="ctr"/>
          <a:endParaRPr lang="ru-RU" sz="3600" b="1" dirty="0"/>
        </a:p>
      </dgm:t>
    </dgm:pt>
    <dgm:pt modelId="{D16EE18B-FF9A-4626-AF49-E61E7ABF1AA5}" type="parTrans" cxnId="{A1CB07B8-B5C7-4F6A-BC21-5FA9BEDFD0EC}">
      <dgm:prSet/>
      <dgm:spPr/>
      <dgm:t>
        <a:bodyPr/>
        <a:lstStyle/>
        <a:p>
          <a:endParaRPr lang="ru-RU"/>
        </a:p>
      </dgm:t>
    </dgm:pt>
    <dgm:pt modelId="{00280906-B9DC-4C9B-B645-3C13D921DD58}" type="sibTrans" cxnId="{A1CB07B8-B5C7-4F6A-BC21-5FA9BEDFD0EC}">
      <dgm:prSet/>
      <dgm:spPr/>
      <dgm:t>
        <a:bodyPr/>
        <a:lstStyle/>
        <a:p>
          <a:endParaRPr lang="ru-RU"/>
        </a:p>
      </dgm:t>
    </dgm:pt>
    <dgm:pt modelId="{6C2546F3-117A-4470-95E8-E8A2BB230B23}">
      <dgm:prSet phldrT="[Текст]" custT="1"/>
      <dgm:spPr/>
      <dgm:t>
        <a:bodyPr/>
        <a:lstStyle/>
        <a:p>
          <a:pPr algn="ctr"/>
          <a:endParaRPr lang="ru-RU" sz="3600" b="1" dirty="0"/>
        </a:p>
      </dgm:t>
    </dgm:pt>
    <dgm:pt modelId="{2C13AD9B-BA9F-4D22-9166-59F0C3EF6FA5}" type="parTrans" cxnId="{8F78FA7B-9AAB-43D1-ACEA-30B04F5D606D}">
      <dgm:prSet/>
      <dgm:spPr/>
      <dgm:t>
        <a:bodyPr/>
        <a:lstStyle/>
        <a:p>
          <a:endParaRPr lang="ru-RU"/>
        </a:p>
      </dgm:t>
    </dgm:pt>
    <dgm:pt modelId="{C94225C6-B5BE-4D5C-A98A-C670689E1D16}" type="sibTrans" cxnId="{8F78FA7B-9AAB-43D1-ACEA-30B04F5D606D}">
      <dgm:prSet/>
      <dgm:spPr/>
      <dgm:t>
        <a:bodyPr/>
        <a:lstStyle/>
        <a:p>
          <a:endParaRPr lang="ru-RU"/>
        </a:p>
      </dgm:t>
    </dgm:pt>
    <dgm:pt modelId="{1E9B5318-C49F-4298-9EF9-CA5B8C00BFD3}">
      <dgm:prSet custT="1"/>
      <dgm:spPr/>
      <dgm:t>
        <a:bodyPr/>
        <a:lstStyle/>
        <a:p>
          <a:pPr algn="ctr"/>
          <a:endParaRPr lang="ru-RU" sz="3200" b="1" dirty="0">
            <a:solidFill>
              <a:schemeClr val="accent4">
                <a:lumMod val="10000"/>
              </a:schemeClr>
            </a:solidFill>
            <a:latin typeface="Arial Black" pitchFamily="34" charset="0"/>
          </a:endParaRPr>
        </a:p>
      </dgm:t>
    </dgm:pt>
    <dgm:pt modelId="{060B1560-928A-486E-91E3-D01D6096C246}" type="parTrans" cxnId="{F87EA448-1C81-402A-A5EC-8D83793DC6F1}">
      <dgm:prSet/>
      <dgm:spPr/>
      <dgm:t>
        <a:bodyPr/>
        <a:lstStyle/>
        <a:p>
          <a:endParaRPr lang="ru-RU"/>
        </a:p>
      </dgm:t>
    </dgm:pt>
    <dgm:pt modelId="{09AD38C3-930D-4C51-991C-D4A4DDFEC05C}" type="sibTrans" cxnId="{F87EA448-1C81-402A-A5EC-8D83793DC6F1}">
      <dgm:prSet/>
      <dgm:spPr/>
      <dgm:t>
        <a:bodyPr/>
        <a:lstStyle/>
        <a:p>
          <a:endParaRPr lang="ru-RU"/>
        </a:p>
      </dgm:t>
    </dgm:pt>
    <dgm:pt modelId="{C34EF87C-24C4-47BB-B9C5-4B4D56F50E95}" type="pres">
      <dgm:prSet presAssocID="{B1ECFC50-70CB-495E-BDAF-E8F709854CA7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84137A89-9E77-43AC-8991-2D1F513B8758}" type="pres">
      <dgm:prSet presAssocID="{8CF39EC7-835F-42C5-AD9E-108E3A560047}" presName="linNode" presStyleCnt="0"/>
      <dgm:spPr/>
    </dgm:pt>
    <dgm:pt modelId="{9FAFC8B2-4253-4020-BDB8-5CE2D8D6391C}" type="pres">
      <dgm:prSet presAssocID="{8CF39EC7-835F-42C5-AD9E-108E3A560047}" presName="parentShp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C350ED2-FB47-4F26-9FCC-946D59E300D4}" type="pres">
      <dgm:prSet presAssocID="{8CF39EC7-835F-42C5-AD9E-108E3A560047}" presName="childShp" presStyleLbl="b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7F76B96-25DC-491C-9DBA-7B832F641BFC}" type="pres">
      <dgm:prSet presAssocID="{E8209534-ACC5-4E8F-8C21-4493D66844E4}" presName="spacing" presStyleCnt="0"/>
      <dgm:spPr/>
    </dgm:pt>
    <dgm:pt modelId="{92F5EFA6-A9ED-4C21-A40B-515071CBD518}" type="pres">
      <dgm:prSet presAssocID="{13C43BCE-4959-4737-B903-F42DDCB660C2}" presName="linNode" presStyleCnt="0"/>
      <dgm:spPr/>
    </dgm:pt>
    <dgm:pt modelId="{E71E595D-FFA7-44B4-9132-CAF8D9F65852}" type="pres">
      <dgm:prSet presAssocID="{13C43BCE-4959-4737-B903-F42DDCB660C2}" presName="parentShp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BE83EF1-1AD5-4C5E-A36A-2135B529A778}" type="pres">
      <dgm:prSet presAssocID="{13C43BCE-4959-4737-B903-F42DDCB660C2}" presName="childShp" presStyleLbl="b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CE9146A-D0B3-4B84-9A76-33EA400004A9}" type="presOf" srcId="{1E9B5318-C49F-4298-9EF9-CA5B8C00BFD3}" destId="{FBE83EF1-1AD5-4C5E-A36A-2135B529A778}" srcOrd="0" destOrd="0" presId="urn:microsoft.com/office/officeart/2005/8/layout/vList6"/>
    <dgm:cxn modelId="{9471A3F9-C171-436E-92A9-8548C69A890E}" type="presOf" srcId="{E52A6FCB-9CEA-4692-8BC2-A77E6CEB5B11}" destId="{FBE83EF1-1AD5-4C5E-A36A-2135B529A778}" srcOrd="0" destOrd="1" presId="urn:microsoft.com/office/officeart/2005/8/layout/vList6"/>
    <dgm:cxn modelId="{1C49D7C7-E467-49BF-8646-08B2131D29CB}" srcId="{B1ECFC50-70CB-495E-BDAF-E8F709854CA7}" destId="{13C43BCE-4959-4737-B903-F42DDCB660C2}" srcOrd="1" destOrd="0" parTransId="{BBEE0A8A-8C80-47D9-B465-6A140C88C9FD}" sibTransId="{DB24614D-AD57-4E2E-BC6E-8A2693B4FAF3}"/>
    <dgm:cxn modelId="{5892FFA7-0D17-4592-B95D-5B40277E9E81}" srcId="{B1ECFC50-70CB-495E-BDAF-E8F709854CA7}" destId="{8CF39EC7-835F-42C5-AD9E-108E3A560047}" srcOrd="0" destOrd="0" parTransId="{B341B68A-8247-4DBE-BA13-9F2E29EDF059}" sibTransId="{E8209534-ACC5-4E8F-8C21-4493D66844E4}"/>
    <dgm:cxn modelId="{7FBC20A6-6435-4B18-BA7F-603C50D21A89}" type="presOf" srcId="{13C43BCE-4959-4737-B903-F42DDCB660C2}" destId="{E71E595D-FFA7-44B4-9132-CAF8D9F65852}" srcOrd="0" destOrd="0" presId="urn:microsoft.com/office/officeart/2005/8/layout/vList6"/>
    <dgm:cxn modelId="{82F1E82B-C2B9-47AE-9D43-A948E213CF38}" srcId="{8CF39EC7-835F-42C5-AD9E-108E3A560047}" destId="{A04BE4C0-171E-4F5D-8ADE-F0E92C3C31DB}" srcOrd="2" destOrd="0" parTransId="{1AA81C1C-2F50-45FC-9D43-A45FED0D8765}" sibTransId="{AADABF67-B8C6-4D21-860F-BDEE31B7CA8F}"/>
    <dgm:cxn modelId="{3E21E011-B0D8-4305-A1BB-3D7C3E6CF955}" type="presOf" srcId="{6C2546F3-117A-4470-95E8-E8A2BB230B23}" destId="{8C350ED2-FB47-4F26-9FCC-946D59E300D4}" srcOrd="0" destOrd="1" presId="urn:microsoft.com/office/officeart/2005/8/layout/vList6"/>
    <dgm:cxn modelId="{CD1A8CCD-1559-48E6-A333-C8E0E611E34C}" type="presOf" srcId="{33388D1B-AA30-400D-BB91-7AB3E7CF15E9}" destId="{8C350ED2-FB47-4F26-9FCC-946D59E300D4}" srcOrd="0" destOrd="0" presId="urn:microsoft.com/office/officeart/2005/8/layout/vList6"/>
    <dgm:cxn modelId="{AF336F42-59FD-4B99-9813-3946C3F5E976}" type="presOf" srcId="{A04BE4C0-171E-4F5D-8ADE-F0E92C3C31DB}" destId="{8C350ED2-FB47-4F26-9FCC-946D59E300D4}" srcOrd="0" destOrd="2" presId="urn:microsoft.com/office/officeart/2005/8/layout/vList6"/>
    <dgm:cxn modelId="{F87EA448-1C81-402A-A5EC-8D83793DC6F1}" srcId="{13C43BCE-4959-4737-B903-F42DDCB660C2}" destId="{1E9B5318-C49F-4298-9EF9-CA5B8C00BFD3}" srcOrd="0" destOrd="0" parTransId="{060B1560-928A-486E-91E3-D01D6096C246}" sibTransId="{09AD38C3-930D-4C51-991C-D4A4DDFEC05C}"/>
    <dgm:cxn modelId="{4C25A302-E672-4D1E-9A71-8BDE6C740197}" type="presOf" srcId="{B1ECFC50-70CB-495E-BDAF-E8F709854CA7}" destId="{C34EF87C-24C4-47BB-B9C5-4B4D56F50E95}" srcOrd="0" destOrd="0" presId="urn:microsoft.com/office/officeart/2005/8/layout/vList6"/>
    <dgm:cxn modelId="{8F78FA7B-9AAB-43D1-ACEA-30B04F5D606D}" srcId="{8CF39EC7-835F-42C5-AD9E-108E3A560047}" destId="{6C2546F3-117A-4470-95E8-E8A2BB230B23}" srcOrd="1" destOrd="0" parTransId="{2C13AD9B-BA9F-4D22-9166-59F0C3EF6FA5}" sibTransId="{C94225C6-B5BE-4D5C-A98A-C670689E1D16}"/>
    <dgm:cxn modelId="{BA681DDC-5CE6-4270-B4C1-52FA88E12B83}" type="presOf" srcId="{8CF39EC7-835F-42C5-AD9E-108E3A560047}" destId="{9FAFC8B2-4253-4020-BDB8-5CE2D8D6391C}" srcOrd="0" destOrd="0" presId="urn:microsoft.com/office/officeart/2005/8/layout/vList6"/>
    <dgm:cxn modelId="{A1CB07B8-B5C7-4F6A-BC21-5FA9BEDFD0EC}" srcId="{8CF39EC7-835F-42C5-AD9E-108E3A560047}" destId="{33388D1B-AA30-400D-BB91-7AB3E7CF15E9}" srcOrd="0" destOrd="0" parTransId="{D16EE18B-FF9A-4626-AF49-E61E7ABF1AA5}" sibTransId="{00280906-B9DC-4C9B-B645-3C13D921DD58}"/>
    <dgm:cxn modelId="{F7E84BA5-745C-469A-822B-AA4B9DA7B6FB}" srcId="{13C43BCE-4959-4737-B903-F42DDCB660C2}" destId="{E52A6FCB-9CEA-4692-8BC2-A77E6CEB5B11}" srcOrd="1" destOrd="0" parTransId="{AB01D465-84D1-4609-A31E-EA283D5C289A}" sibTransId="{4C08969A-85B1-45CE-B956-27B501B2A4FA}"/>
    <dgm:cxn modelId="{BA16475D-820B-4538-A346-7956009FAC4D}" type="presParOf" srcId="{C34EF87C-24C4-47BB-B9C5-4B4D56F50E95}" destId="{84137A89-9E77-43AC-8991-2D1F513B8758}" srcOrd="0" destOrd="0" presId="urn:microsoft.com/office/officeart/2005/8/layout/vList6"/>
    <dgm:cxn modelId="{430903BE-5F8F-4A2C-A4D5-0655AEFAE7B2}" type="presParOf" srcId="{84137A89-9E77-43AC-8991-2D1F513B8758}" destId="{9FAFC8B2-4253-4020-BDB8-5CE2D8D6391C}" srcOrd="0" destOrd="0" presId="urn:microsoft.com/office/officeart/2005/8/layout/vList6"/>
    <dgm:cxn modelId="{F3833376-4131-4768-B223-AE765B41264B}" type="presParOf" srcId="{84137A89-9E77-43AC-8991-2D1F513B8758}" destId="{8C350ED2-FB47-4F26-9FCC-946D59E300D4}" srcOrd="1" destOrd="0" presId="urn:microsoft.com/office/officeart/2005/8/layout/vList6"/>
    <dgm:cxn modelId="{45E21759-25DC-4DFC-8F86-50F7283A423A}" type="presParOf" srcId="{C34EF87C-24C4-47BB-B9C5-4B4D56F50E95}" destId="{27F76B96-25DC-491C-9DBA-7B832F641BFC}" srcOrd="1" destOrd="0" presId="urn:microsoft.com/office/officeart/2005/8/layout/vList6"/>
    <dgm:cxn modelId="{FCE2B416-352E-477A-9331-A029A466301C}" type="presParOf" srcId="{C34EF87C-24C4-47BB-B9C5-4B4D56F50E95}" destId="{92F5EFA6-A9ED-4C21-A40B-515071CBD518}" srcOrd="2" destOrd="0" presId="urn:microsoft.com/office/officeart/2005/8/layout/vList6"/>
    <dgm:cxn modelId="{5A879D6F-F610-48B6-BA45-57BB8C33DECE}" type="presParOf" srcId="{92F5EFA6-A9ED-4C21-A40B-515071CBD518}" destId="{E71E595D-FFA7-44B4-9132-CAF8D9F65852}" srcOrd="0" destOrd="0" presId="urn:microsoft.com/office/officeart/2005/8/layout/vList6"/>
    <dgm:cxn modelId="{CAF8C077-9E5C-4FDF-8BDB-D2B7F35B2C61}" type="presParOf" srcId="{92F5EFA6-A9ED-4C21-A40B-515071CBD518}" destId="{FBE83EF1-1AD5-4C5E-A36A-2135B529A778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0049F153-ADA1-4A3A-9CE9-067E6EF2C1FA}" type="doc">
      <dgm:prSet loTypeId="urn:microsoft.com/office/officeart/2005/8/layout/arrow6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603461B-48BB-4B57-B01E-80AFF2159A88}">
      <dgm:prSet phldrT="[Текст]" custT="1"/>
      <dgm:spPr/>
      <dgm:t>
        <a:bodyPr/>
        <a:lstStyle/>
        <a:p>
          <a:pPr algn="r"/>
          <a:r>
            <a:rPr lang="uk-UA" sz="4800" b="1" dirty="0" smtClean="0">
              <a:solidFill>
                <a:srgbClr val="3333CC"/>
              </a:solidFill>
              <a:latin typeface="Arial Black" pitchFamily="34" charset="0"/>
            </a:rPr>
            <a:t>ДЕРЖАВНІ</a:t>
          </a:r>
          <a:endParaRPr lang="ru-RU" sz="4800" b="1" dirty="0">
            <a:solidFill>
              <a:srgbClr val="3333CC"/>
            </a:solidFill>
            <a:latin typeface="Arial Black" pitchFamily="34" charset="0"/>
          </a:endParaRPr>
        </a:p>
      </dgm:t>
    </dgm:pt>
    <dgm:pt modelId="{96DB5BD7-1802-4352-A960-DB612B19965C}" type="sibTrans" cxnId="{2DC6405E-A5FD-4BBB-B8CE-8861AE14BD70}">
      <dgm:prSet/>
      <dgm:spPr/>
      <dgm:t>
        <a:bodyPr/>
        <a:lstStyle/>
        <a:p>
          <a:endParaRPr lang="ru-RU"/>
        </a:p>
      </dgm:t>
    </dgm:pt>
    <dgm:pt modelId="{478CE699-6E5D-4D38-B544-7D1B550C3652}" type="parTrans" cxnId="{2DC6405E-A5FD-4BBB-B8CE-8861AE14BD70}">
      <dgm:prSet/>
      <dgm:spPr/>
      <dgm:t>
        <a:bodyPr/>
        <a:lstStyle/>
        <a:p>
          <a:endParaRPr lang="ru-RU"/>
        </a:p>
      </dgm:t>
    </dgm:pt>
    <dgm:pt modelId="{51D73234-F7AB-48E5-97CC-6C767B57225E}">
      <dgm:prSet phldrT="[Текст]" custT="1"/>
      <dgm:spPr/>
      <dgm:t>
        <a:bodyPr/>
        <a:lstStyle/>
        <a:p>
          <a:pPr algn="r"/>
          <a:endParaRPr lang="ru-RU" sz="5400" b="1" dirty="0">
            <a:solidFill>
              <a:srgbClr val="002060"/>
            </a:solidFill>
            <a:latin typeface="Arial Black" pitchFamily="34" charset="0"/>
          </a:endParaRPr>
        </a:p>
      </dgm:t>
    </dgm:pt>
    <dgm:pt modelId="{1B70D3A6-5FB2-457D-8A76-5F13CA852336}" type="parTrans" cxnId="{A6908731-D32A-4825-B580-465881C6830E}">
      <dgm:prSet/>
      <dgm:spPr/>
      <dgm:t>
        <a:bodyPr/>
        <a:lstStyle/>
        <a:p>
          <a:endParaRPr lang="ru-RU"/>
        </a:p>
      </dgm:t>
    </dgm:pt>
    <dgm:pt modelId="{E8FC43B7-D285-4D2A-BE58-9088F81978D7}" type="sibTrans" cxnId="{A6908731-D32A-4825-B580-465881C6830E}">
      <dgm:prSet/>
      <dgm:spPr/>
      <dgm:t>
        <a:bodyPr/>
        <a:lstStyle/>
        <a:p>
          <a:endParaRPr lang="ru-RU"/>
        </a:p>
      </dgm:t>
    </dgm:pt>
    <dgm:pt modelId="{F24DA25C-BF54-4608-81AF-6F08CE1D1865}" type="pres">
      <dgm:prSet presAssocID="{0049F153-ADA1-4A3A-9CE9-067E6EF2C1FA}" presName="compositeShape" presStyleCnt="0">
        <dgm:presLayoutVars>
          <dgm:chMax val="2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559AE47-2770-4D6A-837C-0E41851B930B}" type="pres">
      <dgm:prSet presAssocID="{0049F153-ADA1-4A3A-9CE9-067E6EF2C1FA}" presName="ribbon" presStyleLbl="node1" presStyleIdx="0" presStyleCnt="1" custScaleY="126063" custLinFactNeighborX="1240" custLinFactNeighborY="0"/>
      <dgm:spPr/>
      <dgm:t>
        <a:bodyPr/>
        <a:lstStyle/>
        <a:p>
          <a:endParaRPr lang="ru-RU"/>
        </a:p>
      </dgm:t>
    </dgm:pt>
    <dgm:pt modelId="{84C0B7C5-9397-4265-9822-2BEE6AAC3361}" type="pres">
      <dgm:prSet presAssocID="{0049F153-ADA1-4A3A-9CE9-067E6EF2C1FA}" presName="leftArrowText" presStyleLbl="node1" presStyleIdx="0" presStyleCnt="1" custScaleX="145162" custLinFactNeighborX="-19879" custLinFactNeighborY="-9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9A755B4-9E66-4A1F-A610-0EEE922D1A64}" type="pres">
      <dgm:prSet presAssocID="{0049F153-ADA1-4A3A-9CE9-067E6EF2C1FA}" presName="rightArrow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DC6405E-A5FD-4BBB-B8CE-8861AE14BD70}" srcId="{0049F153-ADA1-4A3A-9CE9-067E6EF2C1FA}" destId="{2603461B-48BB-4B57-B01E-80AFF2159A88}" srcOrd="0" destOrd="0" parTransId="{478CE699-6E5D-4D38-B544-7D1B550C3652}" sibTransId="{96DB5BD7-1802-4352-A960-DB612B19965C}"/>
    <dgm:cxn modelId="{A6908731-D32A-4825-B580-465881C6830E}" srcId="{0049F153-ADA1-4A3A-9CE9-067E6EF2C1FA}" destId="{51D73234-F7AB-48E5-97CC-6C767B57225E}" srcOrd="1" destOrd="0" parTransId="{1B70D3A6-5FB2-457D-8A76-5F13CA852336}" sibTransId="{E8FC43B7-D285-4D2A-BE58-9088F81978D7}"/>
    <dgm:cxn modelId="{CD161F83-7FC9-4DAB-912D-E19B59F04ACC}" type="presOf" srcId="{2603461B-48BB-4B57-B01E-80AFF2159A88}" destId="{84C0B7C5-9397-4265-9822-2BEE6AAC3361}" srcOrd="0" destOrd="0" presId="urn:microsoft.com/office/officeart/2005/8/layout/arrow6"/>
    <dgm:cxn modelId="{E9DEBF2C-F761-4A05-B0DC-64200CF529F8}" type="presOf" srcId="{51D73234-F7AB-48E5-97CC-6C767B57225E}" destId="{D9A755B4-9E66-4A1F-A610-0EEE922D1A64}" srcOrd="0" destOrd="0" presId="urn:microsoft.com/office/officeart/2005/8/layout/arrow6"/>
    <dgm:cxn modelId="{099D52A0-62FC-461B-8DF8-6EBF5DD591B8}" type="presOf" srcId="{0049F153-ADA1-4A3A-9CE9-067E6EF2C1FA}" destId="{F24DA25C-BF54-4608-81AF-6F08CE1D1865}" srcOrd="0" destOrd="0" presId="urn:microsoft.com/office/officeart/2005/8/layout/arrow6"/>
    <dgm:cxn modelId="{73E127C4-29E3-4C88-B534-29443CC73E4D}" type="presParOf" srcId="{F24DA25C-BF54-4608-81AF-6F08CE1D1865}" destId="{3559AE47-2770-4D6A-837C-0E41851B930B}" srcOrd="0" destOrd="0" presId="urn:microsoft.com/office/officeart/2005/8/layout/arrow6"/>
    <dgm:cxn modelId="{8CEAA110-FFFF-4701-9A5A-052A3F73AA94}" type="presParOf" srcId="{F24DA25C-BF54-4608-81AF-6F08CE1D1865}" destId="{84C0B7C5-9397-4265-9822-2BEE6AAC3361}" srcOrd="1" destOrd="0" presId="urn:microsoft.com/office/officeart/2005/8/layout/arrow6"/>
    <dgm:cxn modelId="{74D5C700-0B9D-440B-AFEE-65D559C619AA}" type="presParOf" srcId="{F24DA25C-BF54-4608-81AF-6F08CE1D1865}" destId="{D9A755B4-9E66-4A1F-A610-0EEE922D1A64}" srcOrd="2" destOrd="0" presId="urn:microsoft.com/office/officeart/2005/8/layout/arrow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1DFC2175-5A3A-4A1A-A2B8-D4C1C2552691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DB09CD5-2833-402F-81B1-2584183527FC}">
      <dgm:prSet phldrT="[Текст]" custT="1"/>
      <dgm:spPr/>
      <dgm:t>
        <a:bodyPr/>
        <a:lstStyle/>
        <a:p>
          <a:pPr algn="ctr"/>
          <a:r>
            <a:rPr lang="ru-RU" sz="4000" b="1" dirty="0" smtClean="0">
              <a:solidFill>
                <a:schemeClr val="bg1"/>
              </a:solidFill>
            </a:rPr>
            <a:t>могли </a:t>
          </a:r>
          <a:r>
            <a:rPr lang="ru-RU" sz="4000" b="1" dirty="0" err="1" smtClean="0">
              <a:solidFill>
                <a:schemeClr val="bg1"/>
              </a:solidFill>
            </a:rPr>
            <a:t>мати</a:t>
          </a:r>
          <a:r>
            <a:rPr lang="ru-RU" sz="4000" b="1" dirty="0" smtClean="0">
              <a:solidFill>
                <a:schemeClr val="bg1"/>
              </a:solidFill>
            </a:rPr>
            <a:t> </a:t>
          </a:r>
          <a:r>
            <a:rPr lang="ru-RU" sz="4000" b="1" dirty="0" err="1" smtClean="0">
              <a:solidFill>
                <a:schemeClr val="bg1"/>
              </a:solidFill>
            </a:rPr>
            <a:t>господарство</a:t>
          </a:r>
          <a:endParaRPr lang="ru-RU" sz="4000" b="1" dirty="0">
            <a:solidFill>
              <a:schemeClr val="bg1"/>
            </a:solidFill>
          </a:endParaRPr>
        </a:p>
      </dgm:t>
    </dgm:pt>
    <dgm:pt modelId="{C33F69C7-3775-410A-BEFF-A691611C999B}" type="parTrans" cxnId="{BDAC4F22-03D9-4163-B06F-ABD348058153}">
      <dgm:prSet/>
      <dgm:spPr/>
      <dgm:t>
        <a:bodyPr/>
        <a:lstStyle/>
        <a:p>
          <a:endParaRPr lang="ru-RU"/>
        </a:p>
      </dgm:t>
    </dgm:pt>
    <dgm:pt modelId="{4AECF132-E526-4699-96A6-7A917DFA728A}" type="sibTrans" cxnId="{BDAC4F22-03D9-4163-B06F-ABD348058153}">
      <dgm:prSet/>
      <dgm:spPr/>
      <dgm:t>
        <a:bodyPr/>
        <a:lstStyle/>
        <a:p>
          <a:endParaRPr lang="ru-RU"/>
        </a:p>
      </dgm:t>
    </dgm:pt>
    <dgm:pt modelId="{82CE9F35-1894-4496-A2CF-D3B96EE433D3}">
      <dgm:prSet phldrT="[Текст]" custT="1"/>
      <dgm:spPr/>
      <dgm:t>
        <a:bodyPr/>
        <a:lstStyle/>
        <a:p>
          <a:pPr algn="ctr"/>
          <a:r>
            <a:rPr lang="ru-RU" sz="4000" b="1" dirty="0" err="1" smtClean="0">
              <a:solidFill>
                <a:schemeClr val="bg1"/>
              </a:solidFill>
              <a:cs typeface="Aharoni" pitchFamily="2" charset="-79"/>
            </a:rPr>
            <a:t>купували</a:t>
          </a:r>
          <a:r>
            <a:rPr lang="ru-RU" sz="4000" b="1" dirty="0" smtClean="0">
              <a:solidFill>
                <a:schemeClr val="bg1"/>
              </a:solidFill>
              <a:cs typeface="Aharoni" pitchFamily="2" charset="-79"/>
            </a:rPr>
            <a:t> й про­давали </a:t>
          </a:r>
          <a:r>
            <a:rPr lang="ru-RU" sz="4000" b="1" dirty="0" err="1" smtClean="0">
              <a:solidFill>
                <a:schemeClr val="bg1"/>
              </a:solidFill>
              <a:cs typeface="Aharoni" pitchFamily="2" charset="-79"/>
            </a:rPr>
            <a:t>майно</a:t>
          </a:r>
          <a:endParaRPr lang="ru-RU" sz="4000" dirty="0">
            <a:solidFill>
              <a:schemeClr val="bg1"/>
            </a:solidFill>
            <a:cs typeface="Aharoni" pitchFamily="2" charset="-79"/>
          </a:endParaRPr>
        </a:p>
      </dgm:t>
    </dgm:pt>
    <dgm:pt modelId="{271C6545-D179-48B8-85E4-5DA9D642A48A}" type="parTrans" cxnId="{451F418E-CEAB-4D73-9703-3B161EAADEDC}">
      <dgm:prSet/>
      <dgm:spPr/>
      <dgm:t>
        <a:bodyPr/>
        <a:lstStyle/>
        <a:p>
          <a:endParaRPr lang="ru-RU"/>
        </a:p>
      </dgm:t>
    </dgm:pt>
    <dgm:pt modelId="{54AA59F6-6C25-4555-8607-3404E5691D4A}" type="sibTrans" cxnId="{451F418E-CEAB-4D73-9703-3B161EAADEDC}">
      <dgm:prSet/>
      <dgm:spPr/>
      <dgm:t>
        <a:bodyPr/>
        <a:lstStyle/>
        <a:p>
          <a:endParaRPr lang="ru-RU"/>
        </a:p>
      </dgm:t>
    </dgm:pt>
    <dgm:pt modelId="{064B8109-EFB6-45CA-B0DA-5C1962EBEB7B}">
      <dgm:prSet phldrT="[Текст]" custT="1"/>
      <dgm:spPr/>
      <dgm:t>
        <a:bodyPr/>
        <a:lstStyle/>
        <a:p>
          <a:pPr algn="ctr"/>
          <a:r>
            <a:rPr lang="uk-UA" sz="2800" b="1" dirty="0" smtClean="0">
              <a:solidFill>
                <a:schemeClr val="bg1"/>
              </a:solidFill>
              <a:cs typeface="Aharoni" pitchFamily="2" charset="-79"/>
            </a:rPr>
            <a:t>мали сім</a:t>
          </a:r>
          <a:r>
            <a:rPr lang="en-US" sz="2800" b="1" dirty="0" smtClean="0">
              <a:solidFill>
                <a:schemeClr val="bg1"/>
              </a:solidFill>
              <a:latin typeface="Aharoni" pitchFamily="2" charset="-79"/>
              <a:cs typeface="Aharoni" pitchFamily="2" charset="-79"/>
            </a:rPr>
            <a:t>’</a:t>
          </a:r>
          <a:r>
            <a:rPr lang="uk-UA" sz="2800" b="1" dirty="0" smtClean="0">
              <a:solidFill>
                <a:schemeClr val="bg1"/>
              </a:solidFill>
              <a:cs typeface="Aharoni" pitchFamily="2" charset="-79"/>
            </a:rPr>
            <a:t>ю, </a:t>
          </a:r>
          <a:r>
            <a:rPr lang="ru-RU" sz="2800" b="1" dirty="0" err="1" smtClean="0">
              <a:solidFill>
                <a:schemeClr val="bg1"/>
              </a:solidFill>
              <a:cs typeface="Aharoni" pitchFamily="2" charset="-79"/>
            </a:rPr>
            <a:t>працювали</a:t>
          </a:r>
          <a:r>
            <a:rPr lang="ru-RU" sz="2800" b="1" dirty="0" smtClean="0">
              <a:solidFill>
                <a:schemeClr val="bg1"/>
              </a:solidFill>
              <a:cs typeface="Aharoni" pitchFamily="2" charset="-79"/>
            </a:rPr>
            <a:t> на руд­никах, на </a:t>
          </a:r>
          <a:r>
            <a:rPr lang="ru-RU" sz="2800" b="1" dirty="0" err="1" smtClean="0">
              <a:solidFill>
                <a:schemeClr val="bg1"/>
              </a:solidFill>
              <a:cs typeface="Aharoni" pitchFamily="2" charset="-79"/>
            </a:rPr>
            <a:t>будівництві</a:t>
          </a:r>
          <a:r>
            <a:rPr lang="ru-RU" sz="2800" b="1" dirty="0" smtClean="0">
              <a:solidFill>
                <a:schemeClr val="bg1"/>
              </a:solidFill>
              <a:cs typeface="Aharoni" pitchFamily="2" charset="-79"/>
            </a:rPr>
            <a:t>, на </a:t>
          </a:r>
          <a:r>
            <a:rPr lang="ru-RU" sz="2800" b="1" dirty="0" err="1" smtClean="0">
              <a:solidFill>
                <a:schemeClr val="bg1"/>
              </a:solidFill>
              <a:cs typeface="Aharoni" pitchFamily="2" charset="-79"/>
            </a:rPr>
            <a:t>публічних</a:t>
          </a:r>
          <a:r>
            <a:rPr lang="ru-RU" sz="2800" b="1" dirty="0" smtClean="0">
              <a:solidFill>
                <a:schemeClr val="bg1"/>
              </a:solidFill>
              <a:cs typeface="Aharoni" pitchFamily="2" charset="-79"/>
            </a:rPr>
            <a:t> роботах, у </a:t>
          </a:r>
          <a:r>
            <a:rPr lang="ru-RU" sz="2800" b="1" err="1" smtClean="0">
              <a:solidFill>
                <a:schemeClr val="bg1"/>
              </a:solidFill>
              <a:cs typeface="Aharoni" pitchFamily="2" charset="-79"/>
            </a:rPr>
            <a:t>державних</a:t>
          </a:r>
          <a:r>
            <a:rPr lang="ru-RU" sz="2800" b="1" smtClean="0">
              <a:solidFill>
                <a:schemeClr val="bg1"/>
              </a:solidFill>
              <a:cs typeface="Aharoni" pitchFamily="2" charset="-79"/>
            </a:rPr>
            <a:t> майстернях </a:t>
          </a:r>
          <a:endParaRPr lang="ru-RU" sz="2800" b="1" dirty="0">
            <a:solidFill>
              <a:schemeClr val="bg1"/>
            </a:solidFill>
            <a:cs typeface="Aharoni" pitchFamily="2" charset="-79"/>
          </a:endParaRPr>
        </a:p>
      </dgm:t>
    </dgm:pt>
    <dgm:pt modelId="{131AC790-3DEB-4A34-B2B8-488E7D3F4607}" type="parTrans" cxnId="{E5406213-83E6-4CE5-824C-B1548642C55B}">
      <dgm:prSet/>
      <dgm:spPr/>
      <dgm:t>
        <a:bodyPr/>
        <a:lstStyle/>
        <a:p>
          <a:endParaRPr lang="ru-RU"/>
        </a:p>
      </dgm:t>
    </dgm:pt>
    <dgm:pt modelId="{FA4A5389-5C29-4D28-A746-17597971155B}" type="sibTrans" cxnId="{E5406213-83E6-4CE5-824C-B1548642C55B}">
      <dgm:prSet/>
      <dgm:spPr/>
      <dgm:t>
        <a:bodyPr/>
        <a:lstStyle/>
        <a:p>
          <a:endParaRPr lang="ru-RU"/>
        </a:p>
      </dgm:t>
    </dgm:pt>
    <dgm:pt modelId="{9A65AD91-3102-4260-8BDA-7499B555F257}">
      <dgm:prSet phldrT="[Текст]" custT="1"/>
      <dgm:spPr/>
      <dgm:t>
        <a:bodyPr/>
        <a:lstStyle/>
        <a:p>
          <a:pPr algn="ctr"/>
          <a:r>
            <a:rPr lang="ru-RU" sz="2400" b="1" dirty="0" smtClean="0">
              <a:solidFill>
                <a:schemeClr val="bg1"/>
              </a:solidFill>
            </a:rPr>
            <a:t>З них </a:t>
          </a:r>
          <a:r>
            <a:rPr lang="ru-RU" sz="2400" b="1" dirty="0" err="1" smtClean="0">
              <a:solidFill>
                <a:schemeClr val="bg1"/>
              </a:solidFill>
            </a:rPr>
            <a:t>вербували</a:t>
          </a:r>
          <a:r>
            <a:rPr lang="ru-RU" sz="2400" b="1" dirty="0" smtClean="0">
              <a:solidFill>
                <a:schemeClr val="bg1"/>
              </a:solidFill>
            </a:rPr>
            <a:t> </a:t>
          </a:r>
          <a:r>
            <a:rPr lang="ru-RU" sz="2400" b="1" dirty="0" err="1" smtClean="0">
              <a:solidFill>
                <a:schemeClr val="bg1"/>
              </a:solidFill>
            </a:rPr>
            <a:t>тюремних</a:t>
          </a:r>
          <a:r>
            <a:rPr lang="ru-RU" sz="2400" b="1" dirty="0" smtClean="0">
              <a:solidFill>
                <a:schemeClr val="bg1"/>
              </a:solidFill>
            </a:rPr>
            <a:t> </a:t>
          </a:r>
          <a:r>
            <a:rPr lang="ru-RU" sz="2400" b="1" dirty="0" err="1" smtClean="0">
              <a:solidFill>
                <a:schemeClr val="bg1"/>
              </a:solidFill>
            </a:rPr>
            <a:t>наглядачів</a:t>
          </a:r>
          <a:r>
            <a:rPr lang="ru-RU" sz="2400" b="1" dirty="0" smtClean="0">
              <a:solidFill>
                <a:schemeClr val="bg1"/>
              </a:solidFill>
            </a:rPr>
            <a:t>, </a:t>
          </a:r>
          <a:r>
            <a:rPr lang="ru-RU" sz="2400" b="1" dirty="0" err="1" smtClean="0">
              <a:solidFill>
                <a:schemeClr val="bg1"/>
              </a:solidFill>
            </a:rPr>
            <a:t>виконавців</a:t>
          </a:r>
          <a:r>
            <a:rPr lang="ru-RU" sz="2400" b="1" dirty="0" smtClean="0">
              <a:solidFill>
                <a:schemeClr val="bg1"/>
              </a:solidFill>
            </a:rPr>
            <a:t> </a:t>
          </a:r>
          <a:r>
            <a:rPr lang="ru-RU" sz="2400" b="1" dirty="0" err="1" smtClean="0">
              <a:solidFill>
                <a:schemeClr val="bg1"/>
              </a:solidFill>
            </a:rPr>
            <a:t>судових</a:t>
          </a:r>
          <a:r>
            <a:rPr lang="ru-RU" sz="2400" b="1" dirty="0" smtClean="0">
              <a:solidFill>
                <a:schemeClr val="bg1"/>
              </a:solidFill>
            </a:rPr>
            <a:t> </a:t>
          </a:r>
          <a:r>
            <a:rPr lang="ru-RU" sz="2400" b="1" dirty="0" err="1" smtClean="0">
              <a:solidFill>
                <a:schemeClr val="bg1"/>
              </a:solidFill>
            </a:rPr>
            <a:t>вироків</a:t>
          </a:r>
          <a:r>
            <a:rPr lang="ru-RU" sz="2400" b="1" dirty="0" smtClean="0">
              <a:solidFill>
                <a:schemeClr val="bg1"/>
              </a:solidFill>
            </a:rPr>
            <a:t>, </a:t>
          </a:r>
          <a:r>
            <a:rPr lang="ru-RU" sz="2400" b="1" dirty="0" err="1" smtClean="0">
              <a:solidFill>
                <a:schemeClr val="bg1"/>
              </a:solidFill>
            </a:rPr>
            <a:t>писарів</a:t>
          </a:r>
          <a:r>
            <a:rPr lang="ru-RU" sz="2400" b="1" dirty="0" smtClean="0">
              <a:solidFill>
                <a:schemeClr val="bg1"/>
              </a:solidFill>
            </a:rPr>
            <a:t>.  Служили в </a:t>
          </a:r>
          <a:r>
            <a:rPr lang="ru-RU" sz="2400" b="1" dirty="0" err="1" smtClean="0">
              <a:solidFill>
                <a:schemeClr val="bg1"/>
              </a:solidFill>
            </a:rPr>
            <a:t>поліції</a:t>
          </a:r>
          <a:r>
            <a:rPr lang="ru-RU" sz="2400" b="1" dirty="0" smtClean="0">
              <a:solidFill>
                <a:schemeClr val="bg1"/>
              </a:solidFill>
            </a:rPr>
            <a:t>, </a:t>
          </a:r>
          <a:r>
            <a:rPr lang="ru-RU" sz="2400" b="1" dirty="0" err="1" smtClean="0">
              <a:solidFill>
                <a:schemeClr val="bg1"/>
              </a:solidFill>
            </a:rPr>
            <a:t>притяга­лись</a:t>
          </a:r>
          <a:r>
            <a:rPr lang="ru-RU" sz="2400" b="1" dirty="0" smtClean="0">
              <a:solidFill>
                <a:schemeClr val="bg1"/>
              </a:solidFill>
            </a:rPr>
            <a:t> до </a:t>
          </a:r>
          <a:r>
            <a:rPr lang="ru-RU" sz="2400" b="1" dirty="0" err="1" smtClean="0">
              <a:solidFill>
                <a:schemeClr val="bg1"/>
              </a:solidFill>
            </a:rPr>
            <a:t>участі</a:t>
          </a:r>
          <a:r>
            <a:rPr lang="ru-RU" sz="2400" b="1" dirty="0" smtClean="0">
              <a:solidFill>
                <a:schemeClr val="bg1"/>
              </a:solidFill>
            </a:rPr>
            <a:t> у </a:t>
          </a:r>
          <a:r>
            <a:rPr lang="ru-RU" sz="2400" b="1" dirty="0" err="1" smtClean="0">
              <a:solidFill>
                <a:schemeClr val="bg1"/>
              </a:solidFill>
            </a:rPr>
            <a:t>військовому</a:t>
          </a:r>
          <a:r>
            <a:rPr lang="ru-RU" sz="2400" b="1" dirty="0" smtClean="0">
              <a:solidFill>
                <a:schemeClr val="bg1"/>
              </a:solidFill>
            </a:rPr>
            <a:t> </a:t>
          </a:r>
          <a:r>
            <a:rPr lang="ru-RU" sz="2400" b="1" dirty="0" err="1" smtClean="0">
              <a:solidFill>
                <a:schemeClr val="bg1"/>
              </a:solidFill>
            </a:rPr>
            <a:t>поході</a:t>
          </a:r>
          <a:endParaRPr lang="ru-RU" sz="2400" b="1" dirty="0">
            <a:solidFill>
              <a:schemeClr val="bg1"/>
            </a:solidFill>
          </a:endParaRPr>
        </a:p>
      </dgm:t>
    </dgm:pt>
    <dgm:pt modelId="{8B73C88F-573E-4FE4-9E1D-9F4A01B4AB4F}" type="parTrans" cxnId="{C6BFF8E0-8797-46EF-B53D-05D7F2FFC584}">
      <dgm:prSet/>
      <dgm:spPr/>
      <dgm:t>
        <a:bodyPr/>
        <a:lstStyle/>
        <a:p>
          <a:endParaRPr lang="ru-RU"/>
        </a:p>
      </dgm:t>
    </dgm:pt>
    <dgm:pt modelId="{6BA7115C-0FAB-43E0-BB40-3065F7AA0E7B}" type="sibTrans" cxnId="{C6BFF8E0-8797-46EF-B53D-05D7F2FFC584}">
      <dgm:prSet/>
      <dgm:spPr/>
      <dgm:t>
        <a:bodyPr/>
        <a:lstStyle/>
        <a:p>
          <a:endParaRPr lang="ru-RU"/>
        </a:p>
      </dgm:t>
    </dgm:pt>
    <dgm:pt modelId="{23F9D967-6346-4273-8669-43E9A6D3F9B8}" type="pres">
      <dgm:prSet presAssocID="{1DFC2175-5A3A-4A1A-A2B8-D4C1C2552691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C2D8F48-BF39-4AB5-B61E-664C21C74CE7}" type="pres">
      <dgm:prSet presAssocID="{EDB09CD5-2833-402F-81B1-2584183527FC}" presName="parentLin" presStyleCnt="0"/>
      <dgm:spPr/>
    </dgm:pt>
    <dgm:pt modelId="{42BF55E0-F00A-4D56-8971-9F55FD066987}" type="pres">
      <dgm:prSet presAssocID="{EDB09CD5-2833-402F-81B1-2584183527FC}" presName="parentLeftMargin" presStyleLbl="node1" presStyleIdx="0" presStyleCnt="4"/>
      <dgm:spPr/>
      <dgm:t>
        <a:bodyPr/>
        <a:lstStyle/>
        <a:p>
          <a:endParaRPr lang="ru-RU"/>
        </a:p>
      </dgm:t>
    </dgm:pt>
    <dgm:pt modelId="{E9AE65E8-395D-4645-A100-688A89B5F807}" type="pres">
      <dgm:prSet presAssocID="{EDB09CD5-2833-402F-81B1-2584183527FC}" presName="parentText" presStyleLbl="node1" presStyleIdx="0" presStyleCnt="4" custScaleX="139938" custScaleY="133469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6584BD3-DBE0-48A6-A284-6C66AF7C7B5C}" type="pres">
      <dgm:prSet presAssocID="{EDB09CD5-2833-402F-81B1-2584183527FC}" presName="negativeSpace" presStyleCnt="0"/>
      <dgm:spPr/>
    </dgm:pt>
    <dgm:pt modelId="{9C755A0A-8C6F-478E-B011-9AC12AF271E8}" type="pres">
      <dgm:prSet presAssocID="{EDB09CD5-2833-402F-81B1-2584183527FC}" presName="childText" presStyleLbl="conFgAcc1" presStyleIdx="0" presStyleCnt="4">
        <dgm:presLayoutVars>
          <dgm:bulletEnabled val="1"/>
        </dgm:presLayoutVars>
      </dgm:prSet>
      <dgm:spPr/>
    </dgm:pt>
    <dgm:pt modelId="{7E191B54-FABE-4B07-B786-3FDEFCF2054C}" type="pres">
      <dgm:prSet presAssocID="{4AECF132-E526-4699-96A6-7A917DFA728A}" presName="spaceBetweenRectangles" presStyleCnt="0"/>
      <dgm:spPr/>
    </dgm:pt>
    <dgm:pt modelId="{C1357EF7-7032-4BF8-8A8F-2A7D21F12574}" type="pres">
      <dgm:prSet presAssocID="{82CE9F35-1894-4496-A2CF-D3B96EE433D3}" presName="parentLin" presStyleCnt="0"/>
      <dgm:spPr/>
    </dgm:pt>
    <dgm:pt modelId="{226D2FB9-AC6A-43B7-9BBE-4DB17A50D362}" type="pres">
      <dgm:prSet presAssocID="{82CE9F35-1894-4496-A2CF-D3B96EE433D3}" presName="parentLeftMargin" presStyleLbl="node1" presStyleIdx="0" presStyleCnt="4"/>
      <dgm:spPr/>
      <dgm:t>
        <a:bodyPr/>
        <a:lstStyle/>
        <a:p>
          <a:endParaRPr lang="ru-RU"/>
        </a:p>
      </dgm:t>
    </dgm:pt>
    <dgm:pt modelId="{F1C556F9-1634-4DB0-84D6-FE685A01FD56}" type="pres">
      <dgm:prSet presAssocID="{82CE9F35-1894-4496-A2CF-D3B96EE433D3}" presName="parentText" presStyleLbl="node1" presStyleIdx="1" presStyleCnt="4" custScaleX="149795" custScaleY="13071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6E19303-2E1B-4ED1-9832-90F89E90C7C1}" type="pres">
      <dgm:prSet presAssocID="{82CE9F35-1894-4496-A2CF-D3B96EE433D3}" presName="negativeSpace" presStyleCnt="0"/>
      <dgm:spPr/>
    </dgm:pt>
    <dgm:pt modelId="{DD30CBA6-9B73-4636-B92F-D7F1D1E208C5}" type="pres">
      <dgm:prSet presAssocID="{82CE9F35-1894-4496-A2CF-D3B96EE433D3}" presName="childText" presStyleLbl="conFgAcc1" presStyleIdx="1" presStyleCnt="4">
        <dgm:presLayoutVars>
          <dgm:bulletEnabled val="1"/>
        </dgm:presLayoutVars>
      </dgm:prSet>
      <dgm:spPr/>
    </dgm:pt>
    <dgm:pt modelId="{D229A854-CBBE-47F7-946F-C2CF2C0541E8}" type="pres">
      <dgm:prSet presAssocID="{54AA59F6-6C25-4555-8607-3404E5691D4A}" presName="spaceBetweenRectangles" presStyleCnt="0"/>
      <dgm:spPr/>
    </dgm:pt>
    <dgm:pt modelId="{9EBC178F-2824-4FB5-9F55-7D527069FC16}" type="pres">
      <dgm:prSet presAssocID="{064B8109-EFB6-45CA-B0DA-5C1962EBEB7B}" presName="parentLin" presStyleCnt="0"/>
      <dgm:spPr/>
    </dgm:pt>
    <dgm:pt modelId="{E45B45C1-1C17-4A5D-B28B-FC8ED311AFEF}" type="pres">
      <dgm:prSet presAssocID="{064B8109-EFB6-45CA-B0DA-5C1962EBEB7B}" presName="parentLeftMargin" presStyleLbl="node1" presStyleIdx="1" presStyleCnt="4"/>
      <dgm:spPr/>
      <dgm:t>
        <a:bodyPr/>
        <a:lstStyle/>
        <a:p>
          <a:endParaRPr lang="ru-RU"/>
        </a:p>
      </dgm:t>
    </dgm:pt>
    <dgm:pt modelId="{6615A339-7070-4019-B21F-D5F42A2EBD0C}" type="pres">
      <dgm:prSet presAssocID="{064B8109-EFB6-45CA-B0DA-5C1962EBEB7B}" presName="parentText" presStyleLbl="node1" presStyleIdx="2" presStyleCnt="4" custScaleX="149217" custScaleY="153382" custLinFactNeighborX="-4046" custLinFactNeighborY="-232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361EB2E-9CA9-400A-BD74-248BE1870870}" type="pres">
      <dgm:prSet presAssocID="{064B8109-EFB6-45CA-B0DA-5C1962EBEB7B}" presName="negativeSpace" presStyleCnt="0"/>
      <dgm:spPr/>
    </dgm:pt>
    <dgm:pt modelId="{CDCD3929-A706-45EA-98C4-B97000BFB550}" type="pres">
      <dgm:prSet presAssocID="{064B8109-EFB6-45CA-B0DA-5C1962EBEB7B}" presName="childText" presStyleLbl="conFgAcc1" presStyleIdx="2" presStyleCnt="4" custLinFactNeighborY="-1075">
        <dgm:presLayoutVars>
          <dgm:bulletEnabled val="1"/>
        </dgm:presLayoutVars>
      </dgm:prSet>
      <dgm:spPr>
        <a:prstGeom prst="flowChartProcess">
          <a:avLst/>
        </a:prstGeom>
      </dgm:spPr>
    </dgm:pt>
    <dgm:pt modelId="{113AD89E-5002-42A5-B718-55B0726D17C1}" type="pres">
      <dgm:prSet presAssocID="{FA4A5389-5C29-4D28-A746-17597971155B}" presName="spaceBetweenRectangles" presStyleCnt="0"/>
      <dgm:spPr/>
    </dgm:pt>
    <dgm:pt modelId="{226A6458-A594-4153-9BCD-5C14F459868A}" type="pres">
      <dgm:prSet presAssocID="{9A65AD91-3102-4260-8BDA-7499B555F257}" presName="parentLin" presStyleCnt="0"/>
      <dgm:spPr/>
    </dgm:pt>
    <dgm:pt modelId="{E0047D3C-CFF9-4FBE-897C-48A36CBBF70C}" type="pres">
      <dgm:prSet presAssocID="{9A65AD91-3102-4260-8BDA-7499B555F257}" presName="parentLeftMargin" presStyleLbl="node1" presStyleIdx="2" presStyleCnt="4" custLinFactNeighborX="-4046" custLinFactNeighborY="-2321"/>
      <dgm:spPr/>
      <dgm:t>
        <a:bodyPr/>
        <a:lstStyle/>
        <a:p>
          <a:endParaRPr lang="ru-RU"/>
        </a:p>
      </dgm:t>
    </dgm:pt>
    <dgm:pt modelId="{59C43A60-2734-4602-92E6-A824411D1598}" type="pres">
      <dgm:prSet presAssocID="{9A65AD91-3102-4260-8BDA-7499B555F257}" presName="parentText" presStyleLbl="node1" presStyleIdx="3" presStyleCnt="4" custScaleX="142857" custScaleY="11839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C2A3C2F-D397-4C6F-AB82-7907B6B61D1B}" type="pres">
      <dgm:prSet presAssocID="{9A65AD91-3102-4260-8BDA-7499B555F257}" presName="negativeSpace" presStyleCnt="0"/>
      <dgm:spPr/>
    </dgm:pt>
    <dgm:pt modelId="{EDC5FA68-2348-4791-901A-878EAAD781FE}" type="pres">
      <dgm:prSet presAssocID="{9A65AD91-3102-4260-8BDA-7499B555F257}" presName="childText" presStyleLbl="conFgAcc1" presStyleIdx="3" presStyleCnt="4" custLinFactNeighborY="-9866">
        <dgm:presLayoutVars>
          <dgm:bulletEnabled val="1"/>
        </dgm:presLayoutVars>
      </dgm:prSet>
      <dgm:spPr/>
    </dgm:pt>
  </dgm:ptLst>
  <dgm:cxnLst>
    <dgm:cxn modelId="{AF2EFAD4-C9AB-4695-A9A4-90F33D136774}" type="presOf" srcId="{EDB09CD5-2833-402F-81B1-2584183527FC}" destId="{42BF55E0-F00A-4D56-8971-9F55FD066987}" srcOrd="0" destOrd="0" presId="urn:microsoft.com/office/officeart/2005/8/layout/list1"/>
    <dgm:cxn modelId="{93CEC7F0-8B68-493D-A180-68BDF7FEDFE6}" type="presOf" srcId="{1DFC2175-5A3A-4A1A-A2B8-D4C1C2552691}" destId="{23F9D967-6346-4273-8669-43E9A6D3F9B8}" srcOrd="0" destOrd="0" presId="urn:microsoft.com/office/officeart/2005/8/layout/list1"/>
    <dgm:cxn modelId="{2A010153-7B7E-49BC-9E06-97BD15DB8CBA}" type="presOf" srcId="{82CE9F35-1894-4496-A2CF-D3B96EE433D3}" destId="{F1C556F9-1634-4DB0-84D6-FE685A01FD56}" srcOrd="1" destOrd="0" presId="urn:microsoft.com/office/officeart/2005/8/layout/list1"/>
    <dgm:cxn modelId="{E5406213-83E6-4CE5-824C-B1548642C55B}" srcId="{1DFC2175-5A3A-4A1A-A2B8-D4C1C2552691}" destId="{064B8109-EFB6-45CA-B0DA-5C1962EBEB7B}" srcOrd="2" destOrd="0" parTransId="{131AC790-3DEB-4A34-B2B8-488E7D3F4607}" sibTransId="{FA4A5389-5C29-4D28-A746-17597971155B}"/>
    <dgm:cxn modelId="{6DE8C6DE-8505-41D7-8F72-A81EB6D47EF1}" type="presOf" srcId="{064B8109-EFB6-45CA-B0DA-5C1962EBEB7B}" destId="{6615A339-7070-4019-B21F-D5F42A2EBD0C}" srcOrd="1" destOrd="0" presId="urn:microsoft.com/office/officeart/2005/8/layout/list1"/>
    <dgm:cxn modelId="{451F418E-CEAB-4D73-9703-3B161EAADEDC}" srcId="{1DFC2175-5A3A-4A1A-A2B8-D4C1C2552691}" destId="{82CE9F35-1894-4496-A2CF-D3B96EE433D3}" srcOrd="1" destOrd="0" parTransId="{271C6545-D179-48B8-85E4-5DA9D642A48A}" sibTransId="{54AA59F6-6C25-4555-8607-3404E5691D4A}"/>
    <dgm:cxn modelId="{36882136-428B-41FF-9EE8-84BDCD7C2017}" type="presOf" srcId="{064B8109-EFB6-45CA-B0DA-5C1962EBEB7B}" destId="{E45B45C1-1C17-4A5D-B28B-FC8ED311AFEF}" srcOrd="0" destOrd="0" presId="urn:microsoft.com/office/officeart/2005/8/layout/list1"/>
    <dgm:cxn modelId="{5C1D6BA6-26AC-4529-AC8C-9FF467C0C2DD}" type="presOf" srcId="{9A65AD91-3102-4260-8BDA-7499B555F257}" destId="{E0047D3C-CFF9-4FBE-897C-48A36CBBF70C}" srcOrd="0" destOrd="0" presId="urn:microsoft.com/office/officeart/2005/8/layout/list1"/>
    <dgm:cxn modelId="{C6BFF8E0-8797-46EF-B53D-05D7F2FFC584}" srcId="{1DFC2175-5A3A-4A1A-A2B8-D4C1C2552691}" destId="{9A65AD91-3102-4260-8BDA-7499B555F257}" srcOrd="3" destOrd="0" parTransId="{8B73C88F-573E-4FE4-9E1D-9F4A01B4AB4F}" sibTransId="{6BA7115C-0FAB-43E0-BB40-3065F7AA0E7B}"/>
    <dgm:cxn modelId="{C6A19DA6-2F66-4B65-A777-6F5C60ABFCA7}" type="presOf" srcId="{EDB09CD5-2833-402F-81B1-2584183527FC}" destId="{E9AE65E8-395D-4645-A100-688A89B5F807}" srcOrd="1" destOrd="0" presId="urn:microsoft.com/office/officeart/2005/8/layout/list1"/>
    <dgm:cxn modelId="{390CA57F-6FAD-49CC-BC82-2E0985BEEF85}" type="presOf" srcId="{9A65AD91-3102-4260-8BDA-7499B555F257}" destId="{59C43A60-2734-4602-92E6-A824411D1598}" srcOrd="1" destOrd="0" presId="urn:microsoft.com/office/officeart/2005/8/layout/list1"/>
    <dgm:cxn modelId="{BDAC4F22-03D9-4163-B06F-ABD348058153}" srcId="{1DFC2175-5A3A-4A1A-A2B8-D4C1C2552691}" destId="{EDB09CD5-2833-402F-81B1-2584183527FC}" srcOrd="0" destOrd="0" parTransId="{C33F69C7-3775-410A-BEFF-A691611C999B}" sibTransId="{4AECF132-E526-4699-96A6-7A917DFA728A}"/>
    <dgm:cxn modelId="{16CA5C42-50AB-4EFF-8290-C5F72C1512A7}" type="presOf" srcId="{82CE9F35-1894-4496-A2CF-D3B96EE433D3}" destId="{226D2FB9-AC6A-43B7-9BBE-4DB17A50D362}" srcOrd="0" destOrd="0" presId="urn:microsoft.com/office/officeart/2005/8/layout/list1"/>
    <dgm:cxn modelId="{CFBBBFBF-3330-4A46-9F3D-1585931A9843}" type="presParOf" srcId="{23F9D967-6346-4273-8669-43E9A6D3F9B8}" destId="{EC2D8F48-BF39-4AB5-B61E-664C21C74CE7}" srcOrd="0" destOrd="0" presId="urn:microsoft.com/office/officeart/2005/8/layout/list1"/>
    <dgm:cxn modelId="{ECE9A59D-226E-49E9-9743-B7F0A4D7D1A6}" type="presParOf" srcId="{EC2D8F48-BF39-4AB5-B61E-664C21C74CE7}" destId="{42BF55E0-F00A-4D56-8971-9F55FD066987}" srcOrd="0" destOrd="0" presId="urn:microsoft.com/office/officeart/2005/8/layout/list1"/>
    <dgm:cxn modelId="{3A33E550-8738-4228-A080-1808DB558D29}" type="presParOf" srcId="{EC2D8F48-BF39-4AB5-B61E-664C21C74CE7}" destId="{E9AE65E8-395D-4645-A100-688A89B5F807}" srcOrd="1" destOrd="0" presId="urn:microsoft.com/office/officeart/2005/8/layout/list1"/>
    <dgm:cxn modelId="{772F7276-B629-4B13-B905-94BD58A5A629}" type="presParOf" srcId="{23F9D967-6346-4273-8669-43E9A6D3F9B8}" destId="{C6584BD3-DBE0-48A6-A284-6C66AF7C7B5C}" srcOrd="1" destOrd="0" presId="urn:microsoft.com/office/officeart/2005/8/layout/list1"/>
    <dgm:cxn modelId="{CC769D41-471F-414C-BBE3-C98C21B152C8}" type="presParOf" srcId="{23F9D967-6346-4273-8669-43E9A6D3F9B8}" destId="{9C755A0A-8C6F-478E-B011-9AC12AF271E8}" srcOrd="2" destOrd="0" presId="urn:microsoft.com/office/officeart/2005/8/layout/list1"/>
    <dgm:cxn modelId="{0E3B609E-1B1D-4981-A408-A44A42EB5ADD}" type="presParOf" srcId="{23F9D967-6346-4273-8669-43E9A6D3F9B8}" destId="{7E191B54-FABE-4B07-B786-3FDEFCF2054C}" srcOrd="3" destOrd="0" presId="urn:microsoft.com/office/officeart/2005/8/layout/list1"/>
    <dgm:cxn modelId="{8F67F5E2-7129-449D-9B96-8F687673020C}" type="presParOf" srcId="{23F9D967-6346-4273-8669-43E9A6D3F9B8}" destId="{C1357EF7-7032-4BF8-8A8F-2A7D21F12574}" srcOrd="4" destOrd="0" presId="urn:microsoft.com/office/officeart/2005/8/layout/list1"/>
    <dgm:cxn modelId="{86290101-7A1D-4B9E-B527-E38F87E80D9C}" type="presParOf" srcId="{C1357EF7-7032-4BF8-8A8F-2A7D21F12574}" destId="{226D2FB9-AC6A-43B7-9BBE-4DB17A50D362}" srcOrd="0" destOrd="0" presId="urn:microsoft.com/office/officeart/2005/8/layout/list1"/>
    <dgm:cxn modelId="{6CBDA4D0-C67F-484F-B527-020DB539F5AB}" type="presParOf" srcId="{C1357EF7-7032-4BF8-8A8F-2A7D21F12574}" destId="{F1C556F9-1634-4DB0-84D6-FE685A01FD56}" srcOrd="1" destOrd="0" presId="urn:microsoft.com/office/officeart/2005/8/layout/list1"/>
    <dgm:cxn modelId="{793F1E78-42D1-4C08-9120-C17A6737E648}" type="presParOf" srcId="{23F9D967-6346-4273-8669-43E9A6D3F9B8}" destId="{D6E19303-2E1B-4ED1-9832-90F89E90C7C1}" srcOrd="5" destOrd="0" presId="urn:microsoft.com/office/officeart/2005/8/layout/list1"/>
    <dgm:cxn modelId="{62AC3D9C-73AB-4115-93E9-C94723E3A399}" type="presParOf" srcId="{23F9D967-6346-4273-8669-43E9A6D3F9B8}" destId="{DD30CBA6-9B73-4636-B92F-D7F1D1E208C5}" srcOrd="6" destOrd="0" presId="urn:microsoft.com/office/officeart/2005/8/layout/list1"/>
    <dgm:cxn modelId="{B5693DDE-E857-4EEB-8904-6D00D4A5BC88}" type="presParOf" srcId="{23F9D967-6346-4273-8669-43E9A6D3F9B8}" destId="{D229A854-CBBE-47F7-946F-C2CF2C0541E8}" srcOrd="7" destOrd="0" presId="urn:microsoft.com/office/officeart/2005/8/layout/list1"/>
    <dgm:cxn modelId="{C3EF673F-245A-4887-A72B-C84E28FDF4F5}" type="presParOf" srcId="{23F9D967-6346-4273-8669-43E9A6D3F9B8}" destId="{9EBC178F-2824-4FB5-9F55-7D527069FC16}" srcOrd="8" destOrd="0" presId="urn:microsoft.com/office/officeart/2005/8/layout/list1"/>
    <dgm:cxn modelId="{EEF28F23-9013-4207-B262-C526A8038248}" type="presParOf" srcId="{9EBC178F-2824-4FB5-9F55-7D527069FC16}" destId="{E45B45C1-1C17-4A5D-B28B-FC8ED311AFEF}" srcOrd="0" destOrd="0" presId="urn:microsoft.com/office/officeart/2005/8/layout/list1"/>
    <dgm:cxn modelId="{28CF0D20-3FE3-4E11-96BD-8DD218A1AB51}" type="presParOf" srcId="{9EBC178F-2824-4FB5-9F55-7D527069FC16}" destId="{6615A339-7070-4019-B21F-D5F42A2EBD0C}" srcOrd="1" destOrd="0" presId="urn:microsoft.com/office/officeart/2005/8/layout/list1"/>
    <dgm:cxn modelId="{3D3380E3-6B95-483A-906F-4A02E92684D4}" type="presParOf" srcId="{23F9D967-6346-4273-8669-43E9A6D3F9B8}" destId="{8361EB2E-9CA9-400A-BD74-248BE1870870}" srcOrd="9" destOrd="0" presId="urn:microsoft.com/office/officeart/2005/8/layout/list1"/>
    <dgm:cxn modelId="{F87713D0-0892-4F9D-982B-9C4BDFF8281A}" type="presParOf" srcId="{23F9D967-6346-4273-8669-43E9A6D3F9B8}" destId="{CDCD3929-A706-45EA-98C4-B97000BFB550}" srcOrd="10" destOrd="0" presId="urn:microsoft.com/office/officeart/2005/8/layout/list1"/>
    <dgm:cxn modelId="{9873B4A5-1C95-4A4B-808E-24D5817F609F}" type="presParOf" srcId="{23F9D967-6346-4273-8669-43E9A6D3F9B8}" destId="{113AD89E-5002-42A5-B718-55B0726D17C1}" srcOrd="11" destOrd="0" presId="urn:microsoft.com/office/officeart/2005/8/layout/list1"/>
    <dgm:cxn modelId="{567322D8-D6D3-41D8-B001-EE67852E01CC}" type="presParOf" srcId="{23F9D967-6346-4273-8669-43E9A6D3F9B8}" destId="{226A6458-A594-4153-9BCD-5C14F459868A}" srcOrd="12" destOrd="0" presId="urn:microsoft.com/office/officeart/2005/8/layout/list1"/>
    <dgm:cxn modelId="{0C18C5A2-308D-44A5-A037-DBC3A84032C2}" type="presParOf" srcId="{226A6458-A594-4153-9BCD-5C14F459868A}" destId="{E0047D3C-CFF9-4FBE-897C-48A36CBBF70C}" srcOrd="0" destOrd="0" presId="urn:microsoft.com/office/officeart/2005/8/layout/list1"/>
    <dgm:cxn modelId="{3152C47A-FE7C-4E5F-96C0-9155A83E5CEA}" type="presParOf" srcId="{226A6458-A594-4153-9BCD-5C14F459868A}" destId="{59C43A60-2734-4602-92E6-A824411D1598}" srcOrd="1" destOrd="0" presId="urn:microsoft.com/office/officeart/2005/8/layout/list1"/>
    <dgm:cxn modelId="{FD2D88AE-5A78-4045-A73A-B5A874D071CD}" type="presParOf" srcId="{23F9D967-6346-4273-8669-43E9A6D3F9B8}" destId="{5C2A3C2F-D397-4C6F-AB82-7907B6B61D1B}" srcOrd="13" destOrd="0" presId="urn:microsoft.com/office/officeart/2005/8/layout/list1"/>
    <dgm:cxn modelId="{15405689-CB25-4298-B788-66864166C36C}" type="presParOf" srcId="{23F9D967-6346-4273-8669-43E9A6D3F9B8}" destId="{EDC5FA68-2348-4791-901A-878EAAD781FE}" srcOrd="14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0049F153-ADA1-4A3A-9CE9-067E6EF2C1FA}" type="doc">
      <dgm:prSet loTypeId="urn:microsoft.com/office/officeart/2005/8/layout/arrow6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603461B-48BB-4B57-B01E-80AFF2159A88}">
      <dgm:prSet phldrT="[Текст]" custT="1"/>
      <dgm:spPr/>
      <dgm:t>
        <a:bodyPr/>
        <a:lstStyle/>
        <a:p>
          <a:pPr algn="r"/>
          <a:r>
            <a:rPr lang="uk-UA" sz="5400" b="1" dirty="0" smtClean="0">
              <a:solidFill>
                <a:srgbClr val="3333CC"/>
              </a:solidFill>
              <a:latin typeface="Arial Black" pitchFamily="34" charset="0"/>
            </a:rPr>
            <a:t>ПРИВАТНІ</a:t>
          </a:r>
          <a:endParaRPr lang="ru-RU" sz="5400" b="1" dirty="0">
            <a:solidFill>
              <a:srgbClr val="3333CC"/>
            </a:solidFill>
            <a:latin typeface="Arial Black" pitchFamily="34" charset="0"/>
          </a:endParaRPr>
        </a:p>
      </dgm:t>
    </dgm:pt>
    <dgm:pt modelId="{96DB5BD7-1802-4352-A960-DB612B19965C}" type="sibTrans" cxnId="{2DC6405E-A5FD-4BBB-B8CE-8861AE14BD70}">
      <dgm:prSet/>
      <dgm:spPr/>
      <dgm:t>
        <a:bodyPr/>
        <a:lstStyle/>
        <a:p>
          <a:endParaRPr lang="ru-RU"/>
        </a:p>
      </dgm:t>
    </dgm:pt>
    <dgm:pt modelId="{478CE699-6E5D-4D38-B544-7D1B550C3652}" type="parTrans" cxnId="{2DC6405E-A5FD-4BBB-B8CE-8861AE14BD70}">
      <dgm:prSet/>
      <dgm:spPr/>
      <dgm:t>
        <a:bodyPr/>
        <a:lstStyle/>
        <a:p>
          <a:endParaRPr lang="ru-RU"/>
        </a:p>
      </dgm:t>
    </dgm:pt>
    <dgm:pt modelId="{51D73234-F7AB-48E5-97CC-6C767B57225E}">
      <dgm:prSet phldrT="[Текст]" custT="1"/>
      <dgm:spPr/>
      <dgm:t>
        <a:bodyPr/>
        <a:lstStyle/>
        <a:p>
          <a:pPr algn="r"/>
          <a:endParaRPr lang="ru-RU" sz="5400" b="1" dirty="0">
            <a:solidFill>
              <a:srgbClr val="002060"/>
            </a:solidFill>
            <a:latin typeface="Arial Black" pitchFamily="34" charset="0"/>
          </a:endParaRPr>
        </a:p>
      </dgm:t>
    </dgm:pt>
    <dgm:pt modelId="{1B70D3A6-5FB2-457D-8A76-5F13CA852336}" type="parTrans" cxnId="{A6908731-D32A-4825-B580-465881C6830E}">
      <dgm:prSet/>
      <dgm:spPr/>
    </dgm:pt>
    <dgm:pt modelId="{E8FC43B7-D285-4D2A-BE58-9088F81978D7}" type="sibTrans" cxnId="{A6908731-D32A-4825-B580-465881C6830E}">
      <dgm:prSet/>
      <dgm:spPr/>
    </dgm:pt>
    <dgm:pt modelId="{F24DA25C-BF54-4608-81AF-6F08CE1D1865}" type="pres">
      <dgm:prSet presAssocID="{0049F153-ADA1-4A3A-9CE9-067E6EF2C1FA}" presName="compositeShape" presStyleCnt="0">
        <dgm:presLayoutVars>
          <dgm:chMax val="2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559AE47-2770-4D6A-837C-0E41851B930B}" type="pres">
      <dgm:prSet presAssocID="{0049F153-ADA1-4A3A-9CE9-067E6EF2C1FA}" presName="ribbon" presStyleLbl="node1" presStyleIdx="0" presStyleCnt="1" custScaleY="126063"/>
      <dgm:spPr/>
      <dgm:t>
        <a:bodyPr/>
        <a:lstStyle/>
        <a:p>
          <a:endParaRPr lang="ru-RU"/>
        </a:p>
      </dgm:t>
    </dgm:pt>
    <dgm:pt modelId="{84C0B7C5-9397-4265-9822-2BEE6AAC3361}" type="pres">
      <dgm:prSet presAssocID="{0049F153-ADA1-4A3A-9CE9-067E6EF2C1FA}" presName="leftArrowText" presStyleLbl="node1" presStyleIdx="0" presStyleCnt="1" custScaleX="140235" custLinFactNeighborX="-10026" custLinFactNeighborY="-9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9A755B4-9E66-4A1F-A610-0EEE922D1A64}" type="pres">
      <dgm:prSet presAssocID="{0049F153-ADA1-4A3A-9CE9-067E6EF2C1FA}" presName="rightArrow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DC6405E-A5FD-4BBB-B8CE-8861AE14BD70}" srcId="{0049F153-ADA1-4A3A-9CE9-067E6EF2C1FA}" destId="{2603461B-48BB-4B57-B01E-80AFF2159A88}" srcOrd="0" destOrd="0" parTransId="{478CE699-6E5D-4D38-B544-7D1B550C3652}" sibTransId="{96DB5BD7-1802-4352-A960-DB612B19965C}"/>
    <dgm:cxn modelId="{A6908731-D32A-4825-B580-465881C6830E}" srcId="{0049F153-ADA1-4A3A-9CE9-067E6EF2C1FA}" destId="{51D73234-F7AB-48E5-97CC-6C767B57225E}" srcOrd="1" destOrd="0" parTransId="{1B70D3A6-5FB2-457D-8A76-5F13CA852336}" sibTransId="{E8FC43B7-D285-4D2A-BE58-9088F81978D7}"/>
    <dgm:cxn modelId="{11807B0F-C4C5-4682-8E7E-36F727DAA28D}" type="presOf" srcId="{51D73234-F7AB-48E5-97CC-6C767B57225E}" destId="{D9A755B4-9E66-4A1F-A610-0EEE922D1A64}" srcOrd="0" destOrd="0" presId="urn:microsoft.com/office/officeart/2005/8/layout/arrow6"/>
    <dgm:cxn modelId="{01A6C2B2-7F3D-4A8E-9F71-1066A007812C}" type="presOf" srcId="{2603461B-48BB-4B57-B01E-80AFF2159A88}" destId="{84C0B7C5-9397-4265-9822-2BEE6AAC3361}" srcOrd="0" destOrd="0" presId="urn:microsoft.com/office/officeart/2005/8/layout/arrow6"/>
    <dgm:cxn modelId="{920CB6E4-9F10-4413-8F37-9717E3ED72BF}" type="presOf" srcId="{0049F153-ADA1-4A3A-9CE9-067E6EF2C1FA}" destId="{F24DA25C-BF54-4608-81AF-6F08CE1D1865}" srcOrd="0" destOrd="0" presId="urn:microsoft.com/office/officeart/2005/8/layout/arrow6"/>
    <dgm:cxn modelId="{9EE42E47-160C-4485-ACB1-1C132E59920C}" type="presParOf" srcId="{F24DA25C-BF54-4608-81AF-6F08CE1D1865}" destId="{3559AE47-2770-4D6A-837C-0E41851B930B}" srcOrd="0" destOrd="0" presId="urn:microsoft.com/office/officeart/2005/8/layout/arrow6"/>
    <dgm:cxn modelId="{E6AAEC2A-5FF7-4E11-9FC4-559A8FAD6911}" type="presParOf" srcId="{F24DA25C-BF54-4608-81AF-6F08CE1D1865}" destId="{84C0B7C5-9397-4265-9822-2BEE6AAC3361}" srcOrd="1" destOrd="0" presId="urn:microsoft.com/office/officeart/2005/8/layout/arrow6"/>
    <dgm:cxn modelId="{ACF8113C-3B7C-4720-AFFD-26B94078C9F3}" type="presParOf" srcId="{F24DA25C-BF54-4608-81AF-6F08CE1D1865}" destId="{D9A755B4-9E66-4A1F-A610-0EEE922D1A64}" srcOrd="2" destOrd="0" presId="urn:microsoft.com/office/officeart/2005/8/layout/arrow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1DFC2175-5A3A-4A1A-A2B8-D4C1C2552691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DB09CD5-2833-402F-81B1-2584183527FC}">
      <dgm:prSet phldrT="[Текст]" custT="1"/>
      <dgm:spPr/>
      <dgm:t>
        <a:bodyPr/>
        <a:lstStyle/>
        <a:p>
          <a:pPr algn="ctr"/>
          <a:r>
            <a:rPr lang="ru-RU" sz="4000" dirty="0" err="1" smtClean="0">
              <a:solidFill>
                <a:srgbClr val="002060"/>
              </a:solidFill>
              <a:latin typeface="Arial Black" pitchFamily="34" charset="0"/>
            </a:rPr>
            <a:t>працювали</a:t>
          </a:r>
          <a:r>
            <a:rPr lang="ru-RU" sz="4000" dirty="0" smtClean="0">
              <a:solidFill>
                <a:srgbClr val="002060"/>
              </a:solidFill>
              <a:latin typeface="Arial Black" pitchFamily="34" charset="0"/>
            </a:rPr>
            <a:t> в </a:t>
          </a:r>
          <a:r>
            <a:rPr lang="ru-RU" sz="4000" dirty="0" err="1" smtClean="0">
              <a:solidFill>
                <a:srgbClr val="002060"/>
              </a:solidFill>
              <a:latin typeface="Arial Black" pitchFamily="34" charset="0"/>
            </a:rPr>
            <a:t>домашньому</a:t>
          </a:r>
          <a:r>
            <a:rPr lang="ru-RU" sz="4000" dirty="0" smtClean="0">
              <a:solidFill>
                <a:srgbClr val="002060"/>
              </a:solidFill>
              <a:latin typeface="Arial Black" pitchFamily="34" charset="0"/>
            </a:rPr>
            <a:t> </a:t>
          </a:r>
          <a:r>
            <a:rPr lang="ru-RU" sz="4000" dirty="0" err="1" smtClean="0">
              <a:solidFill>
                <a:srgbClr val="002060"/>
              </a:solidFill>
              <a:latin typeface="Arial Black" pitchFamily="34" charset="0"/>
            </a:rPr>
            <a:t>господарстві</a:t>
          </a:r>
          <a:r>
            <a:rPr lang="ru-RU" sz="4000" dirty="0" smtClean="0">
              <a:solidFill>
                <a:srgbClr val="002060"/>
              </a:solidFill>
              <a:latin typeface="Arial Black" pitchFamily="34" charset="0"/>
            </a:rPr>
            <a:t>, </a:t>
          </a:r>
          <a:r>
            <a:rPr lang="ru-RU" sz="4000" dirty="0" err="1" smtClean="0">
              <a:solidFill>
                <a:srgbClr val="002060"/>
              </a:solidFill>
              <a:latin typeface="Arial Black" pitchFamily="34" charset="0"/>
            </a:rPr>
            <a:t>ремісництві</a:t>
          </a:r>
          <a:r>
            <a:rPr lang="ru-RU" sz="4000" dirty="0" smtClean="0">
              <a:solidFill>
                <a:srgbClr val="002060"/>
              </a:solidFill>
              <a:latin typeface="Arial Black" pitchFamily="34" charset="0"/>
            </a:rPr>
            <a:t> </a:t>
          </a:r>
          <a:endParaRPr lang="ru-RU" sz="4000" b="1" dirty="0">
            <a:solidFill>
              <a:srgbClr val="002060"/>
            </a:solidFill>
            <a:latin typeface="Arial Black" pitchFamily="34" charset="0"/>
          </a:endParaRPr>
        </a:p>
      </dgm:t>
    </dgm:pt>
    <dgm:pt modelId="{C33F69C7-3775-410A-BEFF-A691611C999B}" type="parTrans" cxnId="{BDAC4F22-03D9-4163-B06F-ABD348058153}">
      <dgm:prSet/>
      <dgm:spPr/>
      <dgm:t>
        <a:bodyPr/>
        <a:lstStyle/>
        <a:p>
          <a:endParaRPr lang="ru-RU"/>
        </a:p>
      </dgm:t>
    </dgm:pt>
    <dgm:pt modelId="{4AECF132-E526-4699-96A6-7A917DFA728A}" type="sibTrans" cxnId="{BDAC4F22-03D9-4163-B06F-ABD348058153}">
      <dgm:prSet/>
      <dgm:spPr/>
      <dgm:t>
        <a:bodyPr/>
        <a:lstStyle/>
        <a:p>
          <a:endParaRPr lang="ru-RU"/>
        </a:p>
      </dgm:t>
    </dgm:pt>
    <dgm:pt modelId="{064B8109-EFB6-45CA-B0DA-5C1962EBEB7B}">
      <dgm:prSet phldrT="[Текст]" custT="1"/>
      <dgm:spPr/>
      <dgm:t>
        <a:bodyPr/>
        <a:lstStyle/>
        <a:p>
          <a:pPr algn="ctr"/>
          <a:r>
            <a:rPr lang="ru-RU" sz="4000" dirty="0" err="1" smtClean="0">
              <a:solidFill>
                <a:srgbClr val="002060"/>
              </a:solidFill>
              <a:latin typeface="Arial Black" pitchFamily="34" charset="0"/>
            </a:rPr>
            <a:t>серед</a:t>
          </a:r>
          <a:r>
            <a:rPr lang="ru-RU" sz="4000" dirty="0" smtClean="0">
              <a:solidFill>
                <a:srgbClr val="002060"/>
              </a:solidFill>
              <a:latin typeface="Arial Black" pitchFamily="34" charset="0"/>
            </a:rPr>
            <a:t> </a:t>
          </a:r>
          <a:r>
            <a:rPr lang="ru-RU" sz="4000" dirty="0" err="1" smtClean="0">
              <a:solidFill>
                <a:srgbClr val="002060"/>
              </a:solidFill>
              <a:latin typeface="Arial Black" pitchFamily="34" charset="0"/>
            </a:rPr>
            <a:t>рабів</a:t>
          </a:r>
          <a:r>
            <a:rPr lang="ru-RU" sz="4000" dirty="0" smtClean="0">
              <a:solidFill>
                <a:srgbClr val="002060"/>
              </a:solidFill>
              <a:latin typeface="Arial Black" pitchFamily="34" charset="0"/>
            </a:rPr>
            <a:t> </a:t>
          </a:r>
          <a:r>
            <a:rPr lang="ru-RU" sz="4000" dirty="0" err="1" smtClean="0">
              <a:solidFill>
                <a:srgbClr val="002060"/>
              </a:solidFill>
              <a:latin typeface="Arial Black" pitchFamily="34" charset="0"/>
            </a:rPr>
            <a:t>були</a:t>
          </a:r>
          <a:r>
            <a:rPr lang="ru-RU" sz="4000" dirty="0" smtClean="0">
              <a:solidFill>
                <a:srgbClr val="002060"/>
              </a:solidFill>
              <a:latin typeface="Arial Black" pitchFamily="34" charset="0"/>
            </a:rPr>
            <a:t> </a:t>
          </a:r>
          <a:r>
            <a:rPr lang="ru-RU" sz="4000" dirty="0" err="1" smtClean="0">
              <a:solidFill>
                <a:srgbClr val="002060"/>
              </a:solidFill>
              <a:latin typeface="Arial Black" pitchFamily="34" charset="0"/>
            </a:rPr>
            <a:t>лікарі</a:t>
          </a:r>
          <a:r>
            <a:rPr lang="ru-RU" sz="4000" dirty="0" smtClean="0">
              <a:solidFill>
                <a:srgbClr val="002060"/>
              </a:solidFill>
              <a:latin typeface="Arial Black" pitchFamily="34" charset="0"/>
            </a:rPr>
            <a:t>, </a:t>
          </a:r>
          <a:r>
            <a:rPr lang="ru-RU" sz="4000" dirty="0" err="1" smtClean="0">
              <a:solidFill>
                <a:srgbClr val="002060"/>
              </a:solidFill>
              <a:latin typeface="Arial Black" pitchFamily="34" charset="0"/>
            </a:rPr>
            <a:t>масажисти</a:t>
          </a:r>
          <a:r>
            <a:rPr lang="ru-RU" sz="4000" dirty="0" smtClean="0">
              <a:solidFill>
                <a:srgbClr val="002060"/>
              </a:solidFill>
              <a:latin typeface="Arial Black" pitchFamily="34" charset="0"/>
            </a:rPr>
            <a:t>, </a:t>
          </a:r>
          <a:r>
            <a:rPr lang="ru-RU" sz="4000" dirty="0" err="1" smtClean="0">
              <a:solidFill>
                <a:srgbClr val="002060"/>
              </a:solidFill>
              <a:latin typeface="Arial Black" pitchFamily="34" charset="0"/>
            </a:rPr>
            <a:t>вихователі</a:t>
          </a:r>
          <a:r>
            <a:rPr lang="ru-RU" sz="4000" dirty="0" smtClean="0"/>
            <a:t> </a:t>
          </a:r>
          <a:r>
            <a:rPr lang="ru-RU" sz="4000" b="1" dirty="0" smtClean="0">
              <a:solidFill>
                <a:schemeClr val="bg1"/>
              </a:solidFill>
              <a:cs typeface="Aharoni" pitchFamily="2" charset="-79"/>
            </a:rPr>
            <a:t> </a:t>
          </a:r>
          <a:endParaRPr lang="ru-RU" sz="4000" b="1" dirty="0">
            <a:solidFill>
              <a:schemeClr val="bg1"/>
            </a:solidFill>
            <a:cs typeface="Aharoni" pitchFamily="2" charset="-79"/>
          </a:endParaRPr>
        </a:p>
      </dgm:t>
    </dgm:pt>
    <dgm:pt modelId="{131AC790-3DEB-4A34-B2B8-488E7D3F4607}" type="parTrans" cxnId="{E5406213-83E6-4CE5-824C-B1548642C55B}">
      <dgm:prSet/>
      <dgm:spPr/>
      <dgm:t>
        <a:bodyPr/>
        <a:lstStyle/>
        <a:p>
          <a:endParaRPr lang="ru-RU"/>
        </a:p>
      </dgm:t>
    </dgm:pt>
    <dgm:pt modelId="{FA4A5389-5C29-4D28-A746-17597971155B}" type="sibTrans" cxnId="{E5406213-83E6-4CE5-824C-B1548642C55B}">
      <dgm:prSet/>
      <dgm:spPr/>
      <dgm:t>
        <a:bodyPr/>
        <a:lstStyle/>
        <a:p>
          <a:endParaRPr lang="ru-RU"/>
        </a:p>
      </dgm:t>
    </dgm:pt>
    <dgm:pt modelId="{20D32DEB-50DE-4E76-BFA1-E5397C2D24F8}">
      <dgm:prSet phldrT="[Текст]" custT="1"/>
      <dgm:spPr/>
      <dgm:t>
        <a:bodyPr/>
        <a:lstStyle/>
        <a:p>
          <a:pPr algn="ctr"/>
          <a:r>
            <a:rPr lang="ru-RU" sz="4000" b="1" dirty="0" err="1" smtClean="0">
              <a:solidFill>
                <a:schemeClr val="bg1"/>
              </a:solidFill>
              <a:latin typeface="Arial Black" pitchFamily="34" charset="0"/>
              <a:cs typeface="Aharoni" pitchFamily="2" charset="-79"/>
            </a:rPr>
            <a:t>будівельники</a:t>
          </a:r>
          <a:r>
            <a:rPr lang="ru-RU" sz="4000" b="1" dirty="0" smtClean="0">
              <a:solidFill>
                <a:schemeClr val="bg1"/>
              </a:solidFill>
              <a:latin typeface="Arial Black" pitchFamily="34" charset="0"/>
              <a:cs typeface="Aharoni" pitchFamily="2" charset="-79"/>
            </a:rPr>
            <a:t>, </a:t>
          </a:r>
          <a:r>
            <a:rPr lang="ru-RU" sz="4000" b="1" dirty="0" err="1" smtClean="0">
              <a:solidFill>
                <a:schemeClr val="bg1"/>
              </a:solidFill>
              <a:latin typeface="Arial Black" pitchFamily="34" charset="0"/>
              <a:cs typeface="Aharoni" pitchFamily="2" charset="-79"/>
            </a:rPr>
            <a:t>веслярі</a:t>
          </a:r>
          <a:r>
            <a:rPr lang="ru-RU" sz="4000" b="1" dirty="0" smtClean="0">
              <a:solidFill>
                <a:schemeClr val="bg1"/>
              </a:solidFill>
              <a:latin typeface="Arial Black" pitchFamily="34" charset="0"/>
              <a:cs typeface="Aharoni" pitchFamily="2" charset="-79"/>
            </a:rPr>
            <a:t> на кораблях </a:t>
          </a:r>
          <a:endParaRPr lang="ru-RU" sz="4000" b="1" dirty="0">
            <a:solidFill>
              <a:schemeClr val="bg1"/>
            </a:solidFill>
            <a:latin typeface="Arial Black" pitchFamily="34" charset="0"/>
            <a:cs typeface="Aharoni" pitchFamily="2" charset="-79"/>
          </a:endParaRPr>
        </a:p>
      </dgm:t>
    </dgm:pt>
    <dgm:pt modelId="{61314D11-FBDF-4806-866E-C1E4C19F6FE6}" type="parTrans" cxnId="{94599C05-9FBC-496E-BAD7-84D85175DE87}">
      <dgm:prSet/>
      <dgm:spPr/>
      <dgm:t>
        <a:bodyPr/>
        <a:lstStyle/>
        <a:p>
          <a:endParaRPr lang="ru-RU"/>
        </a:p>
      </dgm:t>
    </dgm:pt>
    <dgm:pt modelId="{6236FA19-CA67-4829-A118-CFF974429361}" type="sibTrans" cxnId="{94599C05-9FBC-496E-BAD7-84D85175DE87}">
      <dgm:prSet/>
      <dgm:spPr/>
      <dgm:t>
        <a:bodyPr/>
        <a:lstStyle/>
        <a:p>
          <a:endParaRPr lang="ru-RU"/>
        </a:p>
      </dgm:t>
    </dgm:pt>
    <dgm:pt modelId="{23F9D967-6346-4273-8669-43E9A6D3F9B8}" type="pres">
      <dgm:prSet presAssocID="{1DFC2175-5A3A-4A1A-A2B8-D4C1C2552691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C2D8F48-BF39-4AB5-B61E-664C21C74CE7}" type="pres">
      <dgm:prSet presAssocID="{EDB09CD5-2833-402F-81B1-2584183527FC}" presName="parentLin" presStyleCnt="0"/>
      <dgm:spPr/>
    </dgm:pt>
    <dgm:pt modelId="{42BF55E0-F00A-4D56-8971-9F55FD066987}" type="pres">
      <dgm:prSet presAssocID="{EDB09CD5-2833-402F-81B1-2584183527FC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E9AE65E8-395D-4645-A100-688A89B5F807}" type="pres">
      <dgm:prSet presAssocID="{EDB09CD5-2833-402F-81B1-2584183527FC}" presName="parentText" presStyleLbl="node1" presStyleIdx="0" presStyleCnt="3" custScaleX="158396" custScaleY="133469" custLinFactNeighborX="-43207" custLinFactNeighborY="21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6584BD3-DBE0-48A6-A284-6C66AF7C7B5C}" type="pres">
      <dgm:prSet presAssocID="{EDB09CD5-2833-402F-81B1-2584183527FC}" presName="negativeSpace" presStyleCnt="0"/>
      <dgm:spPr/>
    </dgm:pt>
    <dgm:pt modelId="{9C755A0A-8C6F-478E-B011-9AC12AF271E8}" type="pres">
      <dgm:prSet presAssocID="{EDB09CD5-2833-402F-81B1-2584183527FC}" presName="childText" presStyleLbl="conFgAcc1" presStyleIdx="0" presStyleCnt="3">
        <dgm:presLayoutVars>
          <dgm:bulletEnabled val="1"/>
        </dgm:presLayoutVars>
      </dgm:prSet>
      <dgm:spPr/>
    </dgm:pt>
    <dgm:pt modelId="{7E191B54-FABE-4B07-B786-3FDEFCF2054C}" type="pres">
      <dgm:prSet presAssocID="{4AECF132-E526-4699-96A6-7A917DFA728A}" presName="spaceBetweenRectangles" presStyleCnt="0"/>
      <dgm:spPr/>
    </dgm:pt>
    <dgm:pt modelId="{9EBC178F-2824-4FB5-9F55-7D527069FC16}" type="pres">
      <dgm:prSet presAssocID="{064B8109-EFB6-45CA-B0DA-5C1962EBEB7B}" presName="parentLin" presStyleCnt="0"/>
      <dgm:spPr/>
    </dgm:pt>
    <dgm:pt modelId="{E45B45C1-1C17-4A5D-B28B-FC8ED311AFEF}" type="pres">
      <dgm:prSet presAssocID="{064B8109-EFB6-45CA-B0DA-5C1962EBEB7B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6615A339-7070-4019-B21F-D5F42A2EBD0C}" type="pres">
      <dgm:prSet presAssocID="{064B8109-EFB6-45CA-B0DA-5C1962EBEB7B}" presName="parentText" presStyleLbl="node1" presStyleIdx="1" presStyleCnt="3" custScaleX="156455" custScaleY="153382" custLinFactNeighborX="-25208" custLinFactNeighborY="72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361EB2E-9CA9-400A-BD74-248BE1870870}" type="pres">
      <dgm:prSet presAssocID="{064B8109-EFB6-45CA-B0DA-5C1962EBEB7B}" presName="negativeSpace" presStyleCnt="0"/>
      <dgm:spPr/>
    </dgm:pt>
    <dgm:pt modelId="{CDCD3929-A706-45EA-98C4-B97000BFB550}" type="pres">
      <dgm:prSet presAssocID="{064B8109-EFB6-45CA-B0DA-5C1962EBEB7B}" presName="childText" presStyleLbl="conFgAcc1" presStyleIdx="1" presStyleCnt="3" custLinFactNeighborY="-1075">
        <dgm:presLayoutVars>
          <dgm:bulletEnabled val="1"/>
        </dgm:presLayoutVars>
      </dgm:prSet>
      <dgm:spPr>
        <a:prstGeom prst="flowChartProcess">
          <a:avLst/>
        </a:prstGeom>
      </dgm:spPr>
    </dgm:pt>
    <dgm:pt modelId="{113AD89E-5002-42A5-B718-55B0726D17C1}" type="pres">
      <dgm:prSet presAssocID="{FA4A5389-5C29-4D28-A746-17597971155B}" presName="spaceBetweenRectangles" presStyleCnt="0"/>
      <dgm:spPr/>
    </dgm:pt>
    <dgm:pt modelId="{20EB0153-4815-4BCD-93D2-7A14C2DDD800}" type="pres">
      <dgm:prSet presAssocID="{20D32DEB-50DE-4E76-BFA1-E5397C2D24F8}" presName="parentLin" presStyleCnt="0"/>
      <dgm:spPr/>
    </dgm:pt>
    <dgm:pt modelId="{F120C69F-1676-4A09-A5DA-0489C597D01E}" type="pres">
      <dgm:prSet presAssocID="{20D32DEB-50DE-4E76-BFA1-E5397C2D24F8}" presName="parentLeftMargin" presStyleLbl="node1" presStyleIdx="1" presStyleCnt="3"/>
      <dgm:spPr/>
      <dgm:t>
        <a:bodyPr/>
        <a:lstStyle/>
        <a:p>
          <a:endParaRPr lang="ru-RU"/>
        </a:p>
      </dgm:t>
    </dgm:pt>
    <dgm:pt modelId="{DFE217ED-C060-426C-B68D-7EBE84EFDA45}" type="pres">
      <dgm:prSet presAssocID="{20D32DEB-50DE-4E76-BFA1-E5397C2D24F8}" presName="parentText" presStyleLbl="node1" presStyleIdx="2" presStyleCnt="3" custScaleX="146984" custScaleY="12527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6899EBF-DE43-48DB-AC76-3A66349EB873}" type="pres">
      <dgm:prSet presAssocID="{20D32DEB-50DE-4E76-BFA1-E5397C2D24F8}" presName="negativeSpace" presStyleCnt="0"/>
      <dgm:spPr/>
    </dgm:pt>
    <dgm:pt modelId="{B61865E8-2C94-4920-84EA-CF59FD5B2ABE}" type="pres">
      <dgm:prSet presAssocID="{20D32DEB-50DE-4E76-BFA1-E5397C2D24F8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4A3BA025-BEB8-46DF-B91F-FB320C592517}" type="presOf" srcId="{064B8109-EFB6-45CA-B0DA-5C1962EBEB7B}" destId="{6615A339-7070-4019-B21F-D5F42A2EBD0C}" srcOrd="1" destOrd="0" presId="urn:microsoft.com/office/officeart/2005/8/layout/list1"/>
    <dgm:cxn modelId="{1BEE6DB2-48CB-4D18-93A4-FD3F4D189479}" type="presOf" srcId="{20D32DEB-50DE-4E76-BFA1-E5397C2D24F8}" destId="{DFE217ED-C060-426C-B68D-7EBE84EFDA45}" srcOrd="1" destOrd="0" presId="urn:microsoft.com/office/officeart/2005/8/layout/list1"/>
    <dgm:cxn modelId="{E5406213-83E6-4CE5-824C-B1548642C55B}" srcId="{1DFC2175-5A3A-4A1A-A2B8-D4C1C2552691}" destId="{064B8109-EFB6-45CA-B0DA-5C1962EBEB7B}" srcOrd="1" destOrd="0" parTransId="{131AC790-3DEB-4A34-B2B8-488E7D3F4607}" sibTransId="{FA4A5389-5C29-4D28-A746-17597971155B}"/>
    <dgm:cxn modelId="{AA560002-9740-4D63-9103-0A85F31BFE1E}" type="presOf" srcId="{EDB09CD5-2833-402F-81B1-2584183527FC}" destId="{42BF55E0-F00A-4D56-8971-9F55FD066987}" srcOrd="0" destOrd="0" presId="urn:microsoft.com/office/officeart/2005/8/layout/list1"/>
    <dgm:cxn modelId="{9EF5EC01-E3DC-4471-979B-551095880E64}" type="presOf" srcId="{1DFC2175-5A3A-4A1A-A2B8-D4C1C2552691}" destId="{23F9D967-6346-4273-8669-43E9A6D3F9B8}" srcOrd="0" destOrd="0" presId="urn:microsoft.com/office/officeart/2005/8/layout/list1"/>
    <dgm:cxn modelId="{94599C05-9FBC-496E-BAD7-84D85175DE87}" srcId="{1DFC2175-5A3A-4A1A-A2B8-D4C1C2552691}" destId="{20D32DEB-50DE-4E76-BFA1-E5397C2D24F8}" srcOrd="2" destOrd="0" parTransId="{61314D11-FBDF-4806-866E-C1E4C19F6FE6}" sibTransId="{6236FA19-CA67-4829-A118-CFF974429361}"/>
    <dgm:cxn modelId="{FC97D340-843C-461C-A5FB-EA704EA88D26}" type="presOf" srcId="{20D32DEB-50DE-4E76-BFA1-E5397C2D24F8}" destId="{F120C69F-1676-4A09-A5DA-0489C597D01E}" srcOrd="0" destOrd="0" presId="urn:microsoft.com/office/officeart/2005/8/layout/list1"/>
    <dgm:cxn modelId="{43F19C32-FDC4-45A7-931C-221A853E851E}" type="presOf" srcId="{064B8109-EFB6-45CA-B0DA-5C1962EBEB7B}" destId="{E45B45C1-1C17-4A5D-B28B-FC8ED311AFEF}" srcOrd="0" destOrd="0" presId="urn:microsoft.com/office/officeart/2005/8/layout/list1"/>
    <dgm:cxn modelId="{BDAC4F22-03D9-4163-B06F-ABD348058153}" srcId="{1DFC2175-5A3A-4A1A-A2B8-D4C1C2552691}" destId="{EDB09CD5-2833-402F-81B1-2584183527FC}" srcOrd="0" destOrd="0" parTransId="{C33F69C7-3775-410A-BEFF-A691611C999B}" sibTransId="{4AECF132-E526-4699-96A6-7A917DFA728A}"/>
    <dgm:cxn modelId="{D45A356C-3178-4FC9-8348-A6F029C3241A}" type="presOf" srcId="{EDB09CD5-2833-402F-81B1-2584183527FC}" destId="{E9AE65E8-395D-4645-A100-688A89B5F807}" srcOrd="1" destOrd="0" presId="urn:microsoft.com/office/officeart/2005/8/layout/list1"/>
    <dgm:cxn modelId="{90B5DD0E-8969-482D-BC3F-2B20D0261858}" type="presParOf" srcId="{23F9D967-6346-4273-8669-43E9A6D3F9B8}" destId="{EC2D8F48-BF39-4AB5-B61E-664C21C74CE7}" srcOrd="0" destOrd="0" presId="urn:microsoft.com/office/officeart/2005/8/layout/list1"/>
    <dgm:cxn modelId="{D9DA039A-EE24-4911-BEFE-CF19E71895EE}" type="presParOf" srcId="{EC2D8F48-BF39-4AB5-B61E-664C21C74CE7}" destId="{42BF55E0-F00A-4D56-8971-9F55FD066987}" srcOrd="0" destOrd="0" presId="urn:microsoft.com/office/officeart/2005/8/layout/list1"/>
    <dgm:cxn modelId="{77F4C41C-81B2-4CB6-A139-19DBD5E7B6B0}" type="presParOf" srcId="{EC2D8F48-BF39-4AB5-B61E-664C21C74CE7}" destId="{E9AE65E8-395D-4645-A100-688A89B5F807}" srcOrd="1" destOrd="0" presId="urn:microsoft.com/office/officeart/2005/8/layout/list1"/>
    <dgm:cxn modelId="{4A6F34C1-C8B1-485F-B519-F5737A66F5B0}" type="presParOf" srcId="{23F9D967-6346-4273-8669-43E9A6D3F9B8}" destId="{C6584BD3-DBE0-48A6-A284-6C66AF7C7B5C}" srcOrd="1" destOrd="0" presId="urn:microsoft.com/office/officeart/2005/8/layout/list1"/>
    <dgm:cxn modelId="{E5C31628-6326-4DE4-94E3-BA5F65B7CEEE}" type="presParOf" srcId="{23F9D967-6346-4273-8669-43E9A6D3F9B8}" destId="{9C755A0A-8C6F-478E-B011-9AC12AF271E8}" srcOrd="2" destOrd="0" presId="urn:microsoft.com/office/officeart/2005/8/layout/list1"/>
    <dgm:cxn modelId="{88195057-F507-4CD4-B4EE-8D1E15EAFE5F}" type="presParOf" srcId="{23F9D967-6346-4273-8669-43E9A6D3F9B8}" destId="{7E191B54-FABE-4B07-B786-3FDEFCF2054C}" srcOrd="3" destOrd="0" presId="urn:microsoft.com/office/officeart/2005/8/layout/list1"/>
    <dgm:cxn modelId="{B05BA364-52A2-4A2B-A6C2-5495FED3E0CE}" type="presParOf" srcId="{23F9D967-6346-4273-8669-43E9A6D3F9B8}" destId="{9EBC178F-2824-4FB5-9F55-7D527069FC16}" srcOrd="4" destOrd="0" presId="urn:microsoft.com/office/officeart/2005/8/layout/list1"/>
    <dgm:cxn modelId="{D4140641-C448-4FC2-8802-02C8599C290D}" type="presParOf" srcId="{9EBC178F-2824-4FB5-9F55-7D527069FC16}" destId="{E45B45C1-1C17-4A5D-B28B-FC8ED311AFEF}" srcOrd="0" destOrd="0" presId="urn:microsoft.com/office/officeart/2005/8/layout/list1"/>
    <dgm:cxn modelId="{BAA94A67-9879-44CB-AD58-DA87FD13F1DE}" type="presParOf" srcId="{9EBC178F-2824-4FB5-9F55-7D527069FC16}" destId="{6615A339-7070-4019-B21F-D5F42A2EBD0C}" srcOrd="1" destOrd="0" presId="urn:microsoft.com/office/officeart/2005/8/layout/list1"/>
    <dgm:cxn modelId="{BEAD7D81-A25E-4E7F-99D2-77BEA789CB55}" type="presParOf" srcId="{23F9D967-6346-4273-8669-43E9A6D3F9B8}" destId="{8361EB2E-9CA9-400A-BD74-248BE1870870}" srcOrd="5" destOrd="0" presId="urn:microsoft.com/office/officeart/2005/8/layout/list1"/>
    <dgm:cxn modelId="{F7F67D72-8781-4072-B770-63D68B4D1D09}" type="presParOf" srcId="{23F9D967-6346-4273-8669-43E9A6D3F9B8}" destId="{CDCD3929-A706-45EA-98C4-B97000BFB550}" srcOrd="6" destOrd="0" presId="urn:microsoft.com/office/officeart/2005/8/layout/list1"/>
    <dgm:cxn modelId="{013C7087-ED4D-4EF4-80BA-3F103A01F1A4}" type="presParOf" srcId="{23F9D967-6346-4273-8669-43E9A6D3F9B8}" destId="{113AD89E-5002-42A5-B718-55B0726D17C1}" srcOrd="7" destOrd="0" presId="urn:microsoft.com/office/officeart/2005/8/layout/list1"/>
    <dgm:cxn modelId="{2A0ED685-196A-447B-A322-C9BA4392DF12}" type="presParOf" srcId="{23F9D967-6346-4273-8669-43E9A6D3F9B8}" destId="{20EB0153-4815-4BCD-93D2-7A14C2DDD800}" srcOrd="8" destOrd="0" presId="urn:microsoft.com/office/officeart/2005/8/layout/list1"/>
    <dgm:cxn modelId="{1F6386FB-B776-4102-8FE7-E834E8716E9B}" type="presParOf" srcId="{20EB0153-4815-4BCD-93D2-7A14C2DDD800}" destId="{F120C69F-1676-4A09-A5DA-0489C597D01E}" srcOrd="0" destOrd="0" presId="urn:microsoft.com/office/officeart/2005/8/layout/list1"/>
    <dgm:cxn modelId="{7AB47FA8-DC91-4C42-9D1A-D8F167396455}" type="presParOf" srcId="{20EB0153-4815-4BCD-93D2-7A14C2DDD800}" destId="{DFE217ED-C060-426C-B68D-7EBE84EFDA45}" srcOrd="1" destOrd="0" presId="urn:microsoft.com/office/officeart/2005/8/layout/list1"/>
    <dgm:cxn modelId="{F28BA826-D850-4D71-BE03-25F0853D851A}" type="presParOf" srcId="{23F9D967-6346-4273-8669-43E9A6D3F9B8}" destId="{36899EBF-DE43-48DB-AC76-3A66349EB873}" srcOrd="9" destOrd="0" presId="urn:microsoft.com/office/officeart/2005/8/layout/list1"/>
    <dgm:cxn modelId="{2F31EE82-AF7B-4A6A-B9C0-9AFBE1889B61}" type="presParOf" srcId="{23F9D967-6346-4273-8669-43E9A6D3F9B8}" destId="{B61865E8-2C94-4920-84EA-CF59FD5B2ABE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0637BBF-D692-450F-BDCF-ADE97A52158D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06AC30A-81F8-4DE6-9BFE-47C4501F7E78}">
      <dgm:prSet phldrT="[Текст]" custT="1"/>
      <dgm:spPr/>
      <dgm:t>
        <a:bodyPr/>
        <a:lstStyle/>
        <a:p>
          <a:pPr algn="ctr"/>
          <a:r>
            <a:rPr lang="uk-UA" sz="2800" b="1" dirty="0" err="1" smtClean="0">
              <a:solidFill>
                <a:srgbClr val="002060"/>
              </a:solidFill>
              <a:effectLst/>
              <a:latin typeface="Times New Roman"/>
              <a:ea typeface="Calibri"/>
              <a:cs typeface="Times New Roman"/>
            </a:rPr>
            <a:t>Паралія</a:t>
          </a:r>
          <a:r>
            <a:rPr lang="uk-UA" sz="2800" b="1" dirty="0" smtClean="0">
              <a:solidFill>
                <a:srgbClr val="002060"/>
              </a:solidFill>
              <a:effectLst/>
              <a:latin typeface="Times New Roman"/>
              <a:ea typeface="Calibri"/>
              <a:cs typeface="Times New Roman"/>
            </a:rPr>
            <a:t> </a:t>
          </a:r>
          <a:r>
            <a:rPr lang="uk-UA" sz="2800" b="1" dirty="0" smtClean="0">
              <a:solidFill>
                <a:schemeClr val="tx1"/>
              </a:solidFill>
              <a:effectLst/>
              <a:latin typeface="Times New Roman"/>
              <a:ea typeface="Calibri"/>
              <a:cs typeface="Times New Roman"/>
            </a:rPr>
            <a:t>- прибережна частина, мешканці якої займалися </a:t>
          </a:r>
          <a:r>
            <a:rPr lang="uk-UA" sz="2800" b="1" dirty="0" err="1" smtClean="0">
              <a:solidFill>
                <a:schemeClr val="tx1"/>
              </a:solidFill>
              <a:effectLst/>
              <a:latin typeface="Times New Roman"/>
              <a:ea typeface="Calibri"/>
              <a:cs typeface="Times New Roman"/>
            </a:rPr>
            <a:t>суднобудівництвом</a:t>
          </a:r>
          <a:r>
            <a:rPr lang="uk-UA" sz="2800" b="1" dirty="0" smtClean="0">
              <a:solidFill>
                <a:schemeClr val="tx1"/>
              </a:solidFill>
              <a:effectLst/>
              <a:latin typeface="Times New Roman"/>
              <a:ea typeface="Calibri"/>
              <a:cs typeface="Times New Roman"/>
            </a:rPr>
            <a:t>, судноплавством, ремеслами, торгівлею</a:t>
          </a:r>
          <a:endParaRPr lang="ru-RU" sz="2800" b="1" dirty="0">
            <a:solidFill>
              <a:schemeClr val="tx1"/>
            </a:solidFill>
          </a:endParaRPr>
        </a:p>
      </dgm:t>
    </dgm:pt>
    <dgm:pt modelId="{AA2F7D1C-FE0E-403D-8306-DF922F9025D1}" type="parTrans" cxnId="{E5513552-763A-4642-AEAF-134AAB7BAD6B}">
      <dgm:prSet/>
      <dgm:spPr/>
      <dgm:t>
        <a:bodyPr/>
        <a:lstStyle/>
        <a:p>
          <a:endParaRPr lang="ru-RU"/>
        </a:p>
      </dgm:t>
    </dgm:pt>
    <dgm:pt modelId="{30220100-125A-4106-88B2-4D426648DD58}" type="sibTrans" cxnId="{E5513552-763A-4642-AEAF-134AAB7BAD6B}">
      <dgm:prSet/>
      <dgm:spPr/>
      <dgm:t>
        <a:bodyPr/>
        <a:lstStyle/>
        <a:p>
          <a:endParaRPr lang="ru-RU"/>
        </a:p>
      </dgm:t>
    </dgm:pt>
    <dgm:pt modelId="{E34610B0-BD15-46FE-81A1-ED60D2DC8B00}">
      <dgm:prSet phldrT="[Текст]" custT="1"/>
      <dgm:spPr/>
      <dgm:t>
        <a:bodyPr/>
        <a:lstStyle/>
        <a:p>
          <a:pPr algn="ctr"/>
          <a:r>
            <a:rPr lang="uk-UA" sz="2800" b="1" dirty="0" err="1" smtClean="0">
              <a:solidFill>
                <a:srgbClr val="002060"/>
              </a:solidFill>
              <a:effectLst/>
              <a:latin typeface="Times New Roman"/>
              <a:ea typeface="Calibri"/>
              <a:cs typeface="Times New Roman"/>
            </a:rPr>
            <a:t>Педіон</a:t>
          </a:r>
          <a:r>
            <a:rPr lang="uk-UA" sz="2800" b="1" dirty="0" smtClean="0">
              <a:solidFill>
                <a:schemeClr val="tx1"/>
              </a:solidFill>
              <a:effectLst/>
              <a:latin typeface="Times New Roman"/>
              <a:ea typeface="Calibri"/>
              <a:cs typeface="Times New Roman"/>
            </a:rPr>
            <a:t> -  розташований на півночі i північному заході від Афін. Це  родюча рівнина, де знаходились маєтки афінської аристократії</a:t>
          </a:r>
          <a:endParaRPr lang="ru-RU" sz="2800" b="1" dirty="0">
            <a:solidFill>
              <a:schemeClr val="tx1"/>
            </a:solidFill>
          </a:endParaRPr>
        </a:p>
      </dgm:t>
    </dgm:pt>
    <dgm:pt modelId="{7F7407FD-54A9-447E-AF3D-9FAABFC5C85E}" type="parTrans" cxnId="{9080D917-ECDF-4A59-AD8A-BF14D0A6AC3C}">
      <dgm:prSet/>
      <dgm:spPr/>
      <dgm:t>
        <a:bodyPr/>
        <a:lstStyle/>
        <a:p>
          <a:endParaRPr lang="ru-RU"/>
        </a:p>
      </dgm:t>
    </dgm:pt>
    <dgm:pt modelId="{9A7C5919-550F-4837-A62D-5E2223A65D09}" type="sibTrans" cxnId="{9080D917-ECDF-4A59-AD8A-BF14D0A6AC3C}">
      <dgm:prSet/>
      <dgm:spPr/>
      <dgm:t>
        <a:bodyPr/>
        <a:lstStyle/>
        <a:p>
          <a:endParaRPr lang="ru-RU"/>
        </a:p>
      </dgm:t>
    </dgm:pt>
    <dgm:pt modelId="{93396D60-E96A-4A56-8ED0-0D7131024F33}">
      <dgm:prSet phldrT="[Текст]" custT="1"/>
      <dgm:spPr/>
      <dgm:t>
        <a:bodyPr/>
        <a:lstStyle/>
        <a:p>
          <a:pPr algn="ctr"/>
          <a:r>
            <a:rPr lang="uk-UA" sz="2800" b="1" dirty="0" err="1" smtClean="0">
              <a:solidFill>
                <a:srgbClr val="002060"/>
              </a:solidFill>
              <a:latin typeface="+mj-lt"/>
            </a:rPr>
            <a:t>Ціакарій</a:t>
          </a:r>
          <a:r>
            <a:rPr lang="uk-UA" sz="2800" b="1" dirty="0" smtClean="0">
              <a:solidFill>
                <a:srgbClr val="002060"/>
              </a:solidFill>
              <a:latin typeface="+mj-lt"/>
            </a:rPr>
            <a:t> </a:t>
          </a:r>
          <a:r>
            <a:rPr lang="uk-UA" sz="2800" b="1" dirty="0" smtClean="0">
              <a:solidFill>
                <a:schemeClr val="tx1"/>
              </a:solidFill>
              <a:latin typeface="+mj-lt"/>
            </a:rPr>
            <a:t>- малородючий гірський район де були зосереджені дрібні селянські господарства</a:t>
          </a:r>
          <a:endParaRPr lang="ru-RU" sz="2800" b="1" dirty="0">
            <a:solidFill>
              <a:schemeClr val="tx1"/>
            </a:solidFill>
            <a:latin typeface="+mj-lt"/>
          </a:endParaRPr>
        </a:p>
      </dgm:t>
    </dgm:pt>
    <dgm:pt modelId="{93DD70EA-58D1-455C-B956-FDBF33E22823}" type="parTrans" cxnId="{AFE91088-357E-49DF-BB2F-5B9D0623FBCF}">
      <dgm:prSet/>
      <dgm:spPr/>
      <dgm:t>
        <a:bodyPr/>
        <a:lstStyle/>
        <a:p>
          <a:endParaRPr lang="ru-RU"/>
        </a:p>
      </dgm:t>
    </dgm:pt>
    <dgm:pt modelId="{C101D2D3-E631-4490-A8C6-361934747C1D}" type="sibTrans" cxnId="{AFE91088-357E-49DF-BB2F-5B9D0623FBCF}">
      <dgm:prSet/>
      <dgm:spPr/>
      <dgm:t>
        <a:bodyPr/>
        <a:lstStyle/>
        <a:p>
          <a:endParaRPr lang="ru-RU"/>
        </a:p>
      </dgm:t>
    </dgm:pt>
    <dgm:pt modelId="{840BCCD6-FDAE-4D82-A70D-00CE10170C0D}" type="pres">
      <dgm:prSet presAssocID="{D0637BBF-D692-450F-BDCF-ADE97A52158D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123FDB1-C5AE-4B95-BB45-05C6584AF4B1}" type="pres">
      <dgm:prSet presAssocID="{906AC30A-81F8-4DE6-9BFE-47C4501F7E78}" presName="parentLin" presStyleCnt="0"/>
      <dgm:spPr/>
    </dgm:pt>
    <dgm:pt modelId="{A9E8821F-A7D6-4CEC-B0F5-229CB0BAA3FA}" type="pres">
      <dgm:prSet presAssocID="{906AC30A-81F8-4DE6-9BFE-47C4501F7E78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4BE8A384-34CF-467A-9476-528A0AA00CE8}" type="pres">
      <dgm:prSet presAssocID="{906AC30A-81F8-4DE6-9BFE-47C4501F7E78}" presName="parentText" presStyleLbl="node1" presStyleIdx="0" presStyleCnt="3" custScaleX="164525" custScaleY="329801" custLinFactNeighborX="-10972" custLinFactNeighborY="25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F001AC7-1BE0-480E-B5D6-BC3DCC0D3E93}" type="pres">
      <dgm:prSet presAssocID="{906AC30A-81F8-4DE6-9BFE-47C4501F7E78}" presName="negativeSpace" presStyleCnt="0"/>
      <dgm:spPr/>
    </dgm:pt>
    <dgm:pt modelId="{D189221B-3337-442B-9DC0-2AABC7A754E4}" type="pres">
      <dgm:prSet presAssocID="{906AC30A-81F8-4DE6-9BFE-47C4501F7E78}" presName="childText" presStyleLbl="conFgAcc1" presStyleIdx="0" presStyleCnt="3">
        <dgm:presLayoutVars>
          <dgm:bulletEnabled val="1"/>
        </dgm:presLayoutVars>
      </dgm:prSet>
      <dgm:spPr/>
    </dgm:pt>
    <dgm:pt modelId="{C9FEFA94-B1EA-477F-AC14-E99F5492B2A3}" type="pres">
      <dgm:prSet presAssocID="{30220100-125A-4106-88B2-4D426648DD58}" presName="spaceBetweenRectangles" presStyleCnt="0"/>
      <dgm:spPr/>
    </dgm:pt>
    <dgm:pt modelId="{28DAFFDD-51A2-469A-B508-36BE6E9C508E}" type="pres">
      <dgm:prSet presAssocID="{E34610B0-BD15-46FE-81A1-ED60D2DC8B00}" presName="parentLin" presStyleCnt="0"/>
      <dgm:spPr/>
    </dgm:pt>
    <dgm:pt modelId="{EE77433E-F3EC-4E02-9ADA-974F7E3C702E}" type="pres">
      <dgm:prSet presAssocID="{E34610B0-BD15-46FE-81A1-ED60D2DC8B00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7E675C54-61E4-4BC5-AFE5-F4B9694D9CDF}" type="pres">
      <dgm:prSet presAssocID="{E34610B0-BD15-46FE-81A1-ED60D2DC8B00}" presName="parentText" presStyleLbl="node1" presStyleIdx="1" presStyleCnt="3" custScaleX="135959" custScaleY="359032" custLinFactNeighborX="-7226" custLinFactNeighborY="-1731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8759493-0635-4DD6-B357-FF4C27F4B728}" type="pres">
      <dgm:prSet presAssocID="{E34610B0-BD15-46FE-81A1-ED60D2DC8B00}" presName="negativeSpace" presStyleCnt="0"/>
      <dgm:spPr/>
    </dgm:pt>
    <dgm:pt modelId="{EAD2A4F9-5054-49BF-BE1F-9C1C91C7A1C8}" type="pres">
      <dgm:prSet presAssocID="{E34610B0-BD15-46FE-81A1-ED60D2DC8B00}" presName="childText" presStyleLbl="conFgAcc1" presStyleIdx="1" presStyleCnt="3">
        <dgm:presLayoutVars>
          <dgm:bulletEnabled val="1"/>
        </dgm:presLayoutVars>
      </dgm:prSet>
      <dgm:spPr/>
    </dgm:pt>
    <dgm:pt modelId="{D68F18C4-1C1A-4E20-B1EA-07AB190DCAAA}" type="pres">
      <dgm:prSet presAssocID="{9A7C5919-550F-4837-A62D-5E2223A65D09}" presName="spaceBetweenRectangles" presStyleCnt="0"/>
      <dgm:spPr/>
    </dgm:pt>
    <dgm:pt modelId="{C5DB1550-C031-4A7B-99BE-34F516525E9A}" type="pres">
      <dgm:prSet presAssocID="{93396D60-E96A-4A56-8ED0-0D7131024F33}" presName="parentLin" presStyleCnt="0"/>
      <dgm:spPr/>
    </dgm:pt>
    <dgm:pt modelId="{B2E12FF1-80D7-47CD-9BFE-E466BAAFEB1E}" type="pres">
      <dgm:prSet presAssocID="{93396D60-E96A-4A56-8ED0-0D7131024F33}" presName="parentLeftMargin" presStyleLbl="node1" presStyleIdx="1" presStyleCnt="3"/>
      <dgm:spPr/>
      <dgm:t>
        <a:bodyPr/>
        <a:lstStyle/>
        <a:p>
          <a:endParaRPr lang="ru-RU"/>
        </a:p>
      </dgm:t>
    </dgm:pt>
    <dgm:pt modelId="{FD6D365D-7E85-45D2-BF6C-0FD71810B0B5}" type="pres">
      <dgm:prSet presAssocID="{93396D60-E96A-4A56-8ED0-0D7131024F33}" presName="parentText" presStyleLbl="node1" presStyleIdx="2" presStyleCnt="3" custScaleX="146029" custScaleY="373019" custLinFactNeighborX="-717" custLinFactNeighborY="-1837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A4D5502-2EC2-47D1-9202-AB9C1E624EAB}" type="pres">
      <dgm:prSet presAssocID="{93396D60-E96A-4A56-8ED0-0D7131024F33}" presName="negativeSpace" presStyleCnt="0"/>
      <dgm:spPr/>
    </dgm:pt>
    <dgm:pt modelId="{C982E3C9-2CC7-4EFF-87C3-BCA994575EC0}" type="pres">
      <dgm:prSet presAssocID="{93396D60-E96A-4A56-8ED0-0D7131024F33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DF61D7F1-8A61-48E1-909D-157CC6CF56AC}" type="presOf" srcId="{E34610B0-BD15-46FE-81A1-ED60D2DC8B00}" destId="{EE77433E-F3EC-4E02-9ADA-974F7E3C702E}" srcOrd="0" destOrd="0" presId="urn:microsoft.com/office/officeart/2005/8/layout/list1"/>
    <dgm:cxn modelId="{DE44E3F6-62A4-4C5C-A90F-4A185094777D}" type="presOf" srcId="{906AC30A-81F8-4DE6-9BFE-47C4501F7E78}" destId="{4BE8A384-34CF-467A-9476-528A0AA00CE8}" srcOrd="1" destOrd="0" presId="urn:microsoft.com/office/officeart/2005/8/layout/list1"/>
    <dgm:cxn modelId="{0D4F6E69-35E0-4457-898E-C522C4BE1615}" type="presOf" srcId="{93396D60-E96A-4A56-8ED0-0D7131024F33}" destId="{FD6D365D-7E85-45D2-BF6C-0FD71810B0B5}" srcOrd="1" destOrd="0" presId="urn:microsoft.com/office/officeart/2005/8/layout/list1"/>
    <dgm:cxn modelId="{107C77B9-AB34-4FED-BB00-901DFED493C2}" type="presOf" srcId="{D0637BBF-D692-450F-BDCF-ADE97A52158D}" destId="{840BCCD6-FDAE-4D82-A70D-00CE10170C0D}" srcOrd="0" destOrd="0" presId="urn:microsoft.com/office/officeart/2005/8/layout/list1"/>
    <dgm:cxn modelId="{E5513552-763A-4642-AEAF-134AAB7BAD6B}" srcId="{D0637BBF-D692-450F-BDCF-ADE97A52158D}" destId="{906AC30A-81F8-4DE6-9BFE-47C4501F7E78}" srcOrd="0" destOrd="0" parTransId="{AA2F7D1C-FE0E-403D-8306-DF922F9025D1}" sibTransId="{30220100-125A-4106-88B2-4D426648DD58}"/>
    <dgm:cxn modelId="{C19F99F2-FA77-44EC-815F-10690B0F387F}" type="presOf" srcId="{93396D60-E96A-4A56-8ED0-0D7131024F33}" destId="{B2E12FF1-80D7-47CD-9BFE-E466BAAFEB1E}" srcOrd="0" destOrd="0" presId="urn:microsoft.com/office/officeart/2005/8/layout/list1"/>
    <dgm:cxn modelId="{859DDB7A-5792-4D86-BA6A-2B77DE1FCEFD}" type="presOf" srcId="{906AC30A-81F8-4DE6-9BFE-47C4501F7E78}" destId="{A9E8821F-A7D6-4CEC-B0F5-229CB0BAA3FA}" srcOrd="0" destOrd="0" presId="urn:microsoft.com/office/officeart/2005/8/layout/list1"/>
    <dgm:cxn modelId="{AFE91088-357E-49DF-BB2F-5B9D0623FBCF}" srcId="{D0637BBF-D692-450F-BDCF-ADE97A52158D}" destId="{93396D60-E96A-4A56-8ED0-0D7131024F33}" srcOrd="2" destOrd="0" parTransId="{93DD70EA-58D1-455C-B956-FDBF33E22823}" sibTransId="{C101D2D3-E631-4490-A8C6-361934747C1D}"/>
    <dgm:cxn modelId="{9080D917-ECDF-4A59-AD8A-BF14D0A6AC3C}" srcId="{D0637BBF-D692-450F-BDCF-ADE97A52158D}" destId="{E34610B0-BD15-46FE-81A1-ED60D2DC8B00}" srcOrd="1" destOrd="0" parTransId="{7F7407FD-54A9-447E-AF3D-9FAABFC5C85E}" sibTransId="{9A7C5919-550F-4837-A62D-5E2223A65D09}"/>
    <dgm:cxn modelId="{C80670F6-09FA-415D-809C-8F536A8FC427}" type="presOf" srcId="{E34610B0-BD15-46FE-81A1-ED60D2DC8B00}" destId="{7E675C54-61E4-4BC5-AFE5-F4B9694D9CDF}" srcOrd="1" destOrd="0" presId="urn:microsoft.com/office/officeart/2005/8/layout/list1"/>
    <dgm:cxn modelId="{E26AE5E4-EF7F-4428-89AB-C872B3A89CCB}" type="presParOf" srcId="{840BCCD6-FDAE-4D82-A70D-00CE10170C0D}" destId="{8123FDB1-C5AE-4B95-BB45-05C6584AF4B1}" srcOrd="0" destOrd="0" presId="urn:microsoft.com/office/officeart/2005/8/layout/list1"/>
    <dgm:cxn modelId="{BA4D25A4-31D5-4C60-9557-549B3761BF08}" type="presParOf" srcId="{8123FDB1-C5AE-4B95-BB45-05C6584AF4B1}" destId="{A9E8821F-A7D6-4CEC-B0F5-229CB0BAA3FA}" srcOrd="0" destOrd="0" presId="urn:microsoft.com/office/officeart/2005/8/layout/list1"/>
    <dgm:cxn modelId="{BE382D6D-3F46-4592-8BDA-18C283CCFC29}" type="presParOf" srcId="{8123FDB1-C5AE-4B95-BB45-05C6584AF4B1}" destId="{4BE8A384-34CF-467A-9476-528A0AA00CE8}" srcOrd="1" destOrd="0" presId="urn:microsoft.com/office/officeart/2005/8/layout/list1"/>
    <dgm:cxn modelId="{78E302A1-57D2-44A1-A186-0ADFADD00ECD}" type="presParOf" srcId="{840BCCD6-FDAE-4D82-A70D-00CE10170C0D}" destId="{5F001AC7-1BE0-480E-B5D6-BC3DCC0D3E93}" srcOrd="1" destOrd="0" presId="urn:microsoft.com/office/officeart/2005/8/layout/list1"/>
    <dgm:cxn modelId="{E6ADD9CF-D6F9-4526-9EA3-851A684B6FAA}" type="presParOf" srcId="{840BCCD6-FDAE-4D82-A70D-00CE10170C0D}" destId="{D189221B-3337-442B-9DC0-2AABC7A754E4}" srcOrd="2" destOrd="0" presId="urn:microsoft.com/office/officeart/2005/8/layout/list1"/>
    <dgm:cxn modelId="{EACF8FF6-5B57-446D-A7CE-811D7B1FE3E1}" type="presParOf" srcId="{840BCCD6-FDAE-4D82-A70D-00CE10170C0D}" destId="{C9FEFA94-B1EA-477F-AC14-E99F5492B2A3}" srcOrd="3" destOrd="0" presId="urn:microsoft.com/office/officeart/2005/8/layout/list1"/>
    <dgm:cxn modelId="{273B0413-D8EC-4029-9E46-BC12AB9A3F57}" type="presParOf" srcId="{840BCCD6-FDAE-4D82-A70D-00CE10170C0D}" destId="{28DAFFDD-51A2-469A-B508-36BE6E9C508E}" srcOrd="4" destOrd="0" presId="urn:microsoft.com/office/officeart/2005/8/layout/list1"/>
    <dgm:cxn modelId="{109020F7-A009-475C-B2A8-146ED6CA4F00}" type="presParOf" srcId="{28DAFFDD-51A2-469A-B508-36BE6E9C508E}" destId="{EE77433E-F3EC-4E02-9ADA-974F7E3C702E}" srcOrd="0" destOrd="0" presId="urn:microsoft.com/office/officeart/2005/8/layout/list1"/>
    <dgm:cxn modelId="{5147D29A-97D5-4EF1-8702-F1F965380DE8}" type="presParOf" srcId="{28DAFFDD-51A2-469A-B508-36BE6E9C508E}" destId="{7E675C54-61E4-4BC5-AFE5-F4B9694D9CDF}" srcOrd="1" destOrd="0" presId="urn:microsoft.com/office/officeart/2005/8/layout/list1"/>
    <dgm:cxn modelId="{38F7A473-65CD-4ED4-BA81-A07E4A19E1B5}" type="presParOf" srcId="{840BCCD6-FDAE-4D82-A70D-00CE10170C0D}" destId="{B8759493-0635-4DD6-B357-FF4C27F4B728}" srcOrd="5" destOrd="0" presId="urn:microsoft.com/office/officeart/2005/8/layout/list1"/>
    <dgm:cxn modelId="{6FC88E6E-359E-41BE-A23B-A8676F10FA8A}" type="presParOf" srcId="{840BCCD6-FDAE-4D82-A70D-00CE10170C0D}" destId="{EAD2A4F9-5054-49BF-BE1F-9C1C91C7A1C8}" srcOrd="6" destOrd="0" presId="urn:microsoft.com/office/officeart/2005/8/layout/list1"/>
    <dgm:cxn modelId="{13E18E7C-C79C-4CF3-93E1-5BE684541780}" type="presParOf" srcId="{840BCCD6-FDAE-4D82-A70D-00CE10170C0D}" destId="{D68F18C4-1C1A-4E20-B1EA-07AB190DCAAA}" srcOrd="7" destOrd="0" presId="urn:microsoft.com/office/officeart/2005/8/layout/list1"/>
    <dgm:cxn modelId="{0A60A99C-0606-411E-B2FC-9F786A4B215A}" type="presParOf" srcId="{840BCCD6-FDAE-4D82-A70D-00CE10170C0D}" destId="{C5DB1550-C031-4A7B-99BE-34F516525E9A}" srcOrd="8" destOrd="0" presId="urn:microsoft.com/office/officeart/2005/8/layout/list1"/>
    <dgm:cxn modelId="{23774A94-D03C-4085-B22F-2A099E8C1644}" type="presParOf" srcId="{C5DB1550-C031-4A7B-99BE-34F516525E9A}" destId="{B2E12FF1-80D7-47CD-9BFE-E466BAAFEB1E}" srcOrd="0" destOrd="0" presId="urn:microsoft.com/office/officeart/2005/8/layout/list1"/>
    <dgm:cxn modelId="{CA83FC69-6DA5-4FE3-8460-23CFED88D642}" type="presParOf" srcId="{C5DB1550-C031-4A7B-99BE-34F516525E9A}" destId="{FD6D365D-7E85-45D2-BF6C-0FD71810B0B5}" srcOrd="1" destOrd="0" presId="urn:microsoft.com/office/officeart/2005/8/layout/list1"/>
    <dgm:cxn modelId="{E729ACA2-891D-4C88-8E89-C464532C1D68}" type="presParOf" srcId="{840BCCD6-FDAE-4D82-A70D-00CE10170C0D}" destId="{FA4D5502-2EC2-47D1-9202-AB9C1E624EAB}" srcOrd="9" destOrd="0" presId="urn:microsoft.com/office/officeart/2005/8/layout/list1"/>
    <dgm:cxn modelId="{9D38BFC1-AA85-4A40-855E-7DBAD4B3AB6D}" type="presParOf" srcId="{840BCCD6-FDAE-4D82-A70D-00CE10170C0D}" destId="{C982E3C9-2CC7-4EFF-87C3-BCA994575EC0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5C61CB8F-4D70-4095-BE3D-C847D23DBB06}" type="doc">
      <dgm:prSet loTypeId="urn:microsoft.com/office/officeart/2005/8/layout/hierarchy2" loCatId="hierarchy" qsTypeId="urn:microsoft.com/office/officeart/2005/8/quickstyle/3d7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48B3D08-3914-4FBA-871C-FE31B57CA700}">
      <dgm:prSet custT="1"/>
      <dgm:spPr>
        <a:ln>
          <a:solidFill>
            <a:schemeClr val="accent1">
              <a:lumMod val="50000"/>
            </a:schemeClr>
          </a:solidFill>
        </a:ln>
      </dgm:spPr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4000" b="1" i="0" u="none" strike="noStrike" cap="none" normalizeH="0" baseline="0" smtClean="0">
              <a:ln w="38100"/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rPr>
            <a:t>Органи державної влади й управління </a:t>
          </a:r>
          <a:endParaRPr kumimoji="0" lang="ru-RU" sz="4000" b="1" i="0" u="none" strike="noStrike" cap="none" normalizeH="0" baseline="0" dirty="0" smtClean="0">
            <a:ln w="38100"/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charset="0"/>
          </a:endParaRPr>
        </a:p>
      </dgm:t>
    </dgm:pt>
    <dgm:pt modelId="{101A7D1B-B796-4164-B197-12B08DCCC049}" type="sibTrans" cxnId="{1F0F39CA-F714-49BE-A523-A54AE2029017}">
      <dgm:prSet/>
      <dgm:spPr/>
      <dgm:t>
        <a:bodyPr/>
        <a:lstStyle/>
        <a:p>
          <a:endParaRPr lang="ru-RU">
            <a:ln w="38100">
              <a:solidFill>
                <a:schemeClr val="tx1"/>
              </a:solidFill>
            </a:ln>
          </a:endParaRPr>
        </a:p>
      </dgm:t>
    </dgm:pt>
    <dgm:pt modelId="{5D792EEE-AAE5-4F70-9338-3ED541C9D86F}" type="parTrans" cxnId="{1F0F39CA-F714-49BE-A523-A54AE2029017}">
      <dgm:prSet/>
      <dgm:spPr/>
      <dgm:t>
        <a:bodyPr/>
        <a:lstStyle/>
        <a:p>
          <a:endParaRPr lang="ru-RU">
            <a:ln w="38100">
              <a:solidFill>
                <a:schemeClr val="tx1"/>
              </a:solidFill>
            </a:ln>
          </a:endParaRPr>
        </a:p>
      </dgm:t>
    </dgm:pt>
    <dgm:pt modelId="{5E7F9192-DD0F-486E-B35D-88FBCF5C93C1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4800" b="1" i="0" u="none" strike="noStrike" cap="none" normalizeH="0" baseline="0" dirty="0" smtClean="0">
              <a:ln w="38100"/>
              <a:effectLst/>
              <a:latin typeface="Arial" charset="0"/>
            </a:rPr>
            <a:t>Рада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4800" b="1" i="0" u="none" strike="noStrike" cap="none" normalizeH="0" baseline="0" dirty="0" smtClean="0">
              <a:ln w="38100"/>
              <a:effectLst/>
              <a:latin typeface="Arial" charset="0"/>
            </a:rPr>
            <a:t>500 </a:t>
          </a:r>
        </a:p>
      </dgm:t>
    </dgm:pt>
    <dgm:pt modelId="{699BFE58-A695-473F-902B-F6AB030E1D96}" type="sibTrans" cxnId="{35878F82-CEDA-40EF-9954-F90DF70F33DF}">
      <dgm:prSet/>
      <dgm:spPr/>
      <dgm:t>
        <a:bodyPr/>
        <a:lstStyle/>
        <a:p>
          <a:endParaRPr lang="ru-RU">
            <a:ln w="38100">
              <a:solidFill>
                <a:schemeClr val="tx1"/>
              </a:solidFill>
            </a:ln>
          </a:endParaRPr>
        </a:p>
      </dgm:t>
    </dgm:pt>
    <dgm:pt modelId="{23BA6D7D-161F-4FC3-9F55-753416FB9982}" type="parTrans" cxnId="{35878F82-CEDA-40EF-9954-F90DF70F33DF}">
      <dgm:prSet/>
      <dgm:spPr>
        <a:ln w="38100">
          <a:solidFill>
            <a:schemeClr val="accent1">
              <a:lumMod val="50000"/>
            </a:schemeClr>
          </a:solidFill>
        </a:ln>
      </dgm:spPr>
      <dgm:t>
        <a:bodyPr/>
        <a:lstStyle/>
        <a:p>
          <a:endParaRPr lang="ru-RU">
            <a:ln w="38100">
              <a:solidFill>
                <a:schemeClr val="tx1"/>
              </a:solidFill>
            </a:ln>
          </a:endParaRPr>
        </a:p>
      </dgm:t>
    </dgm:pt>
    <dgm:pt modelId="{13188905-E5FD-4593-8501-9B04296856ED}">
      <dgm:prSet custT="1"/>
      <dgm:spPr>
        <a:ln w="38100">
          <a:solidFill>
            <a:schemeClr val="accent1">
              <a:lumMod val="50000"/>
            </a:schemeClr>
          </a:solidFill>
        </a:ln>
      </dgm:spPr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4800" b="1" i="0" u="none" strike="noStrike" cap="none" normalizeH="0" baseline="0" smtClean="0">
              <a:ln w="38100"/>
              <a:effectLst/>
              <a:latin typeface="Arial" charset="0"/>
            </a:rPr>
            <a:t>Народні збори</a:t>
          </a:r>
          <a:endParaRPr kumimoji="0" lang="ru-RU" sz="4800" b="1" i="0" u="none" strike="noStrike" cap="none" normalizeH="0" baseline="0" dirty="0" smtClean="0">
            <a:ln w="38100"/>
            <a:effectLst/>
            <a:latin typeface="Arial" charset="0"/>
          </a:endParaRPr>
        </a:p>
      </dgm:t>
    </dgm:pt>
    <dgm:pt modelId="{6E02FEFA-A1DF-424A-AD55-47FA6023E941}" type="sibTrans" cxnId="{5865C1D9-7170-4099-BA71-64170DB2C185}">
      <dgm:prSet/>
      <dgm:spPr/>
      <dgm:t>
        <a:bodyPr/>
        <a:lstStyle/>
        <a:p>
          <a:endParaRPr lang="ru-RU">
            <a:ln w="38100">
              <a:solidFill>
                <a:schemeClr val="tx1"/>
              </a:solidFill>
            </a:ln>
          </a:endParaRPr>
        </a:p>
      </dgm:t>
    </dgm:pt>
    <dgm:pt modelId="{E303D47B-10B9-412A-8B17-96D8BF119306}" type="parTrans" cxnId="{5865C1D9-7170-4099-BA71-64170DB2C185}">
      <dgm:prSet/>
      <dgm:spPr/>
      <dgm:t>
        <a:bodyPr/>
        <a:lstStyle/>
        <a:p>
          <a:endParaRPr lang="ru-RU">
            <a:ln w="38100">
              <a:solidFill>
                <a:schemeClr val="tx1"/>
              </a:solidFill>
            </a:ln>
          </a:endParaRPr>
        </a:p>
      </dgm:t>
    </dgm:pt>
    <dgm:pt modelId="{D6128785-2544-471D-9878-7F8E30C1A80C}">
      <dgm:prSet custT="1"/>
      <dgm:spPr>
        <a:ln w="38100">
          <a:solidFill>
            <a:schemeClr val="accent1">
              <a:lumMod val="50000"/>
            </a:schemeClr>
          </a:solidFill>
        </a:ln>
      </dgm:spPr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3600" b="1" i="0" u="none" strike="noStrike" cap="none" normalizeH="0" baseline="0" dirty="0" smtClean="0">
              <a:ln w="38100"/>
              <a:effectLst/>
              <a:latin typeface="Arial" charset="0"/>
            </a:rPr>
            <a:t>Колегії</a:t>
          </a:r>
          <a:endParaRPr kumimoji="0" lang="ru-RU" sz="3600" b="1" i="0" u="none" strike="noStrike" cap="none" normalizeH="0" baseline="0" dirty="0" smtClean="0">
            <a:ln w="38100"/>
            <a:effectLst/>
            <a:latin typeface="Arial" charset="0"/>
          </a:endParaRP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3600" b="1" i="0" u="none" strike="noStrike" cap="none" normalizeH="0" baseline="0" dirty="0" err="1" smtClean="0">
              <a:ln w="38100"/>
              <a:effectLst/>
              <a:latin typeface="Arial" charset="0"/>
            </a:rPr>
            <a:t>Службові</a:t>
          </a:r>
          <a:r>
            <a:rPr kumimoji="0" lang="ru-RU" sz="3600" b="1" i="0" u="none" strike="noStrike" cap="none" normalizeH="0" baseline="0" dirty="0" smtClean="0">
              <a:ln w="38100"/>
              <a:effectLst/>
              <a:latin typeface="Arial" charset="0"/>
            </a:rPr>
            <a:t> особи </a:t>
          </a:r>
          <a:r>
            <a:rPr kumimoji="0" lang="ru-RU" sz="3200" b="1" i="0" u="none" strike="noStrike" cap="none" normalizeH="0" baseline="0" dirty="0" smtClean="0">
              <a:ln w="38100"/>
              <a:effectLst/>
              <a:latin typeface="Arial" charset="0"/>
            </a:rPr>
            <a:t> </a:t>
          </a:r>
        </a:p>
      </dgm:t>
    </dgm:pt>
    <dgm:pt modelId="{D9E52C8E-9CBB-41AD-8541-9A5D446D9B6F}" type="sibTrans" cxnId="{D3DFD0C1-7381-4ADD-ABB2-D2D2D51DB284}">
      <dgm:prSet/>
      <dgm:spPr/>
      <dgm:t>
        <a:bodyPr/>
        <a:lstStyle/>
        <a:p>
          <a:endParaRPr lang="ru-RU">
            <a:ln w="38100">
              <a:solidFill>
                <a:schemeClr val="tx1"/>
              </a:solidFill>
            </a:ln>
          </a:endParaRPr>
        </a:p>
      </dgm:t>
    </dgm:pt>
    <dgm:pt modelId="{21D47567-F2DB-478E-807A-80FF786FA02E}" type="parTrans" cxnId="{D3DFD0C1-7381-4ADD-ABB2-D2D2D51DB284}">
      <dgm:prSet/>
      <dgm:spPr/>
      <dgm:t>
        <a:bodyPr/>
        <a:lstStyle/>
        <a:p>
          <a:endParaRPr lang="ru-RU">
            <a:ln w="38100">
              <a:solidFill>
                <a:schemeClr val="tx1"/>
              </a:solidFill>
            </a:ln>
          </a:endParaRPr>
        </a:p>
      </dgm:t>
    </dgm:pt>
    <dgm:pt modelId="{ED351DDB-5AB4-4253-A75A-501D8F2ABC45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7200" b="1" i="0" u="none" strike="noStrike" cap="none" normalizeH="0" baseline="0" dirty="0" err="1" smtClean="0">
              <a:ln w="38100"/>
              <a:effectLst/>
              <a:latin typeface="Arial" charset="0"/>
            </a:rPr>
            <a:t>Геліея</a:t>
          </a:r>
          <a:endParaRPr kumimoji="0" lang="ru-RU" sz="7200" b="1" i="0" u="none" strike="noStrike" cap="none" normalizeH="0" baseline="0" dirty="0" smtClean="0">
            <a:ln w="38100"/>
            <a:effectLst/>
            <a:latin typeface="Arial" charset="0"/>
          </a:endParaRPr>
        </a:p>
      </dgm:t>
    </dgm:pt>
    <dgm:pt modelId="{4FD48126-DDF4-4D7D-B343-64BC6719A3A2}" type="sibTrans" cxnId="{7BB450DF-334C-4684-BC88-BDF091B5E293}">
      <dgm:prSet/>
      <dgm:spPr/>
      <dgm:t>
        <a:bodyPr/>
        <a:lstStyle/>
        <a:p>
          <a:endParaRPr lang="ru-RU">
            <a:ln w="38100">
              <a:solidFill>
                <a:schemeClr val="tx1"/>
              </a:solidFill>
            </a:ln>
          </a:endParaRPr>
        </a:p>
      </dgm:t>
    </dgm:pt>
    <dgm:pt modelId="{72DA7733-E192-4B6A-8285-0CFFE31BF352}" type="parTrans" cxnId="{7BB450DF-334C-4684-BC88-BDF091B5E293}">
      <dgm:prSet/>
      <dgm:spPr>
        <a:ln w="38100">
          <a:solidFill>
            <a:schemeClr val="accent1">
              <a:lumMod val="50000"/>
            </a:schemeClr>
          </a:solidFill>
        </a:ln>
      </dgm:spPr>
      <dgm:t>
        <a:bodyPr/>
        <a:lstStyle/>
        <a:p>
          <a:endParaRPr lang="ru-RU">
            <a:ln w="38100">
              <a:solidFill>
                <a:schemeClr val="tx1"/>
              </a:solidFill>
            </a:ln>
          </a:endParaRPr>
        </a:p>
      </dgm:t>
    </dgm:pt>
    <dgm:pt modelId="{99B4E29C-8213-4169-91BE-90B6D6487A5F}" type="pres">
      <dgm:prSet presAssocID="{5C61CB8F-4D70-4095-BE3D-C847D23DBB06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F2F4ADB-B092-4AF4-A35F-464E9A694F8F}" type="pres">
      <dgm:prSet presAssocID="{C48B3D08-3914-4FBA-871C-FE31B57CA700}" presName="root1" presStyleCnt="0"/>
      <dgm:spPr/>
    </dgm:pt>
    <dgm:pt modelId="{01FE3A7B-888A-46FE-993C-3864525D02B2}" type="pres">
      <dgm:prSet presAssocID="{C48B3D08-3914-4FBA-871C-FE31B57CA700}" presName="LevelOneTextNode" presStyleLbl="node0" presStyleIdx="0" presStyleCnt="1" custScaleY="174646" custLinFactNeighborX="-549" custLinFactNeighborY="1245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478E951-F12C-482C-A414-DC1D616E86F4}" type="pres">
      <dgm:prSet presAssocID="{C48B3D08-3914-4FBA-871C-FE31B57CA700}" presName="level2hierChild" presStyleCnt="0"/>
      <dgm:spPr/>
    </dgm:pt>
    <dgm:pt modelId="{8A1080EB-FA37-424B-B170-7ACBF9529437}" type="pres">
      <dgm:prSet presAssocID="{E303D47B-10B9-412A-8B17-96D8BF119306}" presName="conn2-1" presStyleLbl="parChTrans1D2" presStyleIdx="0" presStyleCnt="4"/>
      <dgm:spPr/>
      <dgm:t>
        <a:bodyPr/>
        <a:lstStyle/>
        <a:p>
          <a:endParaRPr lang="ru-RU"/>
        </a:p>
      </dgm:t>
    </dgm:pt>
    <dgm:pt modelId="{717F8DFB-BE4B-4419-933E-6A52982D3C4D}" type="pres">
      <dgm:prSet presAssocID="{E303D47B-10B9-412A-8B17-96D8BF119306}" presName="connTx" presStyleLbl="parChTrans1D2" presStyleIdx="0" presStyleCnt="4"/>
      <dgm:spPr/>
      <dgm:t>
        <a:bodyPr/>
        <a:lstStyle/>
        <a:p>
          <a:endParaRPr lang="ru-RU"/>
        </a:p>
      </dgm:t>
    </dgm:pt>
    <dgm:pt modelId="{12ED88F3-A947-46E7-932D-56D2EE685379}" type="pres">
      <dgm:prSet presAssocID="{13188905-E5FD-4593-8501-9B04296856ED}" presName="root2" presStyleCnt="0"/>
      <dgm:spPr/>
    </dgm:pt>
    <dgm:pt modelId="{0F90225C-99D3-4D5C-9699-B53C724E9786}" type="pres">
      <dgm:prSet presAssocID="{13188905-E5FD-4593-8501-9B04296856ED}" presName="LevelTwoTextNode" presStyleLbl="node2" presStyleIdx="0" presStyleCnt="4" custScaleX="125622" custLinFactNeighborX="-1431" custLinFactNeighborY="-32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5A030C3-EAD2-4769-BB28-44F403930BFA}" type="pres">
      <dgm:prSet presAssocID="{13188905-E5FD-4593-8501-9B04296856ED}" presName="level3hierChild" presStyleCnt="0"/>
      <dgm:spPr/>
    </dgm:pt>
    <dgm:pt modelId="{65F549A8-44B3-4B84-BF44-9AA157CD2B27}" type="pres">
      <dgm:prSet presAssocID="{23BA6D7D-161F-4FC3-9F55-753416FB9982}" presName="conn2-1" presStyleLbl="parChTrans1D2" presStyleIdx="1" presStyleCnt="4"/>
      <dgm:spPr/>
      <dgm:t>
        <a:bodyPr/>
        <a:lstStyle/>
        <a:p>
          <a:endParaRPr lang="ru-RU"/>
        </a:p>
      </dgm:t>
    </dgm:pt>
    <dgm:pt modelId="{8B320B04-9AC4-4C9C-A14F-A27F27521F07}" type="pres">
      <dgm:prSet presAssocID="{23BA6D7D-161F-4FC3-9F55-753416FB9982}" presName="connTx" presStyleLbl="parChTrans1D2" presStyleIdx="1" presStyleCnt="4"/>
      <dgm:spPr/>
      <dgm:t>
        <a:bodyPr/>
        <a:lstStyle/>
        <a:p>
          <a:endParaRPr lang="ru-RU"/>
        </a:p>
      </dgm:t>
    </dgm:pt>
    <dgm:pt modelId="{E2062AD2-7272-4394-B0D3-BDAB0BA181D1}" type="pres">
      <dgm:prSet presAssocID="{5E7F9192-DD0F-486E-B35D-88FBCF5C93C1}" presName="root2" presStyleCnt="0"/>
      <dgm:spPr/>
    </dgm:pt>
    <dgm:pt modelId="{82B073AC-3D8C-4096-9CF7-837E1C962542}" type="pres">
      <dgm:prSet presAssocID="{5E7F9192-DD0F-486E-B35D-88FBCF5C93C1}" presName="LevelTwoTextNode" presStyleLbl="node2" presStyleIdx="1" presStyleCnt="4" custScaleX="118117" custLinFactNeighborX="2170" custLinFactNeighborY="455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EF2FAB7-E3E4-49C6-9DA7-7F4CC825B113}" type="pres">
      <dgm:prSet presAssocID="{5E7F9192-DD0F-486E-B35D-88FBCF5C93C1}" presName="level3hierChild" presStyleCnt="0"/>
      <dgm:spPr/>
    </dgm:pt>
    <dgm:pt modelId="{8F2A6625-63F8-4646-A643-5859BB041AF8}" type="pres">
      <dgm:prSet presAssocID="{21D47567-F2DB-478E-807A-80FF786FA02E}" presName="conn2-1" presStyleLbl="parChTrans1D2" presStyleIdx="2" presStyleCnt="4"/>
      <dgm:spPr/>
      <dgm:t>
        <a:bodyPr/>
        <a:lstStyle/>
        <a:p>
          <a:endParaRPr lang="ru-RU"/>
        </a:p>
      </dgm:t>
    </dgm:pt>
    <dgm:pt modelId="{CE099CDF-661F-4199-A3E0-C6D60AC51CA5}" type="pres">
      <dgm:prSet presAssocID="{21D47567-F2DB-478E-807A-80FF786FA02E}" presName="connTx" presStyleLbl="parChTrans1D2" presStyleIdx="2" presStyleCnt="4"/>
      <dgm:spPr/>
      <dgm:t>
        <a:bodyPr/>
        <a:lstStyle/>
        <a:p>
          <a:endParaRPr lang="ru-RU"/>
        </a:p>
      </dgm:t>
    </dgm:pt>
    <dgm:pt modelId="{6A44799C-99B3-4389-9988-FAAE7BCD44B0}" type="pres">
      <dgm:prSet presAssocID="{D6128785-2544-471D-9878-7F8E30C1A80C}" presName="root2" presStyleCnt="0"/>
      <dgm:spPr/>
    </dgm:pt>
    <dgm:pt modelId="{A4420F42-C951-45BB-A7C9-25FCDA1EC28C}" type="pres">
      <dgm:prSet presAssocID="{D6128785-2544-471D-9878-7F8E30C1A80C}" presName="LevelTwoTextNode" presStyleLbl="node2" presStyleIdx="2" presStyleCnt="4" custScaleX="119966" custLinFactY="9482" custLinFactNeighborX="-14208" custLinFactNeighborY="10000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7F79F59-A3E3-4567-903E-1671B8C3BE8F}" type="pres">
      <dgm:prSet presAssocID="{D6128785-2544-471D-9878-7F8E30C1A80C}" presName="level3hierChild" presStyleCnt="0"/>
      <dgm:spPr/>
    </dgm:pt>
    <dgm:pt modelId="{7E11D88D-FC3E-4419-9609-F684A7754C83}" type="pres">
      <dgm:prSet presAssocID="{72DA7733-E192-4B6A-8285-0CFFE31BF352}" presName="conn2-1" presStyleLbl="parChTrans1D2" presStyleIdx="3" presStyleCnt="4"/>
      <dgm:spPr/>
      <dgm:t>
        <a:bodyPr/>
        <a:lstStyle/>
        <a:p>
          <a:endParaRPr lang="ru-RU"/>
        </a:p>
      </dgm:t>
    </dgm:pt>
    <dgm:pt modelId="{BA4DA6DD-38D7-4632-B722-4CFDE3352EF5}" type="pres">
      <dgm:prSet presAssocID="{72DA7733-E192-4B6A-8285-0CFFE31BF352}" presName="connTx" presStyleLbl="parChTrans1D2" presStyleIdx="3" presStyleCnt="4"/>
      <dgm:spPr/>
      <dgm:t>
        <a:bodyPr/>
        <a:lstStyle/>
        <a:p>
          <a:endParaRPr lang="ru-RU"/>
        </a:p>
      </dgm:t>
    </dgm:pt>
    <dgm:pt modelId="{9F14B82A-4EF0-4658-8CF3-11B6D81F62F9}" type="pres">
      <dgm:prSet presAssocID="{ED351DDB-5AB4-4253-A75A-501D8F2ABC45}" presName="root2" presStyleCnt="0"/>
      <dgm:spPr/>
    </dgm:pt>
    <dgm:pt modelId="{86B3B729-BC4F-491B-9D60-8ADC07FBEB14}" type="pres">
      <dgm:prSet presAssocID="{ED351DDB-5AB4-4253-A75A-501D8F2ABC45}" presName="LevelTwoTextNode" presStyleLbl="node2" presStyleIdx="3" presStyleCnt="4" custLinFactY="-17821" custLinFactNeighborX="4509" custLinFactNeighborY="-10000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B0FBA34-E20D-402C-A5FC-4A1387529978}" type="pres">
      <dgm:prSet presAssocID="{ED351DDB-5AB4-4253-A75A-501D8F2ABC45}" presName="level3hierChild" presStyleCnt="0"/>
      <dgm:spPr/>
    </dgm:pt>
  </dgm:ptLst>
  <dgm:cxnLst>
    <dgm:cxn modelId="{35878F82-CEDA-40EF-9954-F90DF70F33DF}" srcId="{C48B3D08-3914-4FBA-871C-FE31B57CA700}" destId="{5E7F9192-DD0F-486E-B35D-88FBCF5C93C1}" srcOrd="1" destOrd="0" parTransId="{23BA6D7D-161F-4FC3-9F55-753416FB9982}" sibTransId="{699BFE58-A695-473F-902B-F6AB030E1D96}"/>
    <dgm:cxn modelId="{1513ECB5-49F7-4DFC-A343-0377B6B3F931}" type="presOf" srcId="{E303D47B-10B9-412A-8B17-96D8BF119306}" destId="{8A1080EB-FA37-424B-B170-7ACBF9529437}" srcOrd="0" destOrd="0" presId="urn:microsoft.com/office/officeart/2005/8/layout/hierarchy2"/>
    <dgm:cxn modelId="{5865C1D9-7170-4099-BA71-64170DB2C185}" srcId="{C48B3D08-3914-4FBA-871C-FE31B57CA700}" destId="{13188905-E5FD-4593-8501-9B04296856ED}" srcOrd="0" destOrd="0" parTransId="{E303D47B-10B9-412A-8B17-96D8BF119306}" sibTransId="{6E02FEFA-A1DF-424A-AD55-47FA6023E941}"/>
    <dgm:cxn modelId="{9489FAC4-DDF1-4FA0-8E25-E2DC20E1557D}" type="presOf" srcId="{23BA6D7D-161F-4FC3-9F55-753416FB9982}" destId="{65F549A8-44B3-4B84-BF44-9AA157CD2B27}" srcOrd="0" destOrd="0" presId="urn:microsoft.com/office/officeart/2005/8/layout/hierarchy2"/>
    <dgm:cxn modelId="{85BB8778-5596-4B21-944F-FE2E4F0E97D1}" type="presOf" srcId="{5E7F9192-DD0F-486E-B35D-88FBCF5C93C1}" destId="{82B073AC-3D8C-4096-9CF7-837E1C962542}" srcOrd="0" destOrd="0" presId="urn:microsoft.com/office/officeart/2005/8/layout/hierarchy2"/>
    <dgm:cxn modelId="{DC81F79B-8FA2-4E2E-9B26-E42E37C01208}" type="presOf" srcId="{C48B3D08-3914-4FBA-871C-FE31B57CA700}" destId="{01FE3A7B-888A-46FE-993C-3864525D02B2}" srcOrd="0" destOrd="0" presId="urn:microsoft.com/office/officeart/2005/8/layout/hierarchy2"/>
    <dgm:cxn modelId="{D3DFD0C1-7381-4ADD-ABB2-D2D2D51DB284}" srcId="{C48B3D08-3914-4FBA-871C-FE31B57CA700}" destId="{D6128785-2544-471D-9878-7F8E30C1A80C}" srcOrd="2" destOrd="0" parTransId="{21D47567-F2DB-478E-807A-80FF786FA02E}" sibTransId="{D9E52C8E-9CBB-41AD-8541-9A5D446D9B6F}"/>
    <dgm:cxn modelId="{7BB450DF-334C-4684-BC88-BDF091B5E293}" srcId="{C48B3D08-3914-4FBA-871C-FE31B57CA700}" destId="{ED351DDB-5AB4-4253-A75A-501D8F2ABC45}" srcOrd="3" destOrd="0" parTransId="{72DA7733-E192-4B6A-8285-0CFFE31BF352}" sibTransId="{4FD48126-DDF4-4D7D-B343-64BC6719A3A2}"/>
    <dgm:cxn modelId="{F0B9B331-3B67-4FD9-9029-6FE98C547026}" type="presOf" srcId="{21D47567-F2DB-478E-807A-80FF786FA02E}" destId="{CE099CDF-661F-4199-A3E0-C6D60AC51CA5}" srcOrd="1" destOrd="0" presId="urn:microsoft.com/office/officeart/2005/8/layout/hierarchy2"/>
    <dgm:cxn modelId="{A15ECAD8-9D98-479D-8656-918EA2818483}" type="presOf" srcId="{D6128785-2544-471D-9878-7F8E30C1A80C}" destId="{A4420F42-C951-45BB-A7C9-25FCDA1EC28C}" srcOrd="0" destOrd="0" presId="urn:microsoft.com/office/officeart/2005/8/layout/hierarchy2"/>
    <dgm:cxn modelId="{7D01541E-B623-4CB3-B870-63F03760E681}" type="presOf" srcId="{E303D47B-10B9-412A-8B17-96D8BF119306}" destId="{717F8DFB-BE4B-4419-933E-6A52982D3C4D}" srcOrd="1" destOrd="0" presId="urn:microsoft.com/office/officeart/2005/8/layout/hierarchy2"/>
    <dgm:cxn modelId="{1AB9DF71-6C81-46E2-8797-3739D4941F72}" type="presOf" srcId="{13188905-E5FD-4593-8501-9B04296856ED}" destId="{0F90225C-99D3-4D5C-9699-B53C724E9786}" srcOrd="0" destOrd="0" presId="urn:microsoft.com/office/officeart/2005/8/layout/hierarchy2"/>
    <dgm:cxn modelId="{1F0F39CA-F714-49BE-A523-A54AE2029017}" srcId="{5C61CB8F-4D70-4095-BE3D-C847D23DBB06}" destId="{C48B3D08-3914-4FBA-871C-FE31B57CA700}" srcOrd="0" destOrd="0" parTransId="{5D792EEE-AAE5-4F70-9338-3ED541C9D86F}" sibTransId="{101A7D1B-B796-4164-B197-12B08DCCC049}"/>
    <dgm:cxn modelId="{B71158E4-DC4D-4E0D-91F1-9F01CDB123F8}" type="presOf" srcId="{21D47567-F2DB-478E-807A-80FF786FA02E}" destId="{8F2A6625-63F8-4646-A643-5859BB041AF8}" srcOrd="0" destOrd="0" presId="urn:microsoft.com/office/officeart/2005/8/layout/hierarchy2"/>
    <dgm:cxn modelId="{B3C1E41F-0E2F-45E5-95B2-AB1BFF006F72}" type="presOf" srcId="{72DA7733-E192-4B6A-8285-0CFFE31BF352}" destId="{7E11D88D-FC3E-4419-9609-F684A7754C83}" srcOrd="0" destOrd="0" presId="urn:microsoft.com/office/officeart/2005/8/layout/hierarchy2"/>
    <dgm:cxn modelId="{D805B8DA-8DFC-429A-8B8E-6AA2B871E96D}" type="presOf" srcId="{ED351DDB-5AB4-4253-A75A-501D8F2ABC45}" destId="{86B3B729-BC4F-491B-9D60-8ADC07FBEB14}" srcOrd="0" destOrd="0" presId="urn:microsoft.com/office/officeart/2005/8/layout/hierarchy2"/>
    <dgm:cxn modelId="{5AC80966-CD54-4A01-9367-04A64DAC2EC5}" type="presOf" srcId="{23BA6D7D-161F-4FC3-9F55-753416FB9982}" destId="{8B320B04-9AC4-4C9C-A14F-A27F27521F07}" srcOrd="1" destOrd="0" presId="urn:microsoft.com/office/officeart/2005/8/layout/hierarchy2"/>
    <dgm:cxn modelId="{8763E5E7-15A4-44E1-9305-66683FF1C851}" type="presOf" srcId="{5C61CB8F-4D70-4095-BE3D-C847D23DBB06}" destId="{99B4E29C-8213-4169-91BE-90B6D6487A5F}" srcOrd="0" destOrd="0" presId="urn:microsoft.com/office/officeart/2005/8/layout/hierarchy2"/>
    <dgm:cxn modelId="{FB1D8706-5283-46A6-9E57-EFDA13D84BC6}" type="presOf" srcId="{72DA7733-E192-4B6A-8285-0CFFE31BF352}" destId="{BA4DA6DD-38D7-4632-B722-4CFDE3352EF5}" srcOrd="1" destOrd="0" presId="urn:microsoft.com/office/officeart/2005/8/layout/hierarchy2"/>
    <dgm:cxn modelId="{E66D41C7-BBDB-468C-8332-56897869DA49}" type="presParOf" srcId="{99B4E29C-8213-4169-91BE-90B6D6487A5F}" destId="{CF2F4ADB-B092-4AF4-A35F-464E9A694F8F}" srcOrd="0" destOrd="0" presId="urn:microsoft.com/office/officeart/2005/8/layout/hierarchy2"/>
    <dgm:cxn modelId="{76F95AE9-DE1B-45E3-9F2B-1007AB6BC556}" type="presParOf" srcId="{CF2F4ADB-B092-4AF4-A35F-464E9A694F8F}" destId="{01FE3A7B-888A-46FE-993C-3864525D02B2}" srcOrd="0" destOrd="0" presId="urn:microsoft.com/office/officeart/2005/8/layout/hierarchy2"/>
    <dgm:cxn modelId="{D513FE4F-CE32-41AF-8EF6-1DA1B5D4AC73}" type="presParOf" srcId="{CF2F4ADB-B092-4AF4-A35F-464E9A694F8F}" destId="{1478E951-F12C-482C-A414-DC1D616E86F4}" srcOrd="1" destOrd="0" presId="urn:microsoft.com/office/officeart/2005/8/layout/hierarchy2"/>
    <dgm:cxn modelId="{2D71B4B7-68C0-489D-9C2C-B99BDA84F082}" type="presParOf" srcId="{1478E951-F12C-482C-A414-DC1D616E86F4}" destId="{8A1080EB-FA37-424B-B170-7ACBF9529437}" srcOrd="0" destOrd="0" presId="urn:microsoft.com/office/officeart/2005/8/layout/hierarchy2"/>
    <dgm:cxn modelId="{0ED3360E-0070-4480-962E-2A4AFB7A48C0}" type="presParOf" srcId="{8A1080EB-FA37-424B-B170-7ACBF9529437}" destId="{717F8DFB-BE4B-4419-933E-6A52982D3C4D}" srcOrd="0" destOrd="0" presId="urn:microsoft.com/office/officeart/2005/8/layout/hierarchy2"/>
    <dgm:cxn modelId="{32521C37-CEDC-465C-A223-37A077EF56BE}" type="presParOf" srcId="{1478E951-F12C-482C-A414-DC1D616E86F4}" destId="{12ED88F3-A947-46E7-932D-56D2EE685379}" srcOrd="1" destOrd="0" presId="urn:microsoft.com/office/officeart/2005/8/layout/hierarchy2"/>
    <dgm:cxn modelId="{BF0C3265-8227-435B-BFCD-B2146E321C8A}" type="presParOf" srcId="{12ED88F3-A947-46E7-932D-56D2EE685379}" destId="{0F90225C-99D3-4D5C-9699-B53C724E9786}" srcOrd="0" destOrd="0" presId="urn:microsoft.com/office/officeart/2005/8/layout/hierarchy2"/>
    <dgm:cxn modelId="{5BCF1B0F-91D0-4F1E-8CFA-0C1D0491765A}" type="presParOf" srcId="{12ED88F3-A947-46E7-932D-56D2EE685379}" destId="{75A030C3-EAD2-4769-BB28-44F403930BFA}" srcOrd="1" destOrd="0" presId="urn:microsoft.com/office/officeart/2005/8/layout/hierarchy2"/>
    <dgm:cxn modelId="{0886D435-CFB0-44CF-A4BB-9BB00C9B0276}" type="presParOf" srcId="{1478E951-F12C-482C-A414-DC1D616E86F4}" destId="{65F549A8-44B3-4B84-BF44-9AA157CD2B27}" srcOrd="2" destOrd="0" presId="urn:microsoft.com/office/officeart/2005/8/layout/hierarchy2"/>
    <dgm:cxn modelId="{DCF9DD60-3835-4BBB-BCEE-0D51A305FAF7}" type="presParOf" srcId="{65F549A8-44B3-4B84-BF44-9AA157CD2B27}" destId="{8B320B04-9AC4-4C9C-A14F-A27F27521F07}" srcOrd="0" destOrd="0" presId="urn:microsoft.com/office/officeart/2005/8/layout/hierarchy2"/>
    <dgm:cxn modelId="{A744C1F3-FE29-4C34-B4EE-5B6E1DD7BEE7}" type="presParOf" srcId="{1478E951-F12C-482C-A414-DC1D616E86F4}" destId="{E2062AD2-7272-4394-B0D3-BDAB0BA181D1}" srcOrd="3" destOrd="0" presId="urn:microsoft.com/office/officeart/2005/8/layout/hierarchy2"/>
    <dgm:cxn modelId="{5612A851-2049-44C1-B2C8-55DB76EE209D}" type="presParOf" srcId="{E2062AD2-7272-4394-B0D3-BDAB0BA181D1}" destId="{82B073AC-3D8C-4096-9CF7-837E1C962542}" srcOrd="0" destOrd="0" presId="urn:microsoft.com/office/officeart/2005/8/layout/hierarchy2"/>
    <dgm:cxn modelId="{52B92E9F-AD4E-4309-A041-271798D620B4}" type="presParOf" srcId="{E2062AD2-7272-4394-B0D3-BDAB0BA181D1}" destId="{5EF2FAB7-E3E4-49C6-9DA7-7F4CC825B113}" srcOrd="1" destOrd="0" presId="urn:microsoft.com/office/officeart/2005/8/layout/hierarchy2"/>
    <dgm:cxn modelId="{02704CF6-B61C-4006-8BF1-B2B402143037}" type="presParOf" srcId="{1478E951-F12C-482C-A414-DC1D616E86F4}" destId="{8F2A6625-63F8-4646-A643-5859BB041AF8}" srcOrd="4" destOrd="0" presId="urn:microsoft.com/office/officeart/2005/8/layout/hierarchy2"/>
    <dgm:cxn modelId="{3E65141B-7CAE-4396-B5AD-ECA2462DF958}" type="presParOf" srcId="{8F2A6625-63F8-4646-A643-5859BB041AF8}" destId="{CE099CDF-661F-4199-A3E0-C6D60AC51CA5}" srcOrd="0" destOrd="0" presId="urn:microsoft.com/office/officeart/2005/8/layout/hierarchy2"/>
    <dgm:cxn modelId="{903A4CB2-4E53-4CAF-AA1B-614FDDC854DA}" type="presParOf" srcId="{1478E951-F12C-482C-A414-DC1D616E86F4}" destId="{6A44799C-99B3-4389-9988-FAAE7BCD44B0}" srcOrd="5" destOrd="0" presId="urn:microsoft.com/office/officeart/2005/8/layout/hierarchy2"/>
    <dgm:cxn modelId="{4E16213E-2B16-401A-ACB9-256411EEC2A1}" type="presParOf" srcId="{6A44799C-99B3-4389-9988-FAAE7BCD44B0}" destId="{A4420F42-C951-45BB-A7C9-25FCDA1EC28C}" srcOrd="0" destOrd="0" presId="urn:microsoft.com/office/officeart/2005/8/layout/hierarchy2"/>
    <dgm:cxn modelId="{117B46D3-9F50-43FF-9D0F-BAF3CBE86F33}" type="presParOf" srcId="{6A44799C-99B3-4389-9988-FAAE7BCD44B0}" destId="{87F79F59-A3E3-4567-903E-1671B8C3BE8F}" srcOrd="1" destOrd="0" presId="urn:microsoft.com/office/officeart/2005/8/layout/hierarchy2"/>
    <dgm:cxn modelId="{966B17D4-69F7-42DC-8962-426EE1E200E6}" type="presParOf" srcId="{1478E951-F12C-482C-A414-DC1D616E86F4}" destId="{7E11D88D-FC3E-4419-9609-F684A7754C83}" srcOrd="6" destOrd="0" presId="urn:microsoft.com/office/officeart/2005/8/layout/hierarchy2"/>
    <dgm:cxn modelId="{B8953047-E4DC-43F2-A5D3-89C38034E17F}" type="presParOf" srcId="{7E11D88D-FC3E-4419-9609-F684A7754C83}" destId="{BA4DA6DD-38D7-4632-B722-4CFDE3352EF5}" srcOrd="0" destOrd="0" presId="urn:microsoft.com/office/officeart/2005/8/layout/hierarchy2"/>
    <dgm:cxn modelId="{46209FA4-5A88-4397-A023-060711E045D8}" type="presParOf" srcId="{1478E951-F12C-482C-A414-DC1D616E86F4}" destId="{9F14B82A-4EF0-4658-8CF3-11B6D81F62F9}" srcOrd="7" destOrd="0" presId="urn:microsoft.com/office/officeart/2005/8/layout/hierarchy2"/>
    <dgm:cxn modelId="{712FDD5E-0862-4353-8EB9-581389FA211F}" type="presParOf" srcId="{9F14B82A-4EF0-4658-8CF3-11B6D81F62F9}" destId="{86B3B729-BC4F-491B-9D60-8ADC07FBEB14}" srcOrd="0" destOrd="0" presId="urn:microsoft.com/office/officeart/2005/8/layout/hierarchy2"/>
    <dgm:cxn modelId="{7E1EBDC8-FEE1-40CD-BF88-51A476DD8946}" type="presParOf" srcId="{9F14B82A-4EF0-4658-8CF3-11B6D81F62F9}" destId="{0B0FBA34-E20D-402C-A5FC-4A1387529978}" srcOrd="1" destOrd="0" presId="urn:microsoft.com/office/officeart/2005/8/layout/hierarchy2"/>
  </dgm:cxnLst>
  <dgm:bg/>
  <dgm:whole>
    <a:ln w="38100">
      <a:solidFill>
        <a:schemeClr val="accent1">
          <a:lumMod val="50000"/>
        </a:schemeClr>
      </a:solidFill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897C300B-C154-4CE3-A4F0-E01C1673E0D5}" type="doc">
      <dgm:prSet loTypeId="urn:microsoft.com/office/officeart/2005/8/layout/vList3#3" loCatId="list" qsTypeId="urn:microsoft.com/office/officeart/2005/8/quickstyle/simple1" qsCatId="simple" csTypeId="urn:microsoft.com/office/officeart/2005/8/colors/accent1_2" csCatId="accent1" phldr="1"/>
      <dgm:spPr/>
    </dgm:pt>
    <dgm:pt modelId="{889424B9-9207-4974-AD75-7862B8F531C2}">
      <dgm:prSet phldrT="[Текст]" custT="1"/>
      <dgm:spPr/>
      <dgm:t>
        <a:bodyPr/>
        <a:lstStyle/>
        <a:p>
          <a:pPr>
            <a:spcAft>
              <a:spcPct val="35000"/>
            </a:spcAft>
          </a:pPr>
          <a:endParaRPr lang="uk-UA" sz="3600" b="1" dirty="0" smtClean="0">
            <a:solidFill>
              <a:schemeClr val="tx2"/>
            </a:solidFill>
            <a:latin typeface="Arial Black" pitchFamily="34" charset="0"/>
          </a:endParaRPr>
        </a:p>
        <a:p>
          <a:pPr>
            <a:spcAft>
              <a:spcPts val="0"/>
            </a:spcAft>
          </a:pPr>
          <a:r>
            <a:rPr lang="uk-UA" sz="3600" b="1" dirty="0" smtClean="0">
              <a:solidFill>
                <a:schemeClr val="tx2"/>
              </a:solidFill>
              <a:latin typeface="Arial Black" pitchFamily="34" charset="0"/>
            </a:rPr>
            <a:t>АПОДЕКТІВ (10)</a:t>
          </a:r>
        </a:p>
        <a:p>
          <a:pPr>
            <a:spcAft>
              <a:spcPts val="0"/>
            </a:spcAft>
          </a:pPr>
          <a:r>
            <a:rPr lang="uk-UA" sz="3600" b="1" dirty="0" smtClean="0">
              <a:solidFill>
                <a:schemeClr val="tx2"/>
              </a:solidFill>
              <a:latin typeface="+mj-lt"/>
            </a:rPr>
            <a:t>фінанси</a:t>
          </a:r>
        </a:p>
        <a:p>
          <a:pPr>
            <a:spcAft>
              <a:spcPct val="35000"/>
            </a:spcAft>
          </a:pPr>
          <a:endParaRPr lang="ru-RU" sz="3600" b="1" dirty="0">
            <a:solidFill>
              <a:schemeClr val="tx2"/>
            </a:solidFill>
            <a:latin typeface="Arial Black" pitchFamily="34" charset="0"/>
          </a:endParaRPr>
        </a:p>
      </dgm:t>
    </dgm:pt>
    <dgm:pt modelId="{DDD2B302-2112-4CCA-9134-5BD1DFA1E440}" type="parTrans" cxnId="{A7BF1254-A315-4D40-B2C9-851EDB507C32}">
      <dgm:prSet/>
      <dgm:spPr/>
      <dgm:t>
        <a:bodyPr/>
        <a:lstStyle/>
        <a:p>
          <a:endParaRPr lang="ru-RU"/>
        </a:p>
      </dgm:t>
    </dgm:pt>
    <dgm:pt modelId="{5A9393E2-B184-47E2-A0AC-EBE9BEC66FBE}" type="sibTrans" cxnId="{A7BF1254-A315-4D40-B2C9-851EDB507C32}">
      <dgm:prSet/>
      <dgm:spPr/>
      <dgm:t>
        <a:bodyPr/>
        <a:lstStyle/>
        <a:p>
          <a:endParaRPr lang="ru-RU"/>
        </a:p>
      </dgm:t>
    </dgm:pt>
    <dgm:pt modelId="{0B1024BE-B31B-48C4-9CEC-E77041735637}">
      <dgm:prSet phldrT="[Текст]" custT="1"/>
      <dgm:spPr/>
      <dgm:t>
        <a:bodyPr/>
        <a:lstStyle/>
        <a:p>
          <a:pPr>
            <a:spcAft>
              <a:spcPts val="0"/>
            </a:spcAft>
          </a:pPr>
          <a:r>
            <a:rPr lang="uk-UA" sz="3600" b="1" dirty="0" smtClean="0">
              <a:solidFill>
                <a:schemeClr val="tx2"/>
              </a:solidFill>
              <a:latin typeface="Arial Black" pitchFamily="34" charset="0"/>
            </a:rPr>
            <a:t>ПРОДИКІВ</a:t>
          </a:r>
        </a:p>
        <a:p>
          <a:pPr>
            <a:spcAft>
              <a:spcPts val="0"/>
            </a:spcAft>
          </a:pPr>
          <a:r>
            <a:rPr lang="uk-UA" sz="3600" b="1" dirty="0" smtClean="0">
              <a:solidFill>
                <a:schemeClr val="tx2"/>
              </a:solidFill>
              <a:latin typeface="+mj-lt"/>
            </a:rPr>
            <a:t>юриспруденція</a:t>
          </a:r>
          <a:endParaRPr lang="ru-RU" sz="3600" b="1" dirty="0">
            <a:solidFill>
              <a:schemeClr val="tx2"/>
            </a:solidFill>
            <a:latin typeface="+mj-lt"/>
          </a:endParaRPr>
        </a:p>
      </dgm:t>
    </dgm:pt>
    <dgm:pt modelId="{69496E02-E76B-4BD1-A9B2-DC10A1927AA6}" type="parTrans" cxnId="{C7C5A3EC-7757-4744-B3CF-CB33ABEF694B}">
      <dgm:prSet/>
      <dgm:spPr/>
      <dgm:t>
        <a:bodyPr/>
        <a:lstStyle/>
        <a:p>
          <a:endParaRPr lang="ru-RU"/>
        </a:p>
      </dgm:t>
    </dgm:pt>
    <dgm:pt modelId="{8C34498A-500E-4083-AF46-31B92F3E9570}" type="sibTrans" cxnId="{C7C5A3EC-7757-4744-B3CF-CB33ABEF694B}">
      <dgm:prSet/>
      <dgm:spPr/>
      <dgm:t>
        <a:bodyPr/>
        <a:lstStyle/>
        <a:p>
          <a:endParaRPr lang="ru-RU"/>
        </a:p>
      </dgm:t>
    </dgm:pt>
    <dgm:pt modelId="{9BA8A89B-5C93-4035-9553-A9832E8BCFF8}">
      <dgm:prSet custT="1"/>
      <dgm:spPr/>
      <dgm:t>
        <a:bodyPr/>
        <a:lstStyle/>
        <a:p>
          <a:pPr algn="ctr">
            <a:spcAft>
              <a:spcPts val="0"/>
            </a:spcAft>
          </a:pPr>
          <a:r>
            <a:rPr lang="uk-UA" sz="3600" b="1" dirty="0" smtClean="0">
              <a:solidFill>
                <a:schemeClr val="tx2"/>
              </a:solidFill>
              <a:latin typeface="Arial Black" pitchFamily="34" charset="0"/>
            </a:rPr>
            <a:t>АРХОНТІВ (9)</a:t>
          </a:r>
        </a:p>
        <a:p>
          <a:pPr algn="ctr">
            <a:spcAft>
              <a:spcPts val="0"/>
            </a:spcAft>
          </a:pPr>
          <a:r>
            <a:rPr lang="ru-RU" sz="2800" b="1" dirty="0" err="1" smtClean="0">
              <a:solidFill>
                <a:schemeClr val="tx2"/>
              </a:solidFill>
            </a:rPr>
            <a:t>управління</a:t>
          </a:r>
          <a:r>
            <a:rPr lang="ru-RU" sz="2800" b="1" dirty="0" smtClean="0">
              <a:solidFill>
                <a:schemeClr val="tx2"/>
              </a:solidFill>
            </a:rPr>
            <a:t> </a:t>
          </a:r>
          <a:r>
            <a:rPr lang="ru-RU" sz="2800" b="1" dirty="0" err="1" smtClean="0">
              <a:solidFill>
                <a:schemeClr val="tx2"/>
              </a:solidFill>
            </a:rPr>
            <a:t>державними</a:t>
          </a:r>
          <a:r>
            <a:rPr lang="ru-RU" sz="2800" b="1" dirty="0" smtClean="0">
              <a:solidFill>
                <a:schemeClr val="tx2"/>
              </a:solidFill>
            </a:rPr>
            <a:t> справами, </a:t>
          </a:r>
          <a:r>
            <a:rPr lang="ru-RU" sz="2800" b="1" dirty="0" err="1" smtClean="0">
              <a:solidFill>
                <a:schemeClr val="tx2"/>
              </a:solidFill>
            </a:rPr>
            <a:t>судочинство</a:t>
          </a:r>
          <a:endParaRPr lang="ru-RU" sz="2800" b="1" dirty="0">
            <a:solidFill>
              <a:schemeClr val="tx2"/>
            </a:solidFill>
            <a:latin typeface="Arial Black" pitchFamily="34" charset="0"/>
          </a:endParaRPr>
        </a:p>
      </dgm:t>
    </dgm:pt>
    <dgm:pt modelId="{B6BE92E2-F80C-44C3-A0CD-1557BDDC1054}" type="parTrans" cxnId="{6BDF15D9-028D-4D00-BAB9-8F189AE45F80}">
      <dgm:prSet/>
      <dgm:spPr/>
      <dgm:t>
        <a:bodyPr/>
        <a:lstStyle/>
        <a:p>
          <a:endParaRPr lang="ru-RU"/>
        </a:p>
      </dgm:t>
    </dgm:pt>
    <dgm:pt modelId="{B61AB36D-3100-4CFF-B98D-8DD3A51140CB}" type="sibTrans" cxnId="{6BDF15D9-028D-4D00-BAB9-8F189AE45F80}">
      <dgm:prSet/>
      <dgm:spPr/>
      <dgm:t>
        <a:bodyPr/>
        <a:lstStyle/>
        <a:p>
          <a:endParaRPr lang="ru-RU"/>
        </a:p>
      </dgm:t>
    </dgm:pt>
    <dgm:pt modelId="{A93F0EF8-4E20-45FB-87EE-2CCBEB2FE5D4}">
      <dgm:prSet custT="1"/>
      <dgm:spPr/>
      <dgm:t>
        <a:bodyPr/>
        <a:lstStyle/>
        <a:p>
          <a:pPr>
            <a:spcAft>
              <a:spcPts val="0"/>
            </a:spcAft>
          </a:pPr>
          <a:r>
            <a:rPr lang="ru-RU" sz="3600" b="1" dirty="0" smtClean="0">
              <a:solidFill>
                <a:schemeClr val="tx2"/>
              </a:solidFill>
              <a:latin typeface="Arial Black" pitchFamily="34" charset="0"/>
            </a:rPr>
            <a:t>СТРАТЕГІВ (10)</a:t>
          </a:r>
        </a:p>
        <a:p>
          <a:pPr>
            <a:spcAft>
              <a:spcPts val="0"/>
            </a:spcAft>
          </a:pPr>
          <a:r>
            <a:rPr lang="uk-UA" sz="3600" b="1" dirty="0" smtClean="0">
              <a:solidFill>
                <a:schemeClr val="tx2"/>
              </a:solidFill>
              <a:latin typeface="+mj-lt"/>
            </a:rPr>
            <a:t>військові справи</a:t>
          </a:r>
          <a:endParaRPr lang="ru-RU" sz="3600" b="1" dirty="0">
            <a:solidFill>
              <a:schemeClr val="tx2"/>
            </a:solidFill>
            <a:latin typeface="+mj-lt"/>
          </a:endParaRPr>
        </a:p>
      </dgm:t>
    </dgm:pt>
    <dgm:pt modelId="{A631B6B8-1F5C-43F4-80A4-92A93827A49D}" type="parTrans" cxnId="{2C867818-67C2-4379-A8A3-66BE5CEAFBE4}">
      <dgm:prSet/>
      <dgm:spPr/>
      <dgm:t>
        <a:bodyPr/>
        <a:lstStyle/>
        <a:p>
          <a:endParaRPr lang="ru-RU"/>
        </a:p>
      </dgm:t>
    </dgm:pt>
    <dgm:pt modelId="{F8FACDA1-BF2D-4A85-8550-F6E10E8A4A72}" type="sibTrans" cxnId="{2C867818-67C2-4379-A8A3-66BE5CEAFBE4}">
      <dgm:prSet/>
      <dgm:spPr/>
      <dgm:t>
        <a:bodyPr/>
        <a:lstStyle/>
        <a:p>
          <a:endParaRPr lang="ru-RU"/>
        </a:p>
      </dgm:t>
    </dgm:pt>
    <dgm:pt modelId="{5D160C5C-A880-477C-AE48-446F19AD951A}" type="pres">
      <dgm:prSet presAssocID="{897C300B-C154-4CE3-A4F0-E01C1673E0D5}" presName="linearFlow" presStyleCnt="0">
        <dgm:presLayoutVars>
          <dgm:dir/>
          <dgm:resizeHandles val="exact"/>
        </dgm:presLayoutVars>
      </dgm:prSet>
      <dgm:spPr/>
    </dgm:pt>
    <dgm:pt modelId="{CC0FD53E-E458-4EE4-B83E-A975798AE088}" type="pres">
      <dgm:prSet presAssocID="{9BA8A89B-5C93-4035-9553-A9832E8BCFF8}" presName="composite" presStyleCnt="0"/>
      <dgm:spPr/>
    </dgm:pt>
    <dgm:pt modelId="{43FE56B4-E4A5-49B5-9271-99C5D0A08376}" type="pres">
      <dgm:prSet presAssocID="{9BA8A89B-5C93-4035-9553-A9832E8BCFF8}" presName="imgShp" presStyleLbl="fgImgPlace1" presStyleIdx="0" presStyleCnt="4" custLinFactX="-21237" custLinFactNeighborX="-100000" custLinFactNeighborY="3008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35FD0751-AA9F-4545-AF93-6B052DBFFB2B}" type="pres">
      <dgm:prSet presAssocID="{9BA8A89B-5C93-4035-9553-A9832E8BCFF8}" presName="txShp" presStyleLbl="node1" presStyleIdx="0" presStyleCnt="4" custScaleX="150376" custScaleY="110118" custLinFactNeighborX="14436" custLinFactNeighborY="-1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FECE5A4-3AE8-48E8-9630-8ED947405166}" type="pres">
      <dgm:prSet presAssocID="{B61AB36D-3100-4CFF-B98D-8DD3A51140CB}" presName="spacing" presStyleCnt="0"/>
      <dgm:spPr/>
    </dgm:pt>
    <dgm:pt modelId="{A087A857-0E9B-4535-B1C6-1B311C817F02}" type="pres">
      <dgm:prSet presAssocID="{A93F0EF8-4E20-45FB-87EE-2CCBEB2FE5D4}" presName="composite" presStyleCnt="0"/>
      <dgm:spPr/>
    </dgm:pt>
    <dgm:pt modelId="{4F71B357-2088-4126-BA2A-7114FB8EDAE0}" type="pres">
      <dgm:prSet presAssocID="{A93F0EF8-4E20-45FB-87EE-2CCBEB2FE5D4}" presName="imgShp" presStyleLbl="fgImgPlace1" presStyleIdx="1" presStyleCnt="4" custLinFactX="-21237" custLinFactNeighborX="-100000" custLinFactNeighborY="-17402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D88D619F-7D92-48B6-A09D-E56DD6252EAE}" type="pres">
      <dgm:prSet presAssocID="{A93F0EF8-4E20-45FB-87EE-2CCBEB2FE5D4}" presName="txShp" presStyleLbl="node1" presStyleIdx="1" presStyleCnt="4" custScaleX="150376" custLinFactNeighborX="0" custLinFactNeighborY="-909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B234707-A82F-434F-9860-501C1514717A}" type="pres">
      <dgm:prSet presAssocID="{F8FACDA1-BF2D-4A85-8550-F6E10E8A4A72}" presName="spacing" presStyleCnt="0"/>
      <dgm:spPr/>
    </dgm:pt>
    <dgm:pt modelId="{E0449497-288A-4D69-B3B2-D957B9FA5032}" type="pres">
      <dgm:prSet presAssocID="{889424B9-9207-4974-AD75-7862B8F531C2}" presName="composite" presStyleCnt="0"/>
      <dgm:spPr/>
    </dgm:pt>
    <dgm:pt modelId="{389C4148-F2E9-4003-A566-CB84455F8EF1}" type="pres">
      <dgm:prSet presAssocID="{889424B9-9207-4974-AD75-7862B8F531C2}" presName="imgShp" presStyleLbl="fgImgPlace1" presStyleIdx="2" presStyleCnt="4" custLinFactX="-21237" custLinFactNeighborX="-100000" custLinFactNeighborY="-24575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  <dgm:pt modelId="{31027AFD-D851-4D73-9C41-E7D5BACFCB25}" type="pres">
      <dgm:prSet presAssocID="{889424B9-9207-4974-AD75-7862B8F531C2}" presName="txShp" presStyleLbl="node1" presStyleIdx="2" presStyleCnt="4" custScaleX="150376" custLinFactNeighborX="0" custLinFactNeighborY="-2654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6986EEA-B49D-4E82-9B39-B1F1ED699E98}" type="pres">
      <dgm:prSet presAssocID="{5A9393E2-B184-47E2-A0AC-EBE9BEC66FBE}" presName="spacing" presStyleCnt="0"/>
      <dgm:spPr/>
    </dgm:pt>
    <dgm:pt modelId="{87C7D63E-E9D2-416B-B628-55DEFA019990}" type="pres">
      <dgm:prSet presAssocID="{0B1024BE-B31B-48C4-9CEC-E77041735637}" presName="composite" presStyleCnt="0"/>
      <dgm:spPr/>
    </dgm:pt>
    <dgm:pt modelId="{64F59B34-F9E6-4CDB-B90E-CD9D0EC56E5E}" type="pres">
      <dgm:prSet presAssocID="{0B1024BE-B31B-48C4-9CEC-E77041735637}" presName="imgShp" presStyleLbl="fgImgPlace1" presStyleIdx="3" presStyleCnt="4" custLinFactNeighborX="-74533" custLinFactNeighborY="-31156"/>
      <dgm:spPr>
        <a:blipFill rotWithShape="0">
          <a:blip xmlns:r="http://schemas.openxmlformats.org/officeDocument/2006/relationships" r:embed="rId4"/>
          <a:stretch>
            <a:fillRect/>
          </a:stretch>
        </a:blipFill>
      </dgm:spPr>
    </dgm:pt>
    <dgm:pt modelId="{371D4C00-A317-4D47-AD8B-76E338483D17}" type="pres">
      <dgm:prSet presAssocID="{0B1024BE-B31B-48C4-9CEC-E77041735637}" presName="txShp" presStyleLbl="node1" presStyleIdx="3" presStyleCnt="4" custScaleX="150376" custLinFactNeighborX="-3608" custLinFactNeighborY="-249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7C5A3EC-7757-4744-B3CF-CB33ABEF694B}" srcId="{897C300B-C154-4CE3-A4F0-E01C1673E0D5}" destId="{0B1024BE-B31B-48C4-9CEC-E77041735637}" srcOrd="3" destOrd="0" parTransId="{69496E02-E76B-4BD1-A9B2-DC10A1927AA6}" sibTransId="{8C34498A-500E-4083-AF46-31B92F3E9570}"/>
    <dgm:cxn modelId="{2C867818-67C2-4379-A8A3-66BE5CEAFBE4}" srcId="{897C300B-C154-4CE3-A4F0-E01C1673E0D5}" destId="{A93F0EF8-4E20-45FB-87EE-2CCBEB2FE5D4}" srcOrd="1" destOrd="0" parTransId="{A631B6B8-1F5C-43F4-80A4-92A93827A49D}" sibTransId="{F8FACDA1-BF2D-4A85-8550-F6E10E8A4A72}"/>
    <dgm:cxn modelId="{43274510-A61B-467B-B84F-E713EF1F6ECB}" type="presOf" srcId="{0B1024BE-B31B-48C4-9CEC-E77041735637}" destId="{371D4C00-A317-4D47-AD8B-76E338483D17}" srcOrd="0" destOrd="0" presId="urn:microsoft.com/office/officeart/2005/8/layout/vList3#3"/>
    <dgm:cxn modelId="{91A588B9-887D-4AC8-A6A5-573DC6BDCCF1}" type="presOf" srcId="{889424B9-9207-4974-AD75-7862B8F531C2}" destId="{31027AFD-D851-4D73-9C41-E7D5BACFCB25}" srcOrd="0" destOrd="0" presId="urn:microsoft.com/office/officeart/2005/8/layout/vList3#3"/>
    <dgm:cxn modelId="{9DE874EE-F8AC-4049-BE18-B99EDC3AA5CA}" type="presOf" srcId="{9BA8A89B-5C93-4035-9553-A9832E8BCFF8}" destId="{35FD0751-AA9F-4545-AF93-6B052DBFFB2B}" srcOrd="0" destOrd="0" presId="urn:microsoft.com/office/officeart/2005/8/layout/vList3#3"/>
    <dgm:cxn modelId="{0E13920E-E790-430B-8849-7C6B2552EBDA}" type="presOf" srcId="{897C300B-C154-4CE3-A4F0-E01C1673E0D5}" destId="{5D160C5C-A880-477C-AE48-446F19AD951A}" srcOrd="0" destOrd="0" presId="urn:microsoft.com/office/officeart/2005/8/layout/vList3#3"/>
    <dgm:cxn modelId="{A7BF1254-A315-4D40-B2C9-851EDB507C32}" srcId="{897C300B-C154-4CE3-A4F0-E01C1673E0D5}" destId="{889424B9-9207-4974-AD75-7862B8F531C2}" srcOrd="2" destOrd="0" parTransId="{DDD2B302-2112-4CCA-9134-5BD1DFA1E440}" sibTransId="{5A9393E2-B184-47E2-A0AC-EBE9BEC66FBE}"/>
    <dgm:cxn modelId="{6BDF15D9-028D-4D00-BAB9-8F189AE45F80}" srcId="{897C300B-C154-4CE3-A4F0-E01C1673E0D5}" destId="{9BA8A89B-5C93-4035-9553-A9832E8BCFF8}" srcOrd="0" destOrd="0" parTransId="{B6BE92E2-F80C-44C3-A0CD-1557BDDC1054}" sibTransId="{B61AB36D-3100-4CFF-B98D-8DD3A51140CB}"/>
    <dgm:cxn modelId="{1523C928-DB95-4BF5-88DD-9DBDCF6465C2}" type="presOf" srcId="{A93F0EF8-4E20-45FB-87EE-2CCBEB2FE5D4}" destId="{D88D619F-7D92-48B6-A09D-E56DD6252EAE}" srcOrd="0" destOrd="0" presId="urn:microsoft.com/office/officeart/2005/8/layout/vList3#3"/>
    <dgm:cxn modelId="{C728FC45-3965-4CFA-877E-55DC73EDA1FA}" type="presParOf" srcId="{5D160C5C-A880-477C-AE48-446F19AD951A}" destId="{CC0FD53E-E458-4EE4-B83E-A975798AE088}" srcOrd="0" destOrd="0" presId="urn:microsoft.com/office/officeart/2005/8/layout/vList3#3"/>
    <dgm:cxn modelId="{220FDFED-ECA8-4BAE-9A38-FFC6EE97F9C6}" type="presParOf" srcId="{CC0FD53E-E458-4EE4-B83E-A975798AE088}" destId="{43FE56B4-E4A5-49B5-9271-99C5D0A08376}" srcOrd="0" destOrd="0" presId="urn:microsoft.com/office/officeart/2005/8/layout/vList3#3"/>
    <dgm:cxn modelId="{B89F4F8E-2159-476F-B717-A157298966C1}" type="presParOf" srcId="{CC0FD53E-E458-4EE4-B83E-A975798AE088}" destId="{35FD0751-AA9F-4545-AF93-6B052DBFFB2B}" srcOrd="1" destOrd="0" presId="urn:microsoft.com/office/officeart/2005/8/layout/vList3#3"/>
    <dgm:cxn modelId="{955AE7A0-B858-4F91-8DAF-FE76894DFCD4}" type="presParOf" srcId="{5D160C5C-A880-477C-AE48-446F19AD951A}" destId="{3FECE5A4-3AE8-48E8-9630-8ED947405166}" srcOrd="1" destOrd="0" presId="urn:microsoft.com/office/officeart/2005/8/layout/vList3#3"/>
    <dgm:cxn modelId="{B22CA296-B6C9-4990-9076-554E84B56269}" type="presParOf" srcId="{5D160C5C-A880-477C-AE48-446F19AD951A}" destId="{A087A857-0E9B-4535-B1C6-1B311C817F02}" srcOrd="2" destOrd="0" presId="urn:microsoft.com/office/officeart/2005/8/layout/vList3#3"/>
    <dgm:cxn modelId="{7BD942AC-A09F-44FA-A112-DF1586E7BF42}" type="presParOf" srcId="{A087A857-0E9B-4535-B1C6-1B311C817F02}" destId="{4F71B357-2088-4126-BA2A-7114FB8EDAE0}" srcOrd="0" destOrd="0" presId="urn:microsoft.com/office/officeart/2005/8/layout/vList3#3"/>
    <dgm:cxn modelId="{B035E2C2-7DE3-49D0-8F84-56ADE157B6CF}" type="presParOf" srcId="{A087A857-0E9B-4535-B1C6-1B311C817F02}" destId="{D88D619F-7D92-48B6-A09D-E56DD6252EAE}" srcOrd="1" destOrd="0" presId="urn:microsoft.com/office/officeart/2005/8/layout/vList3#3"/>
    <dgm:cxn modelId="{A4746E5A-E265-492F-A92E-6C8317BB7DF6}" type="presParOf" srcId="{5D160C5C-A880-477C-AE48-446F19AD951A}" destId="{4B234707-A82F-434F-9860-501C1514717A}" srcOrd="3" destOrd="0" presId="urn:microsoft.com/office/officeart/2005/8/layout/vList3#3"/>
    <dgm:cxn modelId="{04256B45-C8DA-49B2-8DF2-B2971C26F88D}" type="presParOf" srcId="{5D160C5C-A880-477C-AE48-446F19AD951A}" destId="{E0449497-288A-4D69-B3B2-D957B9FA5032}" srcOrd="4" destOrd="0" presId="urn:microsoft.com/office/officeart/2005/8/layout/vList3#3"/>
    <dgm:cxn modelId="{14864E50-D938-4514-A240-8F4C6E49F91A}" type="presParOf" srcId="{E0449497-288A-4D69-B3B2-D957B9FA5032}" destId="{389C4148-F2E9-4003-A566-CB84455F8EF1}" srcOrd="0" destOrd="0" presId="urn:microsoft.com/office/officeart/2005/8/layout/vList3#3"/>
    <dgm:cxn modelId="{0358DA16-413C-4B10-B0B3-A8155D4F122E}" type="presParOf" srcId="{E0449497-288A-4D69-B3B2-D957B9FA5032}" destId="{31027AFD-D851-4D73-9C41-E7D5BACFCB25}" srcOrd="1" destOrd="0" presId="urn:microsoft.com/office/officeart/2005/8/layout/vList3#3"/>
    <dgm:cxn modelId="{B881E79F-3435-4177-9B07-FAFABD03BC67}" type="presParOf" srcId="{5D160C5C-A880-477C-AE48-446F19AD951A}" destId="{C6986EEA-B49D-4E82-9B39-B1F1ED699E98}" srcOrd="5" destOrd="0" presId="urn:microsoft.com/office/officeart/2005/8/layout/vList3#3"/>
    <dgm:cxn modelId="{0C1C069C-4E03-451E-AC60-D6446F43BEAE}" type="presParOf" srcId="{5D160C5C-A880-477C-AE48-446F19AD951A}" destId="{87C7D63E-E9D2-416B-B628-55DEFA019990}" srcOrd="6" destOrd="0" presId="urn:microsoft.com/office/officeart/2005/8/layout/vList3#3"/>
    <dgm:cxn modelId="{36657421-B687-4163-8775-42124B71A77F}" type="presParOf" srcId="{87C7D63E-E9D2-416B-B628-55DEFA019990}" destId="{64F59B34-F9E6-4CDB-B90E-CD9D0EC56E5E}" srcOrd="0" destOrd="0" presId="urn:microsoft.com/office/officeart/2005/8/layout/vList3#3"/>
    <dgm:cxn modelId="{D16D20F6-4BFD-463F-9CD4-42439F6565E6}" type="presParOf" srcId="{87C7D63E-E9D2-416B-B628-55DEFA019990}" destId="{371D4C00-A317-4D47-AD8B-76E338483D17}" srcOrd="1" destOrd="0" presId="urn:microsoft.com/office/officeart/2005/8/layout/vList3#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897C300B-C154-4CE3-A4F0-E01C1673E0D5}" type="doc">
      <dgm:prSet loTypeId="urn:microsoft.com/office/officeart/2005/8/layout/vList3#3" loCatId="list" qsTypeId="urn:microsoft.com/office/officeart/2005/8/quickstyle/simple1" qsCatId="simple" csTypeId="urn:microsoft.com/office/officeart/2005/8/colors/accent1_2" csCatId="accent1" phldr="1"/>
      <dgm:spPr/>
    </dgm:pt>
    <dgm:pt modelId="{889424B9-9207-4974-AD75-7862B8F531C2}">
      <dgm:prSet phldrT="[Текст]" custT="1"/>
      <dgm:spPr/>
      <dgm:t>
        <a:bodyPr/>
        <a:lstStyle/>
        <a:p>
          <a:r>
            <a:rPr lang="ru-RU" sz="3200" b="1" dirty="0" err="1" smtClean="0">
              <a:solidFill>
                <a:schemeClr val="tx2"/>
              </a:solidFill>
              <a:latin typeface="+mj-lt"/>
            </a:rPr>
            <a:t>агораноми</a:t>
          </a:r>
          <a:endParaRPr lang="ru-RU" sz="3200" b="1" dirty="0" smtClean="0">
            <a:solidFill>
              <a:schemeClr val="tx2"/>
            </a:solidFill>
            <a:latin typeface="+mj-lt"/>
          </a:endParaRPr>
        </a:p>
        <a:p>
          <a:r>
            <a:rPr lang="ru-RU" sz="1800" b="1" i="0" dirty="0" smtClean="0">
              <a:solidFill>
                <a:srgbClr val="222222"/>
              </a:solidFill>
              <a:effectLst/>
              <a:latin typeface="+mj-lt"/>
            </a:rPr>
            <a:t>  </a:t>
          </a:r>
          <a:r>
            <a:rPr lang="ru-RU" sz="1800" b="1" i="0" dirty="0" err="1" smtClean="0">
              <a:solidFill>
                <a:srgbClr val="222222"/>
              </a:solidFill>
              <a:effectLst/>
              <a:latin typeface="+mj-lt"/>
            </a:rPr>
            <a:t>збирав</a:t>
          </a:r>
          <a:r>
            <a:rPr lang="ru-RU" sz="1800" b="1" i="0" dirty="0" smtClean="0">
              <a:solidFill>
                <a:srgbClr val="222222"/>
              </a:solidFill>
              <a:effectLst/>
              <a:latin typeface="+mj-lt"/>
            </a:rPr>
            <a:t> </a:t>
          </a:r>
          <a:r>
            <a:rPr lang="ru-RU" sz="1800" b="1" i="0" dirty="0" err="1" smtClean="0">
              <a:solidFill>
                <a:srgbClr val="222222"/>
              </a:solidFill>
              <a:effectLst/>
              <a:latin typeface="+mj-lt"/>
            </a:rPr>
            <a:t>орендну</a:t>
          </a:r>
          <a:r>
            <a:rPr lang="ru-RU" sz="1800" b="1" i="0" dirty="0" smtClean="0">
              <a:solidFill>
                <a:srgbClr val="222222"/>
              </a:solidFill>
              <a:effectLst/>
              <a:latin typeface="+mj-lt"/>
            </a:rPr>
            <a:t> плату і </a:t>
          </a:r>
          <a:r>
            <a:rPr lang="ru-RU" sz="1800" b="1" i="0" dirty="0" err="1" smtClean="0">
              <a:solidFill>
                <a:srgbClr val="222222"/>
              </a:solidFill>
              <a:effectLst/>
              <a:latin typeface="+mj-lt"/>
            </a:rPr>
            <a:t>мито</a:t>
          </a:r>
          <a:r>
            <a:rPr lang="ru-RU" sz="1800" b="1" i="0" dirty="0" smtClean="0">
              <a:solidFill>
                <a:srgbClr val="222222"/>
              </a:solidFill>
              <a:effectLst/>
              <a:latin typeface="+mj-lt"/>
            </a:rPr>
            <a:t> на </a:t>
          </a:r>
          <a:r>
            <a:rPr lang="ru-RU" sz="1800" b="1" i="0" dirty="0" err="1" smtClean="0">
              <a:solidFill>
                <a:srgbClr val="222222"/>
              </a:solidFill>
              <a:effectLst/>
              <a:latin typeface="+mj-lt"/>
            </a:rPr>
            <a:t>користь</a:t>
          </a:r>
          <a:r>
            <a:rPr lang="ru-RU" sz="1800" b="1" i="0" dirty="0" smtClean="0">
              <a:solidFill>
                <a:srgbClr val="222222"/>
              </a:solidFill>
              <a:effectLst/>
              <a:latin typeface="+mj-lt"/>
            </a:rPr>
            <a:t> </a:t>
          </a:r>
          <a:r>
            <a:rPr lang="ru-RU" sz="1800" b="1" i="0" dirty="0" err="1" smtClean="0">
              <a:solidFill>
                <a:srgbClr val="222222"/>
              </a:solidFill>
              <a:effectLst/>
              <a:latin typeface="+mj-lt"/>
            </a:rPr>
            <a:t>держави</a:t>
          </a:r>
          <a:r>
            <a:rPr lang="ru-RU" sz="1800" b="1" i="0" dirty="0" smtClean="0">
              <a:solidFill>
                <a:srgbClr val="222222"/>
              </a:solidFill>
              <a:effectLst/>
              <a:latin typeface="+mj-lt"/>
            </a:rPr>
            <a:t>, </a:t>
          </a:r>
          <a:r>
            <a:rPr lang="ru-RU" sz="1800" b="1" i="0" dirty="0" err="1" smtClean="0">
              <a:solidFill>
                <a:srgbClr val="222222"/>
              </a:solidFill>
              <a:effectLst/>
              <a:latin typeface="+mj-lt"/>
            </a:rPr>
            <a:t>займався</a:t>
          </a:r>
          <a:r>
            <a:rPr lang="ru-RU" sz="1800" b="1" i="0" dirty="0" smtClean="0">
              <a:solidFill>
                <a:srgbClr val="222222"/>
              </a:solidFill>
              <a:effectLst/>
              <a:latin typeface="+mj-lt"/>
            </a:rPr>
            <a:t> </a:t>
          </a:r>
          <a:r>
            <a:rPr lang="ru-RU" sz="1800" b="1" i="0" dirty="0" err="1" smtClean="0">
              <a:solidFill>
                <a:srgbClr val="222222"/>
              </a:solidFill>
              <a:effectLst/>
              <a:latin typeface="+mj-lt"/>
            </a:rPr>
            <a:t>закупівлею</a:t>
          </a:r>
          <a:r>
            <a:rPr lang="ru-RU" sz="1800" b="1" i="0" dirty="0" smtClean="0">
              <a:solidFill>
                <a:srgbClr val="222222"/>
              </a:solidFill>
              <a:effectLst/>
              <a:latin typeface="+mj-lt"/>
            </a:rPr>
            <a:t> зерна</a:t>
          </a:r>
          <a:endParaRPr lang="ru-RU" sz="1800" b="1" dirty="0">
            <a:solidFill>
              <a:schemeClr val="tx2"/>
            </a:solidFill>
            <a:latin typeface="+mj-lt"/>
          </a:endParaRPr>
        </a:p>
      </dgm:t>
    </dgm:pt>
    <dgm:pt modelId="{DDD2B302-2112-4CCA-9134-5BD1DFA1E440}" type="parTrans" cxnId="{A7BF1254-A315-4D40-B2C9-851EDB507C32}">
      <dgm:prSet/>
      <dgm:spPr/>
      <dgm:t>
        <a:bodyPr/>
        <a:lstStyle/>
        <a:p>
          <a:endParaRPr lang="ru-RU"/>
        </a:p>
      </dgm:t>
    </dgm:pt>
    <dgm:pt modelId="{5A9393E2-B184-47E2-A0AC-EBE9BEC66FBE}" type="sibTrans" cxnId="{A7BF1254-A315-4D40-B2C9-851EDB507C32}">
      <dgm:prSet/>
      <dgm:spPr/>
      <dgm:t>
        <a:bodyPr/>
        <a:lstStyle/>
        <a:p>
          <a:endParaRPr lang="ru-RU"/>
        </a:p>
      </dgm:t>
    </dgm:pt>
    <dgm:pt modelId="{0B1024BE-B31B-48C4-9CEC-E77041735637}">
      <dgm:prSet phldrT="[Текст]" custT="1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uk-UA" sz="2400" b="1" dirty="0" err="1" smtClean="0">
              <a:solidFill>
                <a:schemeClr val="tx2"/>
              </a:solidFill>
              <a:latin typeface="Arial Black" pitchFamily="34" charset="0"/>
            </a:rPr>
            <a:t>астиноми</a:t>
          </a:r>
          <a:endParaRPr lang="uk-UA" sz="2400" b="1" dirty="0" smtClean="0">
            <a:solidFill>
              <a:schemeClr val="tx2"/>
            </a:solidFill>
            <a:latin typeface="Arial Black" pitchFamily="34" charset="0"/>
          </a:endParaRPr>
        </a:p>
        <a:p>
          <a:pPr>
            <a:lnSpc>
              <a:spcPct val="100000"/>
            </a:lnSpc>
            <a:spcAft>
              <a:spcPts val="0"/>
            </a:spcAft>
          </a:pPr>
          <a:r>
            <a:rPr lang="ru-RU" sz="1600" b="1" i="0" dirty="0" err="1" smtClean="0">
              <a:solidFill>
                <a:schemeClr val="tx2"/>
              </a:solidFill>
              <a:effectLst/>
              <a:latin typeface="+mj-lt"/>
            </a:rPr>
            <a:t>стежили</a:t>
          </a:r>
          <a:r>
            <a:rPr lang="ru-RU" sz="1600" b="1" i="0" dirty="0" smtClean="0">
              <a:solidFill>
                <a:schemeClr val="tx2"/>
              </a:solidFill>
              <a:effectLst/>
              <a:latin typeface="+mj-lt"/>
            </a:rPr>
            <a:t> за порядком у </a:t>
          </a:r>
          <a:r>
            <a:rPr lang="ru-RU" sz="1600" b="1" i="0" dirty="0" err="1" smtClean="0">
              <a:solidFill>
                <a:schemeClr val="tx2"/>
              </a:solidFill>
              <a:effectLst/>
              <a:latin typeface="+mj-lt"/>
            </a:rPr>
            <a:t>порті</a:t>
          </a:r>
          <a:r>
            <a:rPr lang="ru-RU" sz="1600" b="1" i="0" dirty="0" smtClean="0">
              <a:solidFill>
                <a:schemeClr val="tx2"/>
              </a:solidFill>
              <a:effectLst/>
              <a:latin typeface="+mj-lt"/>
            </a:rPr>
            <a:t>, на </a:t>
          </a:r>
          <a:r>
            <a:rPr lang="ru-RU" sz="1600" b="1" i="0" dirty="0" err="1" smtClean="0">
              <a:solidFill>
                <a:schemeClr val="tx2"/>
              </a:solidFill>
              <a:effectLst/>
              <a:latin typeface="+mj-lt"/>
            </a:rPr>
            <a:t>вулицях</a:t>
          </a:r>
          <a:r>
            <a:rPr lang="ru-RU" sz="1600" b="1" i="0" dirty="0" smtClean="0">
              <a:solidFill>
                <a:schemeClr val="tx2"/>
              </a:solidFill>
              <a:effectLst/>
              <a:latin typeface="+mj-lt"/>
            </a:rPr>
            <a:t>, </a:t>
          </a:r>
          <a:r>
            <a:rPr lang="ru-RU" sz="1600" b="1" i="0" dirty="0" err="1" smtClean="0">
              <a:solidFill>
                <a:schemeClr val="tx2"/>
              </a:solidFill>
              <a:effectLst/>
              <a:latin typeface="+mj-lt"/>
            </a:rPr>
            <a:t>правильністю</a:t>
          </a:r>
          <a:r>
            <a:rPr lang="ru-RU" sz="1600" b="1" i="0" dirty="0" smtClean="0">
              <a:solidFill>
                <a:schemeClr val="tx2"/>
              </a:solidFill>
              <a:effectLst/>
              <a:latin typeface="+mj-lt"/>
            </a:rPr>
            <a:t> </a:t>
          </a:r>
          <a:r>
            <a:rPr lang="ru-RU" sz="1600" b="1" i="0" dirty="0" err="1" smtClean="0">
              <a:solidFill>
                <a:schemeClr val="tx2"/>
              </a:solidFill>
              <a:effectLst/>
              <a:latin typeface="+mj-lt"/>
            </a:rPr>
            <a:t>вагової</a:t>
          </a:r>
          <a:r>
            <a:rPr lang="ru-RU" sz="1600" b="1" i="0" dirty="0" smtClean="0">
              <a:solidFill>
                <a:schemeClr val="tx2"/>
              </a:solidFill>
              <a:effectLst/>
              <a:latin typeface="+mj-lt"/>
            </a:rPr>
            <a:t>, </a:t>
          </a:r>
          <a:r>
            <a:rPr lang="ru-RU" sz="1600" b="1" i="0" dirty="0" err="1" smtClean="0">
              <a:solidFill>
                <a:schemeClr val="tx2"/>
              </a:solidFill>
              <a:effectLst/>
              <a:latin typeface="+mj-lt"/>
            </a:rPr>
            <a:t>метричної</a:t>
          </a:r>
          <a:r>
            <a:rPr lang="ru-RU" sz="1600" b="1" i="0" dirty="0" smtClean="0">
              <a:solidFill>
                <a:schemeClr val="tx2"/>
              </a:solidFill>
              <a:effectLst/>
              <a:latin typeface="+mj-lt"/>
            </a:rPr>
            <a:t> систем, </a:t>
          </a:r>
          <a:r>
            <a:rPr lang="ru-RU" sz="1600" b="1" i="0" dirty="0" err="1" smtClean="0">
              <a:solidFill>
                <a:schemeClr val="tx2"/>
              </a:solidFill>
              <a:effectLst/>
              <a:latin typeface="+mj-lt"/>
            </a:rPr>
            <a:t>якістю</a:t>
          </a:r>
          <a:r>
            <a:rPr lang="ru-RU" sz="1600" b="1" i="0" dirty="0" smtClean="0">
              <a:solidFill>
                <a:schemeClr val="tx2"/>
              </a:solidFill>
              <a:effectLst/>
              <a:latin typeface="+mj-lt"/>
            </a:rPr>
            <a:t> </a:t>
          </a:r>
          <a:r>
            <a:rPr lang="ru-RU" sz="1600" b="1" i="0" dirty="0" err="1" smtClean="0">
              <a:solidFill>
                <a:schemeClr val="tx2"/>
              </a:solidFill>
              <a:effectLst/>
              <a:latin typeface="+mj-lt"/>
            </a:rPr>
            <a:t>продуктів</a:t>
          </a:r>
          <a:endParaRPr lang="ru-RU" sz="4000" b="1" dirty="0">
            <a:solidFill>
              <a:schemeClr val="tx2"/>
            </a:solidFill>
            <a:latin typeface="+mj-lt"/>
          </a:endParaRPr>
        </a:p>
      </dgm:t>
    </dgm:pt>
    <dgm:pt modelId="{69496E02-E76B-4BD1-A9B2-DC10A1927AA6}" type="parTrans" cxnId="{C7C5A3EC-7757-4744-B3CF-CB33ABEF694B}">
      <dgm:prSet/>
      <dgm:spPr/>
      <dgm:t>
        <a:bodyPr/>
        <a:lstStyle/>
        <a:p>
          <a:endParaRPr lang="ru-RU"/>
        </a:p>
      </dgm:t>
    </dgm:pt>
    <dgm:pt modelId="{8C34498A-500E-4083-AF46-31B92F3E9570}" type="sibTrans" cxnId="{C7C5A3EC-7757-4744-B3CF-CB33ABEF694B}">
      <dgm:prSet/>
      <dgm:spPr/>
      <dgm:t>
        <a:bodyPr/>
        <a:lstStyle/>
        <a:p>
          <a:endParaRPr lang="ru-RU"/>
        </a:p>
      </dgm:t>
    </dgm:pt>
    <dgm:pt modelId="{9BA8A89B-5C93-4035-9553-A9832E8BCFF8}">
      <dgm:prSet custT="1"/>
      <dgm:spPr/>
      <dgm:t>
        <a:bodyPr/>
        <a:lstStyle/>
        <a:p>
          <a:pPr algn="ctr">
            <a:spcAft>
              <a:spcPts val="0"/>
            </a:spcAft>
          </a:pPr>
          <a:r>
            <a:rPr lang="uk-UA" sz="4000" b="1" dirty="0" err="1" smtClean="0">
              <a:solidFill>
                <a:schemeClr val="tx2"/>
              </a:solidFill>
              <a:latin typeface="Arial Black" pitchFamily="34" charset="0"/>
            </a:rPr>
            <a:t>гімнасіархи</a:t>
          </a:r>
          <a:endParaRPr lang="ru-RU" sz="4000" b="1" dirty="0">
            <a:solidFill>
              <a:schemeClr val="tx2"/>
            </a:solidFill>
            <a:latin typeface="Arial Black" pitchFamily="34" charset="0"/>
          </a:endParaRPr>
        </a:p>
      </dgm:t>
    </dgm:pt>
    <dgm:pt modelId="{B6BE92E2-F80C-44C3-A0CD-1557BDDC1054}" type="parTrans" cxnId="{6BDF15D9-028D-4D00-BAB9-8F189AE45F80}">
      <dgm:prSet/>
      <dgm:spPr/>
      <dgm:t>
        <a:bodyPr/>
        <a:lstStyle/>
        <a:p>
          <a:endParaRPr lang="ru-RU"/>
        </a:p>
      </dgm:t>
    </dgm:pt>
    <dgm:pt modelId="{B61AB36D-3100-4CFF-B98D-8DD3A51140CB}" type="sibTrans" cxnId="{6BDF15D9-028D-4D00-BAB9-8F189AE45F80}">
      <dgm:prSet/>
      <dgm:spPr/>
      <dgm:t>
        <a:bodyPr/>
        <a:lstStyle/>
        <a:p>
          <a:endParaRPr lang="ru-RU"/>
        </a:p>
      </dgm:t>
    </dgm:pt>
    <dgm:pt modelId="{A93F0EF8-4E20-45FB-87EE-2CCBEB2FE5D4}">
      <dgm:prSet custT="1"/>
      <dgm:spPr/>
      <dgm:t>
        <a:bodyPr/>
        <a:lstStyle/>
        <a:p>
          <a:r>
            <a:rPr lang="uk-UA" sz="4000" b="1" dirty="0" err="1" smtClean="0">
              <a:solidFill>
                <a:schemeClr val="tx2"/>
              </a:solidFill>
              <a:latin typeface="Arial Black" pitchFamily="34" charset="0"/>
            </a:rPr>
            <a:t>ойкономи</a:t>
          </a:r>
          <a:endParaRPr lang="ru-RU" sz="4000" b="1" dirty="0">
            <a:solidFill>
              <a:schemeClr val="tx2"/>
            </a:solidFill>
            <a:latin typeface="Arial Black" pitchFamily="34" charset="0"/>
          </a:endParaRPr>
        </a:p>
      </dgm:t>
    </dgm:pt>
    <dgm:pt modelId="{A631B6B8-1F5C-43F4-80A4-92A93827A49D}" type="parTrans" cxnId="{2C867818-67C2-4379-A8A3-66BE5CEAFBE4}">
      <dgm:prSet/>
      <dgm:spPr/>
      <dgm:t>
        <a:bodyPr/>
        <a:lstStyle/>
        <a:p>
          <a:endParaRPr lang="ru-RU"/>
        </a:p>
      </dgm:t>
    </dgm:pt>
    <dgm:pt modelId="{F8FACDA1-BF2D-4A85-8550-F6E10E8A4A72}" type="sibTrans" cxnId="{2C867818-67C2-4379-A8A3-66BE5CEAFBE4}">
      <dgm:prSet/>
      <dgm:spPr/>
      <dgm:t>
        <a:bodyPr/>
        <a:lstStyle/>
        <a:p>
          <a:endParaRPr lang="ru-RU"/>
        </a:p>
      </dgm:t>
    </dgm:pt>
    <dgm:pt modelId="{8FAB684A-40FB-415C-9AB3-89AD65C4682A}">
      <dgm:prSet phldrT="[Текст]" custT="1"/>
      <dgm:spPr/>
      <dgm:t>
        <a:bodyPr/>
        <a:lstStyle/>
        <a:p>
          <a:r>
            <a:rPr lang="ru-RU" sz="4000" b="0" dirty="0" err="1" smtClean="0">
              <a:solidFill>
                <a:schemeClr val="tx2"/>
              </a:solidFill>
              <a:latin typeface="Arial Black" pitchFamily="34" charset="0"/>
            </a:rPr>
            <a:t>емпоріони</a:t>
          </a:r>
          <a:endParaRPr lang="ru-RU" sz="4000" b="0" dirty="0">
            <a:solidFill>
              <a:schemeClr val="tx2"/>
            </a:solidFill>
            <a:latin typeface="Arial Black" pitchFamily="34" charset="0"/>
          </a:endParaRPr>
        </a:p>
      </dgm:t>
    </dgm:pt>
    <dgm:pt modelId="{44FB131C-D4D4-4589-81EE-787BE26CBAE9}" type="parTrans" cxnId="{787C4123-85E3-4E4C-93C0-1BBF4EA98E89}">
      <dgm:prSet/>
      <dgm:spPr/>
    </dgm:pt>
    <dgm:pt modelId="{6946C222-E59C-4EE8-B42F-C7D6DC70DBF8}" type="sibTrans" cxnId="{787C4123-85E3-4E4C-93C0-1BBF4EA98E89}">
      <dgm:prSet/>
      <dgm:spPr/>
    </dgm:pt>
    <dgm:pt modelId="{5D160C5C-A880-477C-AE48-446F19AD951A}" type="pres">
      <dgm:prSet presAssocID="{897C300B-C154-4CE3-A4F0-E01C1673E0D5}" presName="linearFlow" presStyleCnt="0">
        <dgm:presLayoutVars>
          <dgm:dir/>
          <dgm:resizeHandles val="exact"/>
        </dgm:presLayoutVars>
      </dgm:prSet>
      <dgm:spPr/>
    </dgm:pt>
    <dgm:pt modelId="{CC0FD53E-E458-4EE4-B83E-A975798AE088}" type="pres">
      <dgm:prSet presAssocID="{9BA8A89B-5C93-4035-9553-A9832E8BCFF8}" presName="composite" presStyleCnt="0"/>
      <dgm:spPr/>
    </dgm:pt>
    <dgm:pt modelId="{43FE56B4-E4A5-49B5-9271-99C5D0A08376}" type="pres">
      <dgm:prSet presAssocID="{9BA8A89B-5C93-4035-9553-A9832E8BCFF8}" presName="imgShp" presStyleLbl="fgImgPlace1" presStyleIdx="0" presStyleCnt="5" custLinFactX="-21237" custLinFactNeighborX="-100000" custLinFactNeighborY="3008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35FD0751-AA9F-4545-AF93-6B052DBFFB2B}" type="pres">
      <dgm:prSet presAssocID="{9BA8A89B-5C93-4035-9553-A9832E8BCFF8}" presName="txShp" presStyleLbl="node1" presStyleIdx="0" presStyleCnt="5" custScaleX="150376" custScaleY="110118" custLinFactNeighborX="14436" custLinFactNeighborY="-1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FECE5A4-3AE8-48E8-9630-8ED947405166}" type="pres">
      <dgm:prSet presAssocID="{B61AB36D-3100-4CFF-B98D-8DD3A51140CB}" presName="spacing" presStyleCnt="0"/>
      <dgm:spPr/>
    </dgm:pt>
    <dgm:pt modelId="{A087A857-0E9B-4535-B1C6-1B311C817F02}" type="pres">
      <dgm:prSet presAssocID="{A93F0EF8-4E20-45FB-87EE-2CCBEB2FE5D4}" presName="composite" presStyleCnt="0"/>
      <dgm:spPr/>
    </dgm:pt>
    <dgm:pt modelId="{4F71B357-2088-4126-BA2A-7114FB8EDAE0}" type="pres">
      <dgm:prSet presAssocID="{A93F0EF8-4E20-45FB-87EE-2CCBEB2FE5D4}" presName="imgShp" presStyleLbl="fgImgPlace1" presStyleIdx="1" presStyleCnt="5" custLinFactX="-21237" custLinFactNeighborX="-100000" custLinFactNeighborY="-17402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D88D619F-7D92-48B6-A09D-E56DD6252EAE}" type="pres">
      <dgm:prSet presAssocID="{A93F0EF8-4E20-45FB-87EE-2CCBEB2FE5D4}" presName="txShp" presStyleLbl="node1" presStyleIdx="1" presStyleCnt="5" custScaleX="150376" custLinFactNeighborX="0" custLinFactNeighborY="-909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B234707-A82F-434F-9860-501C1514717A}" type="pres">
      <dgm:prSet presAssocID="{F8FACDA1-BF2D-4A85-8550-F6E10E8A4A72}" presName="spacing" presStyleCnt="0"/>
      <dgm:spPr/>
    </dgm:pt>
    <dgm:pt modelId="{E0449497-288A-4D69-B3B2-D957B9FA5032}" type="pres">
      <dgm:prSet presAssocID="{889424B9-9207-4974-AD75-7862B8F531C2}" presName="composite" presStyleCnt="0"/>
      <dgm:spPr/>
    </dgm:pt>
    <dgm:pt modelId="{389C4148-F2E9-4003-A566-CB84455F8EF1}" type="pres">
      <dgm:prSet presAssocID="{889424B9-9207-4974-AD75-7862B8F531C2}" presName="imgShp" presStyleLbl="fgImgPlace1" presStyleIdx="2" presStyleCnt="5" custLinFactX="-21237" custLinFactNeighborX="-100000" custLinFactNeighborY="-24575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  <dgm:pt modelId="{31027AFD-D851-4D73-9C41-E7D5BACFCB25}" type="pres">
      <dgm:prSet presAssocID="{889424B9-9207-4974-AD75-7862B8F531C2}" presName="txShp" presStyleLbl="node1" presStyleIdx="2" presStyleCnt="5" custScaleX="150376" custLinFactNeighborX="0" custLinFactNeighborY="-2654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6986EEA-B49D-4E82-9B39-B1F1ED699E98}" type="pres">
      <dgm:prSet presAssocID="{5A9393E2-B184-47E2-A0AC-EBE9BEC66FBE}" presName="spacing" presStyleCnt="0"/>
      <dgm:spPr/>
    </dgm:pt>
    <dgm:pt modelId="{87C7D63E-E9D2-416B-B628-55DEFA019990}" type="pres">
      <dgm:prSet presAssocID="{0B1024BE-B31B-48C4-9CEC-E77041735637}" presName="composite" presStyleCnt="0"/>
      <dgm:spPr/>
    </dgm:pt>
    <dgm:pt modelId="{64F59B34-F9E6-4CDB-B90E-CD9D0EC56E5E}" type="pres">
      <dgm:prSet presAssocID="{0B1024BE-B31B-48C4-9CEC-E77041735637}" presName="imgShp" presStyleLbl="fgImgPlace1" presStyleIdx="3" presStyleCnt="5" custLinFactX="-21237" custLinFactNeighborX="-100000" custLinFactNeighborY="-39926"/>
      <dgm:spPr>
        <a:blipFill rotWithShape="0">
          <a:blip xmlns:r="http://schemas.openxmlformats.org/officeDocument/2006/relationships" r:embed="rId4"/>
          <a:stretch>
            <a:fillRect/>
          </a:stretch>
        </a:blipFill>
      </dgm:spPr>
    </dgm:pt>
    <dgm:pt modelId="{371D4C00-A317-4D47-AD8B-76E338483D17}" type="pres">
      <dgm:prSet presAssocID="{0B1024BE-B31B-48C4-9CEC-E77041735637}" presName="txShp" presStyleLbl="node1" presStyleIdx="3" presStyleCnt="5" custScaleX="150376" custLinFactNeighborX="0" custLinFactNeighborY="-4359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61BE33B-A78A-476E-B040-C4DC0131BC6D}" type="pres">
      <dgm:prSet presAssocID="{8C34498A-500E-4083-AF46-31B92F3E9570}" presName="spacing" presStyleCnt="0"/>
      <dgm:spPr/>
    </dgm:pt>
    <dgm:pt modelId="{96F8A136-AC7D-45A0-A198-ED2DC2BC47CD}" type="pres">
      <dgm:prSet presAssocID="{8FAB684A-40FB-415C-9AB3-89AD65C4682A}" presName="composite" presStyleCnt="0"/>
      <dgm:spPr/>
    </dgm:pt>
    <dgm:pt modelId="{A637FE2A-6DFE-46B0-99A8-98A3E3660255}" type="pres">
      <dgm:prSet presAssocID="{8FAB684A-40FB-415C-9AB3-89AD65C4682A}" presName="imgShp" presStyleLbl="fgImgPlace1" presStyleIdx="4" presStyleCnt="5" custLinFactX="-13059" custLinFactNeighborX="-100000" custLinFactNeighborY="-38921"/>
      <dgm:spPr>
        <a:blipFill rotWithShape="0">
          <a:blip xmlns:r="http://schemas.openxmlformats.org/officeDocument/2006/relationships" r:embed="rId5"/>
          <a:stretch>
            <a:fillRect/>
          </a:stretch>
        </a:blipFill>
      </dgm:spPr>
    </dgm:pt>
    <dgm:pt modelId="{3A94067A-E5AB-45C7-A00D-53E482DAF921}" type="pres">
      <dgm:prSet presAssocID="{8FAB684A-40FB-415C-9AB3-89AD65C4682A}" presName="txShp" presStyleLbl="node1" presStyleIdx="4" presStyleCnt="5" custScaleX="150362" custLinFactNeighborX="7" custLinFactNeighborY="-3892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87C4123-85E3-4E4C-93C0-1BBF4EA98E89}" srcId="{897C300B-C154-4CE3-A4F0-E01C1673E0D5}" destId="{8FAB684A-40FB-415C-9AB3-89AD65C4682A}" srcOrd="4" destOrd="0" parTransId="{44FB131C-D4D4-4589-81EE-787BE26CBAE9}" sibTransId="{6946C222-E59C-4EE8-B42F-C7D6DC70DBF8}"/>
    <dgm:cxn modelId="{309510D6-53D4-45EC-B329-34B9AE7A91A0}" type="presOf" srcId="{897C300B-C154-4CE3-A4F0-E01C1673E0D5}" destId="{5D160C5C-A880-477C-AE48-446F19AD951A}" srcOrd="0" destOrd="0" presId="urn:microsoft.com/office/officeart/2005/8/layout/vList3#3"/>
    <dgm:cxn modelId="{C7C5A3EC-7757-4744-B3CF-CB33ABEF694B}" srcId="{897C300B-C154-4CE3-A4F0-E01C1673E0D5}" destId="{0B1024BE-B31B-48C4-9CEC-E77041735637}" srcOrd="3" destOrd="0" parTransId="{69496E02-E76B-4BD1-A9B2-DC10A1927AA6}" sibTransId="{8C34498A-500E-4083-AF46-31B92F3E9570}"/>
    <dgm:cxn modelId="{2C867818-67C2-4379-A8A3-66BE5CEAFBE4}" srcId="{897C300B-C154-4CE3-A4F0-E01C1673E0D5}" destId="{A93F0EF8-4E20-45FB-87EE-2CCBEB2FE5D4}" srcOrd="1" destOrd="0" parTransId="{A631B6B8-1F5C-43F4-80A4-92A93827A49D}" sibTransId="{F8FACDA1-BF2D-4A85-8550-F6E10E8A4A72}"/>
    <dgm:cxn modelId="{911E41D2-FAD4-4A93-A95C-3EE2548ECDC0}" type="presOf" srcId="{A93F0EF8-4E20-45FB-87EE-2CCBEB2FE5D4}" destId="{D88D619F-7D92-48B6-A09D-E56DD6252EAE}" srcOrd="0" destOrd="0" presId="urn:microsoft.com/office/officeart/2005/8/layout/vList3#3"/>
    <dgm:cxn modelId="{A7BF1254-A315-4D40-B2C9-851EDB507C32}" srcId="{897C300B-C154-4CE3-A4F0-E01C1673E0D5}" destId="{889424B9-9207-4974-AD75-7862B8F531C2}" srcOrd="2" destOrd="0" parTransId="{DDD2B302-2112-4CCA-9134-5BD1DFA1E440}" sibTransId="{5A9393E2-B184-47E2-A0AC-EBE9BEC66FBE}"/>
    <dgm:cxn modelId="{64762CEE-57A3-49E0-A813-6046024A9DFB}" type="presOf" srcId="{889424B9-9207-4974-AD75-7862B8F531C2}" destId="{31027AFD-D851-4D73-9C41-E7D5BACFCB25}" srcOrd="0" destOrd="0" presId="urn:microsoft.com/office/officeart/2005/8/layout/vList3#3"/>
    <dgm:cxn modelId="{225209D7-C8E4-4F46-86B8-B9977CFFD8E6}" type="presOf" srcId="{9BA8A89B-5C93-4035-9553-A9832E8BCFF8}" destId="{35FD0751-AA9F-4545-AF93-6B052DBFFB2B}" srcOrd="0" destOrd="0" presId="urn:microsoft.com/office/officeart/2005/8/layout/vList3#3"/>
    <dgm:cxn modelId="{AE4F5EE3-DD68-4FEE-BFFE-C1B8268FDBF7}" type="presOf" srcId="{0B1024BE-B31B-48C4-9CEC-E77041735637}" destId="{371D4C00-A317-4D47-AD8B-76E338483D17}" srcOrd="0" destOrd="0" presId="urn:microsoft.com/office/officeart/2005/8/layout/vList3#3"/>
    <dgm:cxn modelId="{6BDF15D9-028D-4D00-BAB9-8F189AE45F80}" srcId="{897C300B-C154-4CE3-A4F0-E01C1673E0D5}" destId="{9BA8A89B-5C93-4035-9553-A9832E8BCFF8}" srcOrd="0" destOrd="0" parTransId="{B6BE92E2-F80C-44C3-A0CD-1557BDDC1054}" sibTransId="{B61AB36D-3100-4CFF-B98D-8DD3A51140CB}"/>
    <dgm:cxn modelId="{DD9B4B5B-8A5C-402B-A73E-F94504C549A4}" type="presOf" srcId="{8FAB684A-40FB-415C-9AB3-89AD65C4682A}" destId="{3A94067A-E5AB-45C7-A00D-53E482DAF921}" srcOrd="0" destOrd="0" presId="urn:microsoft.com/office/officeart/2005/8/layout/vList3#3"/>
    <dgm:cxn modelId="{45941B76-218B-4E0C-A744-631435E38EE3}" type="presParOf" srcId="{5D160C5C-A880-477C-AE48-446F19AD951A}" destId="{CC0FD53E-E458-4EE4-B83E-A975798AE088}" srcOrd="0" destOrd="0" presId="urn:microsoft.com/office/officeart/2005/8/layout/vList3#3"/>
    <dgm:cxn modelId="{DC7F0C9B-4D21-4079-AC47-23BBD16DBDD2}" type="presParOf" srcId="{CC0FD53E-E458-4EE4-B83E-A975798AE088}" destId="{43FE56B4-E4A5-49B5-9271-99C5D0A08376}" srcOrd="0" destOrd="0" presId="urn:microsoft.com/office/officeart/2005/8/layout/vList3#3"/>
    <dgm:cxn modelId="{43E8CD30-96D5-43B4-AA9B-F912D621E13E}" type="presParOf" srcId="{CC0FD53E-E458-4EE4-B83E-A975798AE088}" destId="{35FD0751-AA9F-4545-AF93-6B052DBFFB2B}" srcOrd="1" destOrd="0" presId="urn:microsoft.com/office/officeart/2005/8/layout/vList3#3"/>
    <dgm:cxn modelId="{6ABD82AE-881D-4016-81BA-C0156F06FFAB}" type="presParOf" srcId="{5D160C5C-A880-477C-AE48-446F19AD951A}" destId="{3FECE5A4-3AE8-48E8-9630-8ED947405166}" srcOrd="1" destOrd="0" presId="urn:microsoft.com/office/officeart/2005/8/layout/vList3#3"/>
    <dgm:cxn modelId="{8290C45B-E2B9-4095-993F-B24E76ADDFC1}" type="presParOf" srcId="{5D160C5C-A880-477C-AE48-446F19AD951A}" destId="{A087A857-0E9B-4535-B1C6-1B311C817F02}" srcOrd="2" destOrd="0" presId="urn:microsoft.com/office/officeart/2005/8/layout/vList3#3"/>
    <dgm:cxn modelId="{F3EDDA34-855D-4BC0-A5DD-282DF779D6CB}" type="presParOf" srcId="{A087A857-0E9B-4535-B1C6-1B311C817F02}" destId="{4F71B357-2088-4126-BA2A-7114FB8EDAE0}" srcOrd="0" destOrd="0" presId="urn:microsoft.com/office/officeart/2005/8/layout/vList3#3"/>
    <dgm:cxn modelId="{54F195BA-7714-497B-BFA9-740520E3ABE3}" type="presParOf" srcId="{A087A857-0E9B-4535-B1C6-1B311C817F02}" destId="{D88D619F-7D92-48B6-A09D-E56DD6252EAE}" srcOrd="1" destOrd="0" presId="urn:microsoft.com/office/officeart/2005/8/layout/vList3#3"/>
    <dgm:cxn modelId="{B68D11C2-E3E6-4AED-9F21-00BA2DDA5495}" type="presParOf" srcId="{5D160C5C-A880-477C-AE48-446F19AD951A}" destId="{4B234707-A82F-434F-9860-501C1514717A}" srcOrd="3" destOrd="0" presId="urn:microsoft.com/office/officeart/2005/8/layout/vList3#3"/>
    <dgm:cxn modelId="{AEBB18AB-215D-4652-9F27-DB382C586C30}" type="presParOf" srcId="{5D160C5C-A880-477C-AE48-446F19AD951A}" destId="{E0449497-288A-4D69-B3B2-D957B9FA5032}" srcOrd="4" destOrd="0" presId="urn:microsoft.com/office/officeart/2005/8/layout/vList3#3"/>
    <dgm:cxn modelId="{80D87069-5622-4593-94AB-C116B9977F04}" type="presParOf" srcId="{E0449497-288A-4D69-B3B2-D957B9FA5032}" destId="{389C4148-F2E9-4003-A566-CB84455F8EF1}" srcOrd="0" destOrd="0" presId="urn:microsoft.com/office/officeart/2005/8/layout/vList3#3"/>
    <dgm:cxn modelId="{97D57271-EA7C-4774-A282-C7BECF8E3E50}" type="presParOf" srcId="{E0449497-288A-4D69-B3B2-D957B9FA5032}" destId="{31027AFD-D851-4D73-9C41-E7D5BACFCB25}" srcOrd="1" destOrd="0" presId="urn:microsoft.com/office/officeart/2005/8/layout/vList3#3"/>
    <dgm:cxn modelId="{8544EC17-503A-48F9-BAD6-A2CE14CEFE63}" type="presParOf" srcId="{5D160C5C-A880-477C-AE48-446F19AD951A}" destId="{C6986EEA-B49D-4E82-9B39-B1F1ED699E98}" srcOrd="5" destOrd="0" presId="urn:microsoft.com/office/officeart/2005/8/layout/vList3#3"/>
    <dgm:cxn modelId="{01614E73-C1B5-4AE4-B035-82528AD90933}" type="presParOf" srcId="{5D160C5C-A880-477C-AE48-446F19AD951A}" destId="{87C7D63E-E9D2-416B-B628-55DEFA019990}" srcOrd="6" destOrd="0" presId="urn:microsoft.com/office/officeart/2005/8/layout/vList3#3"/>
    <dgm:cxn modelId="{72CD7E6E-F77E-489F-BDF8-4C34C37BC363}" type="presParOf" srcId="{87C7D63E-E9D2-416B-B628-55DEFA019990}" destId="{64F59B34-F9E6-4CDB-B90E-CD9D0EC56E5E}" srcOrd="0" destOrd="0" presId="urn:microsoft.com/office/officeart/2005/8/layout/vList3#3"/>
    <dgm:cxn modelId="{4549C45D-8068-47FE-864F-6B7431A157D3}" type="presParOf" srcId="{87C7D63E-E9D2-416B-B628-55DEFA019990}" destId="{371D4C00-A317-4D47-AD8B-76E338483D17}" srcOrd="1" destOrd="0" presId="urn:microsoft.com/office/officeart/2005/8/layout/vList3#3"/>
    <dgm:cxn modelId="{669964B3-14C1-4A7A-815F-4CE86F5C6131}" type="presParOf" srcId="{5D160C5C-A880-477C-AE48-446F19AD951A}" destId="{961BE33B-A78A-476E-B040-C4DC0131BC6D}" srcOrd="7" destOrd="0" presId="urn:microsoft.com/office/officeart/2005/8/layout/vList3#3"/>
    <dgm:cxn modelId="{7BEFBC99-8BC5-4F22-8E7D-5FC8FD59DFA0}" type="presParOf" srcId="{5D160C5C-A880-477C-AE48-446F19AD951A}" destId="{96F8A136-AC7D-45A0-A198-ED2DC2BC47CD}" srcOrd="8" destOrd="0" presId="urn:microsoft.com/office/officeart/2005/8/layout/vList3#3"/>
    <dgm:cxn modelId="{DFC575E7-DBB2-4EB2-A7BF-E07DA034229B}" type="presParOf" srcId="{96F8A136-AC7D-45A0-A198-ED2DC2BC47CD}" destId="{A637FE2A-6DFE-46B0-99A8-98A3E3660255}" srcOrd="0" destOrd="0" presId="urn:microsoft.com/office/officeart/2005/8/layout/vList3#3"/>
    <dgm:cxn modelId="{74E8EC60-0B92-44D8-A626-CC4F53A3414B}" type="presParOf" srcId="{96F8A136-AC7D-45A0-A198-ED2DC2BC47CD}" destId="{3A94067A-E5AB-45C7-A00D-53E482DAF921}" srcOrd="1" destOrd="0" presId="urn:microsoft.com/office/officeart/2005/8/layout/vList3#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897C300B-C154-4CE3-A4F0-E01C1673E0D5}" type="doc">
      <dgm:prSet loTypeId="urn:microsoft.com/office/officeart/2005/8/layout/vList3#3" loCatId="list" qsTypeId="urn:microsoft.com/office/officeart/2005/8/quickstyle/simple1" qsCatId="simple" csTypeId="urn:microsoft.com/office/officeart/2005/8/colors/accent1_2" csCatId="accent1" phldr="1"/>
      <dgm:spPr/>
    </dgm:pt>
    <dgm:pt modelId="{889424B9-9207-4974-AD75-7862B8F531C2}">
      <dgm:prSet phldrT="[Текст]" custT="1"/>
      <dgm:spPr/>
      <dgm:t>
        <a:bodyPr/>
        <a:lstStyle/>
        <a:p>
          <a:r>
            <a:rPr lang="ru-RU" sz="4000" b="1" dirty="0" smtClean="0">
              <a:solidFill>
                <a:schemeClr val="tx2"/>
              </a:solidFill>
              <a:latin typeface="Arial Black" pitchFamily="34" charset="0"/>
            </a:rPr>
            <a:t>КОЛЕГІЯ ОДИНАДЦЯТИ</a:t>
          </a:r>
          <a:endParaRPr lang="ru-RU" sz="4000" b="1" dirty="0">
            <a:solidFill>
              <a:schemeClr val="tx2"/>
            </a:solidFill>
            <a:latin typeface="Arial Black" pitchFamily="34" charset="0"/>
          </a:endParaRPr>
        </a:p>
      </dgm:t>
    </dgm:pt>
    <dgm:pt modelId="{DDD2B302-2112-4CCA-9134-5BD1DFA1E440}" type="parTrans" cxnId="{A7BF1254-A315-4D40-B2C9-851EDB507C32}">
      <dgm:prSet/>
      <dgm:spPr/>
      <dgm:t>
        <a:bodyPr/>
        <a:lstStyle/>
        <a:p>
          <a:endParaRPr lang="ru-RU"/>
        </a:p>
      </dgm:t>
    </dgm:pt>
    <dgm:pt modelId="{5A9393E2-B184-47E2-A0AC-EBE9BEC66FBE}" type="sibTrans" cxnId="{A7BF1254-A315-4D40-B2C9-851EDB507C32}">
      <dgm:prSet/>
      <dgm:spPr/>
      <dgm:t>
        <a:bodyPr/>
        <a:lstStyle/>
        <a:p>
          <a:endParaRPr lang="ru-RU"/>
        </a:p>
      </dgm:t>
    </dgm:pt>
    <dgm:pt modelId="{0B1024BE-B31B-48C4-9CEC-E77041735637}">
      <dgm:prSet phldrT="[Текст]" custT="1"/>
      <dgm:spPr/>
      <dgm:t>
        <a:bodyPr/>
        <a:lstStyle/>
        <a:p>
          <a:r>
            <a:rPr lang="ru-RU" sz="4000" b="1" dirty="0" smtClean="0">
              <a:solidFill>
                <a:schemeClr val="tx2"/>
              </a:solidFill>
              <a:latin typeface="Arial Black" pitchFamily="34" charset="0"/>
            </a:rPr>
            <a:t>КОЛЕГІЯ ТРИДЦЯТИ</a:t>
          </a:r>
          <a:endParaRPr lang="ru-RU" sz="4000" b="1" dirty="0">
            <a:solidFill>
              <a:schemeClr val="tx2"/>
            </a:solidFill>
            <a:latin typeface="Arial Black" pitchFamily="34" charset="0"/>
          </a:endParaRPr>
        </a:p>
      </dgm:t>
    </dgm:pt>
    <dgm:pt modelId="{69496E02-E76B-4BD1-A9B2-DC10A1927AA6}" type="parTrans" cxnId="{C7C5A3EC-7757-4744-B3CF-CB33ABEF694B}">
      <dgm:prSet/>
      <dgm:spPr/>
      <dgm:t>
        <a:bodyPr/>
        <a:lstStyle/>
        <a:p>
          <a:endParaRPr lang="ru-RU"/>
        </a:p>
      </dgm:t>
    </dgm:pt>
    <dgm:pt modelId="{8C34498A-500E-4083-AF46-31B92F3E9570}" type="sibTrans" cxnId="{C7C5A3EC-7757-4744-B3CF-CB33ABEF694B}">
      <dgm:prSet/>
      <dgm:spPr/>
      <dgm:t>
        <a:bodyPr/>
        <a:lstStyle/>
        <a:p>
          <a:endParaRPr lang="ru-RU"/>
        </a:p>
      </dgm:t>
    </dgm:pt>
    <dgm:pt modelId="{9BA8A89B-5C93-4035-9553-A9832E8BCFF8}">
      <dgm:prSet custT="1"/>
      <dgm:spPr/>
      <dgm:t>
        <a:bodyPr/>
        <a:lstStyle/>
        <a:p>
          <a:pPr algn="ctr">
            <a:spcAft>
              <a:spcPts val="0"/>
            </a:spcAft>
          </a:pPr>
          <a:r>
            <a:rPr lang="ru-RU" sz="4000" b="1" dirty="0" smtClean="0">
              <a:solidFill>
                <a:schemeClr val="tx2"/>
              </a:solidFill>
              <a:latin typeface="Arial Black" pitchFamily="34" charset="0"/>
            </a:rPr>
            <a:t>АРЕОПАГ</a:t>
          </a:r>
        </a:p>
        <a:p>
          <a:pPr algn="ctr">
            <a:spcAft>
              <a:spcPts val="0"/>
            </a:spcAft>
          </a:pPr>
          <a:r>
            <a:rPr lang="ru-RU" sz="2000" b="1" dirty="0" smtClean="0"/>
            <a:t> </a:t>
          </a:r>
          <a:r>
            <a:rPr lang="ru-RU" sz="2400" b="1" dirty="0" err="1" smtClean="0">
              <a:solidFill>
                <a:schemeClr val="tx2"/>
              </a:solidFill>
            </a:rPr>
            <a:t>навмисне</a:t>
          </a:r>
          <a:r>
            <a:rPr lang="ru-RU" sz="2400" b="1" dirty="0" smtClean="0">
              <a:solidFill>
                <a:schemeClr val="tx2"/>
              </a:solidFill>
            </a:rPr>
            <a:t> </a:t>
          </a:r>
          <a:r>
            <a:rPr lang="ru-RU" sz="2400" b="1" dirty="0" err="1" smtClean="0">
              <a:solidFill>
                <a:schemeClr val="tx2"/>
              </a:solidFill>
            </a:rPr>
            <a:t>вбивство</a:t>
          </a:r>
          <a:r>
            <a:rPr lang="ru-RU" sz="2400" b="1" dirty="0" smtClean="0">
              <a:solidFill>
                <a:schemeClr val="tx2"/>
              </a:solidFill>
            </a:rPr>
            <a:t>, </a:t>
          </a:r>
          <a:r>
            <a:rPr lang="ru-RU" sz="2400" b="1" dirty="0" err="1" smtClean="0">
              <a:solidFill>
                <a:schemeClr val="tx2"/>
              </a:solidFill>
            </a:rPr>
            <a:t>поранення</a:t>
          </a:r>
          <a:r>
            <a:rPr lang="ru-RU" sz="2400" b="1" dirty="0" smtClean="0">
              <a:solidFill>
                <a:schemeClr val="tx2"/>
              </a:solidFill>
            </a:rPr>
            <a:t>, </a:t>
          </a:r>
          <a:r>
            <a:rPr lang="ru-RU" sz="2400" b="1" dirty="0" err="1" smtClean="0">
              <a:solidFill>
                <a:schemeClr val="tx2"/>
              </a:solidFill>
            </a:rPr>
            <a:t>каліцтво</a:t>
          </a:r>
          <a:r>
            <a:rPr lang="ru-RU" sz="2400" b="1" dirty="0" smtClean="0">
              <a:solidFill>
                <a:schemeClr val="tx2"/>
              </a:solidFill>
            </a:rPr>
            <a:t>, замаху на </a:t>
          </a:r>
          <a:r>
            <a:rPr lang="ru-RU" sz="2400" b="1" dirty="0" err="1" smtClean="0">
              <a:solidFill>
                <a:schemeClr val="tx2"/>
              </a:solidFill>
            </a:rPr>
            <a:t>життя</a:t>
          </a:r>
          <a:r>
            <a:rPr lang="ru-RU" sz="2400" b="1" dirty="0" smtClean="0">
              <a:solidFill>
                <a:schemeClr val="tx2"/>
              </a:solidFill>
            </a:rPr>
            <a:t>, </a:t>
          </a:r>
          <a:r>
            <a:rPr lang="ru-RU" sz="2400" b="1" dirty="0" err="1" smtClean="0">
              <a:solidFill>
                <a:schemeClr val="tx2"/>
              </a:solidFill>
            </a:rPr>
            <a:t>підпал</a:t>
          </a:r>
          <a:r>
            <a:rPr lang="ru-RU" sz="2400" b="1" dirty="0" smtClean="0">
              <a:solidFill>
                <a:schemeClr val="tx2"/>
              </a:solidFill>
            </a:rPr>
            <a:t> </a:t>
          </a:r>
          <a:r>
            <a:rPr lang="ru-RU" sz="2400" b="1" dirty="0" err="1" smtClean="0">
              <a:solidFill>
                <a:schemeClr val="tx2"/>
              </a:solidFill>
            </a:rPr>
            <a:t>і</a:t>
          </a:r>
          <a:r>
            <a:rPr lang="ru-RU" sz="2400" b="1" dirty="0" smtClean="0">
              <a:solidFill>
                <a:schemeClr val="tx2"/>
              </a:solidFill>
            </a:rPr>
            <a:t> </a:t>
          </a:r>
          <a:r>
            <a:rPr lang="ru-RU" sz="2400" b="1" dirty="0" err="1" smtClean="0">
              <a:solidFill>
                <a:schemeClr val="tx2"/>
              </a:solidFill>
            </a:rPr>
            <a:t>отруєння</a:t>
          </a:r>
          <a:r>
            <a:rPr lang="ru-RU" sz="2400" b="1" dirty="0" smtClean="0">
              <a:solidFill>
                <a:schemeClr val="tx2"/>
              </a:solidFill>
            </a:rPr>
            <a:t> </a:t>
          </a:r>
          <a:endParaRPr lang="ru-RU" sz="2400" b="1" dirty="0">
            <a:solidFill>
              <a:schemeClr val="tx2"/>
            </a:solidFill>
            <a:latin typeface="Arial Black" pitchFamily="34" charset="0"/>
          </a:endParaRPr>
        </a:p>
      </dgm:t>
    </dgm:pt>
    <dgm:pt modelId="{B6BE92E2-F80C-44C3-A0CD-1557BDDC1054}" type="parTrans" cxnId="{6BDF15D9-028D-4D00-BAB9-8F189AE45F80}">
      <dgm:prSet/>
      <dgm:spPr/>
      <dgm:t>
        <a:bodyPr/>
        <a:lstStyle/>
        <a:p>
          <a:endParaRPr lang="ru-RU"/>
        </a:p>
      </dgm:t>
    </dgm:pt>
    <dgm:pt modelId="{B61AB36D-3100-4CFF-B98D-8DD3A51140CB}" type="sibTrans" cxnId="{6BDF15D9-028D-4D00-BAB9-8F189AE45F80}">
      <dgm:prSet/>
      <dgm:spPr/>
      <dgm:t>
        <a:bodyPr/>
        <a:lstStyle/>
        <a:p>
          <a:endParaRPr lang="ru-RU"/>
        </a:p>
      </dgm:t>
    </dgm:pt>
    <dgm:pt modelId="{A93F0EF8-4E20-45FB-87EE-2CCBEB2FE5D4}">
      <dgm:prSet custT="1"/>
      <dgm:spPr/>
      <dgm:t>
        <a:bodyPr/>
        <a:lstStyle/>
        <a:p>
          <a:pPr>
            <a:lnSpc>
              <a:spcPct val="100000"/>
            </a:lnSpc>
          </a:pPr>
          <a:endParaRPr lang="ru-RU" sz="4000" b="1" dirty="0" smtClean="0">
            <a:solidFill>
              <a:schemeClr val="tx2"/>
            </a:solidFill>
            <a:latin typeface="Arial Black" pitchFamily="34" charset="0"/>
          </a:endParaRPr>
        </a:p>
        <a:p>
          <a:pPr>
            <a:lnSpc>
              <a:spcPct val="100000"/>
            </a:lnSpc>
          </a:pPr>
          <a:endParaRPr lang="ru-RU" sz="4000" b="1" dirty="0" smtClean="0">
            <a:solidFill>
              <a:schemeClr val="tx2"/>
            </a:solidFill>
            <a:latin typeface="Arial Black" pitchFamily="34" charset="0"/>
          </a:endParaRPr>
        </a:p>
        <a:p>
          <a:pPr>
            <a:lnSpc>
              <a:spcPct val="100000"/>
            </a:lnSpc>
          </a:pPr>
          <a:r>
            <a:rPr lang="ru-RU" sz="4000" b="1" dirty="0" smtClean="0">
              <a:solidFill>
                <a:schemeClr val="tx2"/>
              </a:solidFill>
              <a:latin typeface="Arial Black" pitchFamily="34" charset="0"/>
            </a:rPr>
            <a:t>ЕФЕТІВ (51)</a:t>
          </a:r>
        </a:p>
        <a:p>
          <a:pPr>
            <a:lnSpc>
              <a:spcPct val="100000"/>
            </a:lnSpc>
          </a:pPr>
          <a:r>
            <a:rPr lang="ru-RU" sz="1600" b="1" dirty="0" err="1" smtClean="0">
              <a:solidFill>
                <a:schemeClr val="tx2"/>
              </a:solidFill>
            </a:rPr>
            <a:t>вбивство</a:t>
          </a:r>
          <a:r>
            <a:rPr lang="ru-RU" sz="1600" b="1" dirty="0" smtClean="0">
              <a:solidFill>
                <a:schemeClr val="tx2"/>
              </a:solidFill>
            </a:rPr>
            <a:t> </a:t>
          </a:r>
          <a:r>
            <a:rPr lang="ru-RU" sz="1600" b="1" dirty="0" err="1" smtClean="0">
              <a:solidFill>
                <a:schemeClr val="tx2"/>
              </a:solidFill>
            </a:rPr>
            <a:t>з</a:t>
          </a:r>
          <a:r>
            <a:rPr lang="ru-RU" sz="1600" b="1" dirty="0" smtClean="0">
              <a:solidFill>
                <a:schemeClr val="tx2"/>
              </a:solidFill>
            </a:rPr>
            <a:t> </a:t>
          </a:r>
          <a:r>
            <a:rPr lang="ru-RU" sz="1600" b="1" dirty="0" err="1" smtClean="0">
              <a:solidFill>
                <a:schemeClr val="tx2"/>
              </a:solidFill>
            </a:rPr>
            <a:t>необережності</a:t>
          </a:r>
          <a:r>
            <a:rPr lang="ru-RU" sz="1600" b="1" dirty="0" smtClean="0">
              <a:solidFill>
                <a:schemeClr val="tx2"/>
              </a:solidFill>
            </a:rPr>
            <a:t>; </a:t>
          </a:r>
          <a:r>
            <a:rPr lang="ru-RU" sz="1600" b="1" dirty="0" err="1" smtClean="0">
              <a:solidFill>
                <a:schemeClr val="tx2"/>
              </a:solidFill>
            </a:rPr>
            <a:t>намовляння</a:t>
          </a:r>
          <a:r>
            <a:rPr lang="ru-RU" sz="1600" b="1" dirty="0" smtClean="0">
              <a:solidFill>
                <a:schemeClr val="tx2"/>
              </a:solidFill>
            </a:rPr>
            <a:t> , </a:t>
          </a:r>
          <a:r>
            <a:rPr lang="ru-RU" sz="1600" b="1" dirty="0" err="1" smtClean="0">
              <a:solidFill>
                <a:schemeClr val="tx2"/>
              </a:solidFill>
            </a:rPr>
            <a:t>співучасть</a:t>
          </a:r>
          <a:r>
            <a:rPr lang="ru-RU" sz="1600" b="1" dirty="0" smtClean="0">
              <a:solidFill>
                <a:schemeClr val="tx2"/>
              </a:solidFill>
            </a:rPr>
            <a:t>; </a:t>
          </a:r>
          <a:r>
            <a:rPr lang="ru-RU" sz="1600" b="1" dirty="0" err="1" smtClean="0">
              <a:solidFill>
                <a:schemeClr val="tx2"/>
              </a:solidFill>
            </a:rPr>
            <a:t>вбивство</a:t>
          </a:r>
          <a:r>
            <a:rPr lang="ru-RU" sz="1600" b="1" dirty="0" smtClean="0">
              <a:solidFill>
                <a:schemeClr val="tx2"/>
              </a:solidFill>
            </a:rPr>
            <a:t> </a:t>
          </a:r>
          <a:r>
            <a:rPr lang="ru-RU" sz="1600" b="1" dirty="0" err="1" smtClean="0">
              <a:solidFill>
                <a:schemeClr val="tx2"/>
              </a:solidFill>
            </a:rPr>
            <a:t>негромадянина</a:t>
          </a:r>
          <a:r>
            <a:rPr lang="ru-RU" sz="1600" b="1" dirty="0" smtClean="0">
              <a:solidFill>
                <a:schemeClr val="tx2"/>
              </a:solidFill>
            </a:rPr>
            <a:t>; </a:t>
          </a:r>
          <a:r>
            <a:rPr lang="ru-RU" sz="1600" b="1" dirty="0" err="1" smtClean="0">
              <a:solidFill>
                <a:schemeClr val="tx2"/>
              </a:solidFill>
            </a:rPr>
            <a:t>вбивство</a:t>
          </a:r>
          <a:r>
            <a:rPr lang="ru-RU" sz="1600" b="1" dirty="0" smtClean="0">
              <a:solidFill>
                <a:schemeClr val="tx2"/>
              </a:solidFill>
            </a:rPr>
            <a:t>, </a:t>
          </a:r>
          <a:r>
            <a:rPr lang="ru-RU" sz="1600" b="1" dirty="0" err="1" smtClean="0">
              <a:solidFill>
                <a:schemeClr val="tx2"/>
              </a:solidFill>
            </a:rPr>
            <a:t>дозволене</a:t>
          </a:r>
          <a:r>
            <a:rPr lang="ru-RU" sz="1600" b="1" dirty="0" smtClean="0">
              <a:solidFill>
                <a:schemeClr val="tx2"/>
              </a:solidFill>
            </a:rPr>
            <a:t> законом (</a:t>
          </a:r>
          <a:r>
            <a:rPr lang="ru-RU" sz="1600" b="1" dirty="0" err="1" smtClean="0">
              <a:solidFill>
                <a:schemeClr val="tx2"/>
              </a:solidFill>
            </a:rPr>
            <a:t>злодія</a:t>
          </a:r>
          <a:r>
            <a:rPr lang="ru-RU" sz="1600" b="1" dirty="0" smtClean="0">
              <a:solidFill>
                <a:schemeClr val="tx2"/>
              </a:solidFill>
            </a:rPr>
            <a:t>, </a:t>
          </a:r>
          <a:r>
            <a:rPr lang="ru-RU" sz="1600" b="1" dirty="0" err="1" smtClean="0">
              <a:solidFill>
                <a:schemeClr val="tx2"/>
              </a:solidFill>
            </a:rPr>
            <a:t>коханця</a:t>
          </a:r>
          <a:r>
            <a:rPr lang="ru-RU" sz="1600" b="1" dirty="0" smtClean="0">
              <a:solidFill>
                <a:schemeClr val="tx2"/>
              </a:solidFill>
            </a:rPr>
            <a:t> </a:t>
          </a:r>
          <a:r>
            <a:rPr lang="ru-RU" sz="1600" b="1" dirty="0" err="1" smtClean="0">
              <a:solidFill>
                <a:schemeClr val="tx2"/>
              </a:solidFill>
            </a:rPr>
            <a:t>дружини</a:t>
          </a:r>
          <a:r>
            <a:rPr lang="ru-RU" sz="1600" b="1" dirty="0" smtClean="0">
              <a:solidFill>
                <a:schemeClr val="tx2"/>
              </a:solidFill>
            </a:rPr>
            <a:t>)</a:t>
          </a:r>
          <a:r>
            <a:rPr lang="ru-RU" sz="4000" dirty="0" smtClean="0"/>
            <a:t> </a:t>
          </a:r>
          <a:r>
            <a:rPr lang="ru-RU" sz="4000" dirty="0" err="1" smtClean="0"/>
            <a:t>вбивство</a:t>
          </a:r>
          <a:r>
            <a:rPr lang="ru-RU" sz="4000" b="1" dirty="0" smtClean="0">
              <a:solidFill>
                <a:schemeClr val="tx2"/>
              </a:solidFill>
              <a:latin typeface="Arial Black" pitchFamily="34" charset="0"/>
            </a:rPr>
            <a:t> </a:t>
          </a:r>
          <a:endParaRPr lang="ru-RU" sz="4000" b="1" dirty="0">
            <a:solidFill>
              <a:schemeClr val="tx2"/>
            </a:solidFill>
            <a:latin typeface="Arial Black" pitchFamily="34" charset="0"/>
          </a:endParaRPr>
        </a:p>
      </dgm:t>
    </dgm:pt>
    <dgm:pt modelId="{A631B6B8-1F5C-43F4-80A4-92A93827A49D}" type="parTrans" cxnId="{2C867818-67C2-4379-A8A3-66BE5CEAFBE4}">
      <dgm:prSet/>
      <dgm:spPr/>
      <dgm:t>
        <a:bodyPr/>
        <a:lstStyle/>
        <a:p>
          <a:endParaRPr lang="ru-RU"/>
        </a:p>
      </dgm:t>
    </dgm:pt>
    <dgm:pt modelId="{F8FACDA1-BF2D-4A85-8550-F6E10E8A4A72}" type="sibTrans" cxnId="{2C867818-67C2-4379-A8A3-66BE5CEAFBE4}">
      <dgm:prSet/>
      <dgm:spPr/>
      <dgm:t>
        <a:bodyPr/>
        <a:lstStyle/>
        <a:p>
          <a:endParaRPr lang="ru-RU"/>
        </a:p>
      </dgm:t>
    </dgm:pt>
    <dgm:pt modelId="{8FAB684A-40FB-415C-9AB3-89AD65C4682A}">
      <dgm:prSet phldrT="[Текст]" custT="1"/>
      <dgm:spPr/>
      <dgm:t>
        <a:bodyPr/>
        <a:lstStyle/>
        <a:p>
          <a:r>
            <a:rPr lang="ru-RU" sz="4000" b="1" dirty="0" smtClean="0">
              <a:solidFill>
                <a:schemeClr val="tx2"/>
              </a:solidFill>
              <a:latin typeface="Arial Black" pitchFamily="34" charset="0"/>
            </a:rPr>
            <a:t>ГЕЛІЕЯ</a:t>
          </a:r>
          <a:endParaRPr lang="ru-RU" sz="4000" b="1" dirty="0">
            <a:solidFill>
              <a:schemeClr val="tx2"/>
            </a:solidFill>
            <a:latin typeface="Arial Black" pitchFamily="34" charset="0"/>
          </a:endParaRPr>
        </a:p>
      </dgm:t>
    </dgm:pt>
    <dgm:pt modelId="{44FB131C-D4D4-4589-81EE-787BE26CBAE9}" type="parTrans" cxnId="{787C4123-85E3-4E4C-93C0-1BBF4EA98E89}">
      <dgm:prSet/>
      <dgm:spPr/>
      <dgm:t>
        <a:bodyPr/>
        <a:lstStyle/>
        <a:p>
          <a:endParaRPr lang="ru-RU"/>
        </a:p>
      </dgm:t>
    </dgm:pt>
    <dgm:pt modelId="{6946C222-E59C-4EE8-B42F-C7D6DC70DBF8}" type="sibTrans" cxnId="{787C4123-85E3-4E4C-93C0-1BBF4EA98E89}">
      <dgm:prSet/>
      <dgm:spPr/>
      <dgm:t>
        <a:bodyPr/>
        <a:lstStyle/>
        <a:p>
          <a:endParaRPr lang="ru-RU"/>
        </a:p>
      </dgm:t>
    </dgm:pt>
    <dgm:pt modelId="{5D160C5C-A880-477C-AE48-446F19AD951A}" type="pres">
      <dgm:prSet presAssocID="{897C300B-C154-4CE3-A4F0-E01C1673E0D5}" presName="linearFlow" presStyleCnt="0">
        <dgm:presLayoutVars>
          <dgm:dir/>
          <dgm:resizeHandles val="exact"/>
        </dgm:presLayoutVars>
      </dgm:prSet>
      <dgm:spPr/>
    </dgm:pt>
    <dgm:pt modelId="{CC0FD53E-E458-4EE4-B83E-A975798AE088}" type="pres">
      <dgm:prSet presAssocID="{9BA8A89B-5C93-4035-9553-A9832E8BCFF8}" presName="composite" presStyleCnt="0"/>
      <dgm:spPr/>
    </dgm:pt>
    <dgm:pt modelId="{43FE56B4-E4A5-49B5-9271-99C5D0A08376}" type="pres">
      <dgm:prSet presAssocID="{9BA8A89B-5C93-4035-9553-A9832E8BCFF8}" presName="imgShp" presStyleLbl="fgImgPlace1" presStyleIdx="0" presStyleCnt="5" custLinFactX="-9069" custLinFactNeighborX="-100000" custLinFactNeighborY="-5444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35FD0751-AA9F-4545-AF93-6B052DBFFB2B}" type="pres">
      <dgm:prSet presAssocID="{9BA8A89B-5C93-4035-9553-A9832E8BCFF8}" presName="txShp" presStyleLbl="node1" presStyleIdx="0" presStyleCnt="5" custScaleX="150376" custScaleY="126294" custLinFactNeighborX="14436" custLinFactNeighborY="-1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FECE5A4-3AE8-48E8-9630-8ED947405166}" type="pres">
      <dgm:prSet presAssocID="{B61AB36D-3100-4CFF-B98D-8DD3A51140CB}" presName="spacing" presStyleCnt="0"/>
      <dgm:spPr/>
    </dgm:pt>
    <dgm:pt modelId="{A087A857-0E9B-4535-B1C6-1B311C817F02}" type="pres">
      <dgm:prSet presAssocID="{A93F0EF8-4E20-45FB-87EE-2CCBEB2FE5D4}" presName="composite" presStyleCnt="0"/>
      <dgm:spPr/>
    </dgm:pt>
    <dgm:pt modelId="{4F71B357-2088-4126-BA2A-7114FB8EDAE0}" type="pres">
      <dgm:prSet presAssocID="{A93F0EF8-4E20-45FB-87EE-2CCBEB2FE5D4}" presName="imgShp" presStyleLbl="fgImgPlace1" presStyleIdx="1" presStyleCnt="5" custLinFactX="-17047" custLinFactNeighborX="-100000" custLinFactNeighborY="-4831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D88D619F-7D92-48B6-A09D-E56DD6252EAE}" type="pres">
      <dgm:prSet presAssocID="{A93F0EF8-4E20-45FB-87EE-2CCBEB2FE5D4}" presName="txShp" presStyleLbl="node1" presStyleIdx="1" presStyleCnt="5" custScaleX="150376" custLinFactNeighborX="0" custLinFactNeighborY="-909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B234707-A82F-434F-9860-501C1514717A}" type="pres">
      <dgm:prSet presAssocID="{F8FACDA1-BF2D-4A85-8550-F6E10E8A4A72}" presName="spacing" presStyleCnt="0"/>
      <dgm:spPr/>
    </dgm:pt>
    <dgm:pt modelId="{E0449497-288A-4D69-B3B2-D957B9FA5032}" type="pres">
      <dgm:prSet presAssocID="{889424B9-9207-4974-AD75-7862B8F531C2}" presName="composite" presStyleCnt="0"/>
      <dgm:spPr/>
    </dgm:pt>
    <dgm:pt modelId="{389C4148-F2E9-4003-A566-CB84455F8EF1}" type="pres">
      <dgm:prSet presAssocID="{889424B9-9207-4974-AD75-7862B8F531C2}" presName="imgShp" presStyleLbl="fgImgPlace1" presStyleIdx="2" presStyleCnt="5" custLinFactX="-21237" custLinFactNeighborX="-100000" custLinFactNeighborY="-24575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  <dgm:pt modelId="{31027AFD-D851-4D73-9C41-E7D5BACFCB25}" type="pres">
      <dgm:prSet presAssocID="{889424B9-9207-4974-AD75-7862B8F531C2}" presName="txShp" presStyleLbl="node1" presStyleIdx="2" presStyleCnt="5" custScaleX="150376" custLinFactNeighborX="0" custLinFactNeighborY="-2654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6986EEA-B49D-4E82-9B39-B1F1ED699E98}" type="pres">
      <dgm:prSet presAssocID="{5A9393E2-B184-47E2-A0AC-EBE9BEC66FBE}" presName="spacing" presStyleCnt="0"/>
      <dgm:spPr/>
    </dgm:pt>
    <dgm:pt modelId="{87C7D63E-E9D2-416B-B628-55DEFA019990}" type="pres">
      <dgm:prSet presAssocID="{0B1024BE-B31B-48C4-9CEC-E77041735637}" presName="composite" presStyleCnt="0"/>
      <dgm:spPr/>
    </dgm:pt>
    <dgm:pt modelId="{64F59B34-F9E6-4CDB-B90E-CD9D0EC56E5E}" type="pres">
      <dgm:prSet presAssocID="{0B1024BE-B31B-48C4-9CEC-E77041735637}" presName="imgShp" presStyleLbl="fgImgPlace1" presStyleIdx="3" presStyleCnt="5" custLinFactX="-17047" custLinFactNeighborX="-100000" custLinFactNeighborY="-9223"/>
      <dgm:spPr>
        <a:blipFill rotWithShape="0">
          <a:blip xmlns:r="http://schemas.openxmlformats.org/officeDocument/2006/relationships" r:embed="rId4"/>
          <a:stretch>
            <a:fillRect/>
          </a:stretch>
        </a:blipFill>
      </dgm:spPr>
    </dgm:pt>
    <dgm:pt modelId="{371D4C00-A317-4D47-AD8B-76E338483D17}" type="pres">
      <dgm:prSet presAssocID="{0B1024BE-B31B-48C4-9CEC-E77041735637}" presName="txShp" presStyleLbl="node1" presStyleIdx="3" presStyleCnt="5" custScaleX="150376" custLinFactNeighborX="0" custLinFactNeighborY="-922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61BE33B-A78A-476E-B040-C4DC0131BC6D}" type="pres">
      <dgm:prSet presAssocID="{8C34498A-500E-4083-AF46-31B92F3E9570}" presName="spacing" presStyleCnt="0"/>
      <dgm:spPr/>
    </dgm:pt>
    <dgm:pt modelId="{96F8A136-AC7D-45A0-A198-ED2DC2BC47CD}" type="pres">
      <dgm:prSet presAssocID="{8FAB684A-40FB-415C-9AB3-89AD65C4682A}" presName="composite" presStyleCnt="0"/>
      <dgm:spPr/>
    </dgm:pt>
    <dgm:pt modelId="{A637FE2A-6DFE-46B0-99A8-98A3E3660255}" type="pres">
      <dgm:prSet presAssocID="{8FAB684A-40FB-415C-9AB3-89AD65C4682A}" presName="imgShp" presStyleLbl="fgImgPlace1" presStyleIdx="4" presStyleCnt="5" custLinFactX="-9069" custLinFactNeighborX="-100000" custLinFactNeighborY="276"/>
      <dgm:spPr>
        <a:blipFill rotWithShape="0">
          <a:blip xmlns:r="http://schemas.openxmlformats.org/officeDocument/2006/relationships" r:embed="rId5"/>
          <a:stretch>
            <a:fillRect/>
          </a:stretch>
        </a:blipFill>
      </dgm:spPr>
    </dgm:pt>
    <dgm:pt modelId="{3A94067A-E5AB-45C7-A00D-53E482DAF921}" type="pres">
      <dgm:prSet presAssocID="{8FAB684A-40FB-415C-9AB3-89AD65C4682A}" presName="txShp" presStyleLbl="node1" presStyleIdx="4" presStyleCnt="5" custScaleX="150362" custLinFactNeighborX="7" custLinFactNeighborY="27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87C4123-85E3-4E4C-93C0-1BBF4EA98E89}" srcId="{897C300B-C154-4CE3-A4F0-E01C1673E0D5}" destId="{8FAB684A-40FB-415C-9AB3-89AD65C4682A}" srcOrd="4" destOrd="0" parTransId="{44FB131C-D4D4-4589-81EE-787BE26CBAE9}" sibTransId="{6946C222-E59C-4EE8-B42F-C7D6DC70DBF8}"/>
    <dgm:cxn modelId="{CEB8F850-08A0-4586-9400-1DC49A003057}" type="presOf" srcId="{8FAB684A-40FB-415C-9AB3-89AD65C4682A}" destId="{3A94067A-E5AB-45C7-A00D-53E482DAF921}" srcOrd="0" destOrd="0" presId="urn:microsoft.com/office/officeart/2005/8/layout/vList3#3"/>
    <dgm:cxn modelId="{C7C5A3EC-7757-4744-B3CF-CB33ABEF694B}" srcId="{897C300B-C154-4CE3-A4F0-E01C1673E0D5}" destId="{0B1024BE-B31B-48C4-9CEC-E77041735637}" srcOrd="3" destOrd="0" parTransId="{69496E02-E76B-4BD1-A9B2-DC10A1927AA6}" sibTransId="{8C34498A-500E-4083-AF46-31B92F3E9570}"/>
    <dgm:cxn modelId="{2C867818-67C2-4379-A8A3-66BE5CEAFBE4}" srcId="{897C300B-C154-4CE3-A4F0-E01C1673E0D5}" destId="{A93F0EF8-4E20-45FB-87EE-2CCBEB2FE5D4}" srcOrd="1" destOrd="0" parTransId="{A631B6B8-1F5C-43F4-80A4-92A93827A49D}" sibTransId="{F8FACDA1-BF2D-4A85-8550-F6E10E8A4A72}"/>
    <dgm:cxn modelId="{55605EC7-2B60-47B0-80D1-30B056E02ED0}" type="presOf" srcId="{9BA8A89B-5C93-4035-9553-A9832E8BCFF8}" destId="{35FD0751-AA9F-4545-AF93-6B052DBFFB2B}" srcOrd="0" destOrd="0" presId="urn:microsoft.com/office/officeart/2005/8/layout/vList3#3"/>
    <dgm:cxn modelId="{CF58266B-EF36-4B35-B3AD-325D919D3C0F}" type="presOf" srcId="{889424B9-9207-4974-AD75-7862B8F531C2}" destId="{31027AFD-D851-4D73-9C41-E7D5BACFCB25}" srcOrd="0" destOrd="0" presId="urn:microsoft.com/office/officeart/2005/8/layout/vList3#3"/>
    <dgm:cxn modelId="{586BCFC4-0144-414A-B976-9E2F6126C5CC}" type="presOf" srcId="{0B1024BE-B31B-48C4-9CEC-E77041735637}" destId="{371D4C00-A317-4D47-AD8B-76E338483D17}" srcOrd="0" destOrd="0" presId="urn:microsoft.com/office/officeart/2005/8/layout/vList3#3"/>
    <dgm:cxn modelId="{8B597C02-14DE-4C9B-9494-ECE0377C9F14}" type="presOf" srcId="{A93F0EF8-4E20-45FB-87EE-2CCBEB2FE5D4}" destId="{D88D619F-7D92-48B6-A09D-E56DD6252EAE}" srcOrd="0" destOrd="0" presId="urn:microsoft.com/office/officeart/2005/8/layout/vList3#3"/>
    <dgm:cxn modelId="{003EFA44-152C-4525-A04B-7BFFA9C92AE5}" type="presOf" srcId="{897C300B-C154-4CE3-A4F0-E01C1673E0D5}" destId="{5D160C5C-A880-477C-AE48-446F19AD951A}" srcOrd="0" destOrd="0" presId="urn:microsoft.com/office/officeart/2005/8/layout/vList3#3"/>
    <dgm:cxn modelId="{A7BF1254-A315-4D40-B2C9-851EDB507C32}" srcId="{897C300B-C154-4CE3-A4F0-E01C1673E0D5}" destId="{889424B9-9207-4974-AD75-7862B8F531C2}" srcOrd="2" destOrd="0" parTransId="{DDD2B302-2112-4CCA-9134-5BD1DFA1E440}" sibTransId="{5A9393E2-B184-47E2-A0AC-EBE9BEC66FBE}"/>
    <dgm:cxn modelId="{6BDF15D9-028D-4D00-BAB9-8F189AE45F80}" srcId="{897C300B-C154-4CE3-A4F0-E01C1673E0D5}" destId="{9BA8A89B-5C93-4035-9553-A9832E8BCFF8}" srcOrd="0" destOrd="0" parTransId="{B6BE92E2-F80C-44C3-A0CD-1557BDDC1054}" sibTransId="{B61AB36D-3100-4CFF-B98D-8DD3A51140CB}"/>
    <dgm:cxn modelId="{06952470-186C-448D-8801-C366EAD6C23B}" type="presParOf" srcId="{5D160C5C-A880-477C-AE48-446F19AD951A}" destId="{CC0FD53E-E458-4EE4-B83E-A975798AE088}" srcOrd="0" destOrd="0" presId="urn:microsoft.com/office/officeart/2005/8/layout/vList3#3"/>
    <dgm:cxn modelId="{5FDD4A8B-1B89-4EFE-8087-F2EACC513140}" type="presParOf" srcId="{CC0FD53E-E458-4EE4-B83E-A975798AE088}" destId="{43FE56B4-E4A5-49B5-9271-99C5D0A08376}" srcOrd="0" destOrd="0" presId="urn:microsoft.com/office/officeart/2005/8/layout/vList3#3"/>
    <dgm:cxn modelId="{625ADDAF-FC7D-49B1-BD15-6E97A8D23186}" type="presParOf" srcId="{CC0FD53E-E458-4EE4-B83E-A975798AE088}" destId="{35FD0751-AA9F-4545-AF93-6B052DBFFB2B}" srcOrd="1" destOrd="0" presId="urn:microsoft.com/office/officeart/2005/8/layout/vList3#3"/>
    <dgm:cxn modelId="{3F5FE5D7-55E8-494B-BB6D-8B591B04CA2F}" type="presParOf" srcId="{5D160C5C-A880-477C-AE48-446F19AD951A}" destId="{3FECE5A4-3AE8-48E8-9630-8ED947405166}" srcOrd="1" destOrd="0" presId="urn:microsoft.com/office/officeart/2005/8/layout/vList3#3"/>
    <dgm:cxn modelId="{7392E6F5-B5CE-49B4-AB27-68B9D50721FE}" type="presParOf" srcId="{5D160C5C-A880-477C-AE48-446F19AD951A}" destId="{A087A857-0E9B-4535-B1C6-1B311C817F02}" srcOrd="2" destOrd="0" presId="urn:microsoft.com/office/officeart/2005/8/layout/vList3#3"/>
    <dgm:cxn modelId="{18CA6CE7-65FD-43A1-8735-1D3180EB470F}" type="presParOf" srcId="{A087A857-0E9B-4535-B1C6-1B311C817F02}" destId="{4F71B357-2088-4126-BA2A-7114FB8EDAE0}" srcOrd="0" destOrd="0" presId="urn:microsoft.com/office/officeart/2005/8/layout/vList3#3"/>
    <dgm:cxn modelId="{91124FB0-0BC8-40CA-9883-15CA641F4173}" type="presParOf" srcId="{A087A857-0E9B-4535-B1C6-1B311C817F02}" destId="{D88D619F-7D92-48B6-A09D-E56DD6252EAE}" srcOrd="1" destOrd="0" presId="urn:microsoft.com/office/officeart/2005/8/layout/vList3#3"/>
    <dgm:cxn modelId="{12B04DE1-02CB-477E-9C98-046886953E0F}" type="presParOf" srcId="{5D160C5C-A880-477C-AE48-446F19AD951A}" destId="{4B234707-A82F-434F-9860-501C1514717A}" srcOrd="3" destOrd="0" presId="urn:microsoft.com/office/officeart/2005/8/layout/vList3#3"/>
    <dgm:cxn modelId="{CD439A6C-FEC3-4B15-ABAB-23DC79E2C4B2}" type="presParOf" srcId="{5D160C5C-A880-477C-AE48-446F19AD951A}" destId="{E0449497-288A-4D69-B3B2-D957B9FA5032}" srcOrd="4" destOrd="0" presId="urn:microsoft.com/office/officeart/2005/8/layout/vList3#3"/>
    <dgm:cxn modelId="{01079C6E-8EF2-4596-9CEB-3DC1FADF3275}" type="presParOf" srcId="{E0449497-288A-4D69-B3B2-D957B9FA5032}" destId="{389C4148-F2E9-4003-A566-CB84455F8EF1}" srcOrd="0" destOrd="0" presId="urn:microsoft.com/office/officeart/2005/8/layout/vList3#3"/>
    <dgm:cxn modelId="{B989CD00-AB24-4AC2-B36E-FFACB3806321}" type="presParOf" srcId="{E0449497-288A-4D69-B3B2-D957B9FA5032}" destId="{31027AFD-D851-4D73-9C41-E7D5BACFCB25}" srcOrd="1" destOrd="0" presId="urn:microsoft.com/office/officeart/2005/8/layout/vList3#3"/>
    <dgm:cxn modelId="{1E98E31E-A5C5-4473-8DA9-96A1875F1E35}" type="presParOf" srcId="{5D160C5C-A880-477C-AE48-446F19AD951A}" destId="{C6986EEA-B49D-4E82-9B39-B1F1ED699E98}" srcOrd="5" destOrd="0" presId="urn:microsoft.com/office/officeart/2005/8/layout/vList3#3"/>
    <dgm:cxn modelId="{ABE51C55-D645-4A76-8680-17B9C3BF1578}" type="presParOf" srcId="{5D160C5C-A880-477C-AE48-446F19AD951A}" destId="{87C7D63E-E9D2-416B-B628-55DEFA019990}" srcOrd="6" destOrd="0" presId="urn:microsoft.com/office/officeart/2005/8/layout/vList3#3"/>
    <dgm:cxn modelId="{6E790739-EF27-4FBC-8EF8-B21D705E9CC2}" type="presParOf" srcId="{87C7D63E-E9D2-416B-B628-55DEFA019990}" destId="{64F59B34-F9E6-4CDB-B90E-CD9D0EC56E5E}" srcOrd="0" destOrd="0" presId="urn:microsoft.com/office/officeart/2005/8/layout/vList3#3"/>
    <dgm:cxn modelId="{C017A6ED-743A-4D36-B44D-F93E22E53A37}" type="presParOf" srcId="{87C7D63E-E9D2-416B-B628-55DEFA019990}" destId="{371D4C00-A317-4D47-AD8B-76E338483D17}" srcOrd="1" destOrd="0" presId="urn:microsoft.com/office/officeart/2005/8/layout/vList3#3"/>
    <dgm:cxn modelId="{D1596940-2EEF-414E-8BF7-D9083E3DA75A}" type="presParOf" srcId="{5D160C5C-A880-477C-AE48-446F19AD951A}" destId="{961BE33B-A78A-476E-B040-C4DC0131BC6D}" srcOrd="7" destOrd="0" presId="urn:microsoft.com/office/officeart/2005/8/layout/vList3#3"/>
    <dgm:cxn modelId="{DFD810B6-386B-418D-880E-1AFFC0BD3B7E}" type="presParOf" srcId="{5D160C5C-A880-477C-AE48-446F19AD951A}" destId="{96F8A136-AC7D-45A0-A198-ED2DC2BC47CD}" srcOrd="8" destOrd="0" presId="urn:microsoft.com/office/officeart/2005/8/layout/vList3#3"/>
    <dgm:cxn modelId="{1E2038F9-2B24-4FC0-AA70-B0015EFFC966}" type="presParOf" srcId="{96F8A136-AC7D-45A0-A198-ED2DC2BC47CD}" destId="{A637FE2A-6DFE-46B0-99A8-98A3E3660255}" srcOrd="0" destOrd="0" presId="urn:microsoft.com/office/officeart/2005/8/layout/vList3#3"/>
    <dgm:cxn modelId="{79045D79-7FBB-4AB8-BDF1-141EF18DBC0B}" type="presParOf" srcId="{96F8A136-AC7D-45A0-A198-ED2DC2BC47CD}" destId="{3A94067A-E5AB-45C7-A00D-53E482DAF921}" srcOrd="1" destOrd="0" presId="urn:microsoft.com/office/officeart/2005/8/layout/vList3#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336CE0AB-5A2D-426E-B261-B752E3648D7D}" type="doc">
      <dgm:prSet loTypeId="urn:microsoft.com/office/officeart/2005/8/layout/lProcess3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5AC4F08-54B5-46AB-8434-6B1E9CFAA99B}">
      <dgm:prSet phldrT="[Текст]"/>
      <dgm:spPr/>
      <dgm:t>
        <a:bodyPr/>
        <a:lstStyle/>
        <a:p>
          <a:r>
            <a:rPr lang="ru-RU" dirty="0"/>
            <a:t> </a:t>
          </a:r>
          <a:r>
            <a:rPr lang="ru-RU" dirty="0" err="1">
              <a:latin typeface="Arial Black"/>
            </a:rPr>
            <a:t>Народні</a:t>
          </a:r>
          <a:r>
            <a:rPr lang="ru-RU" dirty="0">
              <a:latin typeface="Arial Black"/>
            </a:rPr>
            <a:t>  </a:t>
          </a:r>
          <a:r>
            <a:rPr lang="ru-RU" dirty="0" err="1">
              <a:latin typeface="Arial Black"/>
            </a:rPr>
            <a:t>Збори</a:t>
          </a:r>
          <a:endParaRPr lang="ru-RU" sz="3000" dirty="0">
            <a:solidFill>
              <a:srgbClr val="010000"/>
            </a:solidFill>
            <a:latin typeface="Arial Black"/>
          </a:endParaRPr>
        </a:p>
      </dgm:t>
    </dgm:pt>
    <dgm:pt modelId="{57709EC7-E934-40B8-872A-39992348457A}" type="parTrans" cxnId="{20491C46-31B8-4A64-8816-68B15DF8C5CB}">
      <dgm:prSet/>
      <dgm:spPr/>
      <dgm:t>
        <a:bodyPr/>
        <a:lstStyle/>
        <a:p>
          <a:endParaRPr lang="ru-RU"/>
        </a:p>
      </dgm:t>
    </dgm:pt>
    <dgm:pt modelId="{58C31B75-91F7-476A-8A2D-06AD4EE277AC}" type="sibTrans" cxnId="{20491C46-31B8-4A64-8816-68B15DF8C5CB}">
      <dgm:prSet/>
      <dgm:spPr/>
      <dgm:t>
        <a:bodyPr/>
        <a:lstStyle/>
        <a:p>
          <a:endParaRPr lang="ru-RU"/>
        </a:p>
      </dgm:t>
    </dgm:pt>
    <dgm:pt modelId="{6727B89C-B4C6-44C2-91B7-80562DCE30C4}">
      <dgm:prSet phldrT="[Текст]" custT="1"/>
      <dgm:spPr/>
      <dgm:t>
        <a:bodyPr/>
        <a:lstStyle/>
        <a:p>
          <a:r>
            <a:rPr lang="ru-RU" sz="1400" dirty="0" err="1">
              <a:latin typeface="Arial Black"/>
            </a:rPr>
            <a:t>Розгляд</a:t>
          </a:r>
          <a:r>
            <a:rPr lang="ru-RU" sz="1400" dirty="0">
              <a:latin typeface="Arial Black"/>
            </a:rPr>
            <a:t> справ про </a:t>
          </a:r>
          <a:r>
            <a:rPr lang="ru-RU" sz="1400" dirty="0" err="1">
              <a:latin typeface="Arial Black"/>
            </a:rPr>
            <a:t>найбільш</a:t>
          </a:r>
          <a:r>
            <a:rPr lang="ru-RU" sz="1400" dirty="0">
              <a:latin typeface="Arial Black"/>
            </a:rPr>
            <a:t> </a:t>
          </a:r>
          <a:r>
            <a:rPr lang="ru-RU" sz="1400" dirty="0" err="1">
              <a:latin typeface="Arial Black"/>
            </a:rPr>
            <a:t>тяжкі</a:t>
          </a:r>
          <a:r>
            <a:rPr lang="ru-RU" sz="1400" dirty="0">
              <a:latin typeface="Arial Black"/>
            </a:rPr>
            <a:t> </a:t>
          </a:r>
          <a:r>
            <a:rPr lang="ru-RU" sz="1400" dirty="0" err="1">
              <a:latin typeface="Arial Black"/>
            </a:rPr>
            <a:t>злочини</a:t>
          </a:r>
          <a:endParaRPr lang="ru-RU" sz="1400" dirty="0">
            <a:latin typeface="Arial Black"/>
          </a:endParaRPr>
        </a:p>
      </dgm:t>
    </dgm:pt>
    <dgm:pt modelId="{FF45C642-9F19-4FAC-AA5D-1E4FE023532B}" type="parTrans" cxnId="{2D2ADC8E-3546-4225-8267-DBB99B96288E}">
      <dgm:prSet/>
      <dgm:spPr/>
      <dgm:t>
        <a:bodyPr/>
        <a:lstStyle/>
        <a:p>
          <a:endParaRPr lang="ru-RU"/>
        </a:p>
      </dgm:t>
    </dgm:pt>
    <dgm:pt modelId="{3B636CC7-30E1-4EA3-A76E-F86BFB7D3C88}" type="sibTrans" cxnId="{2D2ADC8E-3546-4225-8267-DBB99B96288E}">
      <dgm:prSet/>
      <dgm:spPr/>
      <dgm:t>
        <a:bodyPr/>
        <a:lstStyle/>
        <a:p>
          <a:endParaRPr lang="ru-RU"/>
        </a:p>
      </dgm:t>
    </dgm:pt>
    <dgm:pt modelId="{3BAB5C51-971B-4B2D-A32C-1637354B64FB}">
      <dgm:prSet phldrT="[Текст]"/>
      <dgm:spPr/>
      <dgm:t>
        <a:bodyPr/>
        <a:lstStyle/>
        <a:p>
          <a:r>
            <a:rPr lang="ru-RU" sz="3400" dirty="0" err="1">
              <a:latin typeface="Arial Black"/>
            </a:rPr>
            <a:t>Геліея</a:t>
          </a:r>
          <a:endParaRPr lang="ru-RU" sz="3400" dirty="0">
            <a:latin typeface="Arial Black"/>
          </a:endParaRPr>
        </a:p>
      </dgm:t>
    </dgm:pt>
    <dgm:pt modelId="{7337004F-EA7C-49C1-A773-31BE6F75D687}" type="parTrans" cxnId="{09A8E2DE-3990-4D70-A442-40DEFD56DA66}">
      <dgm:prSet/>
      <dgm:spPr/>
      <dgm:t>
        <a:bodyPr/>
        <a:lstStyle/>
        <a:p>
          <a:endParaRPr lang="ru-RU"/>
        </a:p>
      </dgm:t>
    </dgm:pt>
    <dgm:pt modelId="{18F4D4A0-8113-444E-B6E4-40CE54291590}" type="sibTrans" cxnId="{09A8E2DE-3990-4D70-A442-40DEFD56DA66}">
      <dgm:prSet/>
      <dgm:spPr/>
      <dgm:t>
        <a:bodyPr/>
        <a:lstStyle/>
        <a:p>
          <a:endParaRPr lang="ru-RU"/>
        </a:p>
      </dgm:t>
    </dgm:pt>
    <dgm:pt modelId="{4BD28D66-70AB-4986-8088-F585F5EF92D6}">
      <dgm:prSet phldrT="[Текст]" custT="1"/>
      <dgm:spPr/>
      <dgm:t>
        <a:bodyPr/>
        <a:lstStyle/>
        <a:p>
          <a:r>
            <a:rPr lang="ru-RU" sz="1600" dirty="0" err="1">
              <a:latin typeface="Arial Black"/>
            </a:rPr>
            <a:t>Вищий</a:t>
          </a:r>
          <a:r>
            <a:rPr lang="ru-RU" sz="1600" dirty="0">
              <a:latin typeface="Arial Black"/>
            </a:rPr>
            <a:t> </a:t>
          </a:r>
          <a:r>
            <a:rPr lang="ru-RU" sz="1600" dirty="0" err="1">
              <a:latin typeface="Arial Black"/>
            </a:rPr>
            <a:t>виборний</a:t>
          </a:r>
          <a:r>
            <a:rPr lang="ru-RU" sz="1600" dirty="0">
              <a:latin typeface="Arial Black"/>
            </a:rPr>
            <a:t> </a:t>
          </a:r>
          <a:r>
            <a:rPr lang="ru-RU" sz="1600" dirty="0" err="1">
              <a:latin typeface="Arial Black"/>
            </a:rPr>
            <a:t>судовий</a:t>
          </a:r>
          <a:r>
            <a:rPr lang="ru-RU" sz="1600" dirty="0">
              <a:latin typeface="Arial Black"/>
            </a:rPr>
            <a:t> орган </a:t>
          </a:r>
          <a:r>
            <a:rPr lang="ru-RU" sz="1600" dirty="0" err="1">
              <a:latin typeface="Arial Black"/>
            </a:rPr>
            <a:t>Афін</a:t>
          </a:r>
          <a:endParaRPr lang="ru-RU" sz="1600" dirty="0">
            <a:latin typeface="Arial Black"/>
          </a:endParaRPr>
        </a:p>
      </dgm:t>
    </dgm:pt>
    <dgm:pt modelId="{EE0BA318-8900-4543-8A95-17F782B8F829}" type="parTrans" cxnId="{8FB4A5C6-BF91-4E74-A83A-32CBA5EAC944}">
      <dgm:prSet/>
      <dgm:spPr/>
      <dgm:t>
        <a:bodyPr/>
        <a:lstStyle/>
        <a:p>
          <a:endParaRPr lang="ru-RU"/>
        </a:p>
      </dgm:t>
    </dgm:pt>
    <dgm:pt modelId="{BC3800CD-C021-4C62-ACCF-E188CD1736AA}" type="sibTrans" cxnId="{8FB4A5C6-BF91-4E74-A83A-32CBA5EAC944}">
      <dgm:prSet/>
      <dgm:spPr/>
      <dgm:t>
        <a:bodyPr/>
        <a:lstStyle/>
        <a:p>
          <a:endParaRPr lang="ru-RU"/>
        </a:p>
      </dgm:t>
    </dgm:pt>
    <dgm:pt modelId="{6D041840-8672-43D6-B8D3-EAD595AB0585}">
      <dgm:prSet phldrT="[Текст]"/>
      <dgm:spPr/>
      <dgm:t>
        <a:bodyPr/>
        <a:lstStyle/>
        <a:p>
          <a:r>
            <a:rPr lang="ru-RU" dirty="0">
              <a:latin typeface="Arial Black"/>
            </a:rPr>
            <a:t>Ареопаг</a:t>
          </a:r>
        </a:p>
      </dgm:t>
    </dgm:pt>
    <dgm:pt modelId="{0AF23831-E7DC-47D5-A8C8-494B7AEFCEB5}" type="parTrans" cxnId="{BFE57C4E-4312-4DDC-99E1-F210913B3E14}">
      <dgm:prSet/>
      <dgm:spPr/>
      <dgm:t>
        <a:bodyPr/>
        <a:lstStyle/>
        <a:p>
          <a:endParaRPr lang="ru-RU"/>
        </a:p>
      </dgm:t>
    </dgm:pt>
    <dgm:pt modelId="{80436F02-B667-43A7-A528-F0DC18D607DD}" type="sibTrans" cxnId="{BFE57C4E-4312-4DDC-99E1-F210913B3E14}">
      <dgm:prSet/>
      <dgm:spPr/>
      <dgm:t>
        <a:bodyPr/>
        <a:lstStyle/>
        <a:p>
          <a:endParaRPr lang="ru-RU"/>
        </a:p>
      </dgm:t>
    </dgm:pt>
    <dgm:pt modelId="{024D0FA0-3F9A-4D18-9038-6BC324EF9814}">
      <dgm:prSet phldrT="[Текст]"/>
      <dgm:spPr/>
      <dgm:t>
        <a:bodyPr/>
        <a:lstStyle/>
        <a:p>
          <a:r>
            <a:rPr lang="ru-RU" dirty="0" err="1">
              <a:latin typeface="Arial Black"/>
            </a:rPr>
            <a:t>Під</a:t>
          </a:r>
          <a:r>
            <a:rPr lang="ru-RU" dirty="0">
              <a:latin typeface="Arial Black"/>
            </a:rPr>
            <a:t> </a:t>
          </a:r>
          <a:r>
            <a:rPr lang="ru-RU" dirty="0" err="1">
              <a:latin typeface="Arial Black"/>
            </a:rPr>
            <a:t>головуванням</a:t>
          </a:r>
          <a:r>
            <a:rPr lang="ru-RU" dirty="0">
              <a:latin typeface="Arial Black"/>
            </a:rPr>
            <a:t> архонта-басилевса, </a:t>
          </a:r>
          <a:r>
            <a:rPr lang="ru-RU" dirty="0" err="1">
              <a:latin typeface="Arial Black"/>
            </a:rPr>
            <a:t>розглядав</a:t>
          </a:r>
          <a:r>
            <a:rPr lang="ru-RU" dirty="0">
              <a:latin typeface="Arial Black"/>
            </a:rPr>
            <a:t> </a:t>
          </a:r>
          <a:r>
            <a:rPr lang="ru-RU" dirty="0" err="1">
              <a:latin typeface="Arial Black"/>
            </a:rPr>
            <a:t>справи</a:t>
          </a:r>
          <a:r>
            <a:rPr lang="ru-RU" dirty="0">
              <a:latin typeface="Arial Black"/>
            </a:rPr>
            <a:t> про </a:t>
          </a:r>
          <a:r>
            <a:rPr lang="ru-RU" dirty="0" err="1">
              <a:latin typeface="Arial Black"/>
            </a:rPr>
            <a:t>кримінальні</a:t>
          </a:r>
          <a:r>
            <a:rPr lang="ru-RU" dirty="0">
              <a:latin typeface="Arial Black"/>
            </a:rPr>
            <a:t> </a:t>
          </a:r>
          <a:r>
            <a:rPr lang="ru-RU" dirty="0" err="1">
              <a:latin typeface="Arial Black"/>
            </a:rPr>
            <a:t>злочини</a:t>
          </a:r>
          <a:r>
            <a:rPr lang="ru-RU" dirty="0">
              <a:latin typeface="Arial Black"/>
            </a:rPr>
            <a:t>.</a:t>
          </a:r>
          <a:endParaRPr lang="ru-RU" sz="3800" dirty="0">
            <a:latin typeface="Arial Black"/>
          </a:endParaRPr>
        </a:p>
      </dgm:t>
    </dgm:pt>
    <dgm:pt modelId="{8C3C679F-7AD0-4D76-988A-6BE589997BF3}" type="parTrans" cxnId="{4ED1D956-7943-424D-AC3C-2E2827E2CD39}">
      <dgm:prSet/>
      <dgm:spPr/>
      <dgm:t>
        <a:bodyPr/>
        <a:lstStyle/>
        <a:p>
          <a:endParaRPr lang="ru-RU"/>
        </a:p>
      </dgm:t>
    </dgm:pt>
    <dgm:pt modelId="{AC352643-10A8-43A6-A781-E403C4CD06DF}" type="sibTrans" cxnId="{4ED1D956-7943-424D-AC3C-2E2827E2CD39}">
      <dgm:prSet/>
      <dgm:spPr/>
      <dgm:t>
        <a:bodyPr/>
        <a:lstStyle/>
        <a:p>
          <a:endParaRPr lang="ru-RU"/>
        </a:p>
      </dgm:t>
    </dgm:pt>
    <dgm:pt modelId="{941B3A27-B04B-4E29-A7DA-FC6BA1BA9378}">
      <dgm:prSet phldrT="[Текст]"/>
      <dgm:spPr/>
      <dgm:t>
        <a:bodyPr/>
        <a:lstStyle/>
        <a:p>
          <a:r>
            <a:rPr lang="ru-RU" sz="3800" dirty="0">
              <a:latin typeface="Arial Black"/>
            </a:rPr>
            <a:t>За </a:t>
          </a:r>
          <a:r>
            <a:rPr lang="ru-RU" sz="3800" dirty="0" err="1">
              <a:latin typeface="Arial Black"/>
            </a:rPr>
            <a:t>дорученням</a:t>
          </a:r>
          <a:r>
            <a:rPr lang="ru-RU" sz="3800" dirty="0">
              <a:latin typeface="Arial Black"/>
            </a:rPr>
            <a:t> </a:t>
          </a:r>
          <a:r>
            <a:rPr lang="ru-RU" sz="3800" dirty="0" err="1">
              <a:latin typeface="Arial Black"/>
            </a:rPr>
            <a:t>народних</a:t>
          </a:r>
          <a:r>
            <a:rPr lang="ru-RU" sz="3800" dirty="0">
              <a:latin typeface="Arial Black"/>
            </a:rPr>
            <a:t> </a:t>
          </a:r>
          <a:r>
            <a:rPr lang="ru-RU" sz="3800" dirty="0" err="1">
              <a:latin typeface="Arial Black"/>
            </a:rPr>
            <a:t>зборів</a:t>
          </a:r>
          <a:r>
            <a:rPr lang="ru-RU" sz="3800" dirty="0">
              <a:latin typeface="Arial Black"/>
            </a:rPr>
            <a:t>, </a:t>
          </a:r>
          <a:r>
            <a:rPr lang="ru-RU" sz="3800" dirty="0" err="1">
              <a:latin typeface="Arial Black"/>
            </a:rPr>
            <a:t>вів</a:t>
          </a:r>
          <a:r>
            <a:rPr lang="ru-RU" sz="3800" dirty="0">
              <a:latin typeface="Arial Black"/>
            </a:rPr>
            <a:t> </a:t>
          </a:r>
          <a:r>
            <a:rPr lang="ru-RU" sz="3800" dirty="0" err="1">
              <a:latin typeface="Arial Black"/>
            </a:rPr>
            <a:t>слідство</a:t>
          </a:r>
          <a:r>
            <a:rPr lang="ru-RU" sz="3800" dirty="0">
              <a:latin typeface="Arial Black"/>
            </a:rPr>
            <a:t> у справах про </a:t>
          </a:r>
          <a:r>
            <a:rPr lang="ru-RU" sz="3800" dirty="0" err="1">
              <a:latin typeface="Arial Black"/>
            </a:rPr>
            <a:t>державні</a:t>
          </a:r>
          <a:r>
            <a:rPr lang="ru-RU" sz="3800" dirty="0">
              <a:latin typeface="Arial Black"/>
            </a:rPr>
            <a:t> </a:t>
          </a:r>
          <a:r>
            <a:rPr lang="ru-RU" sz="3800" dirty="0" err="1">
              <a:latin typeface="Arial Black"/>
            </a:rPr>
            <a:t>злочини</a:t>
          </a:r>
          <a:r>
            <a:rPr lang="ru-RU" sz="3800" dirty="0">
              <a:latin typeface="Arial Black"/>
            </a:rPr>
            <a:t>.</a:t>
          </a:r>
        </a:p>
      </dgm:t>
    </dgm:pt>
    <dgm:pt modelId="{74255B9D-B3C9-4E58-A3CE-A65BFA4B021F}" type="parTrans" cxnId="{1151ABD4-5286-4C54-B3AB-8720EA1C38E3}">
      <dgm:prSet/>
      <dgm:spPr/>
      <dgm:t>
        <a:bodyPr/>
        <a:lstStyle/>
        <a:p>
          <a:endParaRPr lang="ru-RU"/>
        </a:p>
      </dgm:t>
    </dgm:pt>
    <dgm:pt modelId="{B8EC5283-3737-4F5C-9CEB-8469B96E5CB9}" type="sibTrans" cxnId="{1151ABD4-5286-4C54-B3AB-8720EA1C38E3}">
      <dgm:prSet/>
      <dgm:spPr/>
      <dgm:t>
        <a:bodyPr/>
        <a:lstStyle/>
        <a:p>
          <a:endParaRPr lang="ru-RU"/>
        </a:p>
      </dgm:t>
    </dgm:pt>
    <dgm:pt modelId="{298856FF-0295-41ED-ABAF-EDDBFEFF07BE}" type="pres">
      <dgm:prSet presAssocID="{336CE0AB-5A2D-426E-B261-B752E3648D7D}" presName="Name0" presStyleCnt="0">
        <dgm:presLayoutVars>
          <dgm:chPref val="3"/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CBB907C7-3551-416B-8563-C95AB05DEE23}" type="pres">
      <dgm:prSet presAssocID="{C5AC4F08-54B5-46AB-8434-6B1E9CFAA99B}" presName="horFlow" presStyleCnt="0"/>
      <dgm:spPr/>
    </dgm:pt>
    <dgm:pt modelId="{EEBE42B5-AAC6-4D69-92D1-48CC21785162}" type="pres">
      <dgm:prSet presAssocID="{C5AC4F08-54B5-46AB-8434-6B1E9CFAA99B}" presName="bigChev" presStyleLbl="node1" presStyleIdx="0" presStyleCnt="3"/>
      <dgm:spPr/>
      <dgm:t>
        <a:bodyPr/>
        <a:lstStyle/>
        <a:p>
          <a:endParaRPr lang="ru-RU"/>
        </a:p>
      </dgm:t>
    </dgm:pt>
    <dgm:pt modelId="{3D489F70-3080-49FF-86B0-47E0A5E2FCFB}" type="pres">
      <dgm:prSet presAssocID="{FF45C642-9F19-4FAC-AA5D-1E4FE023532B}" presName="parTrans" presStyleCnt="0"/>
      <dgm:spPr/>
    </dgm:pt>
    <dgm:pt modelId="{C93ECC81-0F76-431C-A19C-6819F8D4E6DC}" type="pres">
      <dgm:prSet presAssocID="{6727B89C-B4C6-44C2-91B7-80562DCE30C4}" presName="node" presStyleLbl="alignAccFollow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4F1E815-9E55-4188-B51B-BDAF37C79990}" type="pres">
      <dgm:prSet presAssocID="{C5AC4F08-54B5-46AB-8434-6B1E9CFAA99B}" presName="vSp" presStyleCnt="0"/>
      <dgm:spPr/>
    </dgm:pt>
    <dgm:pt modelId="{71F1A04E-D509-467F-9258-053D8047795B}" type="pres">
      <dgm:prSet presAssocID="{3BAB5C51-971B-4B2D-A32C-1637354B64FB}" presName="horFlow" presStyleCnt="0"/>
      <dgm:spPr/>
    </dgm:pt>
    <dgm:pt modelId="{62823D58-F3F4-4314-A316-40026C95AD7D}" type="pres">
      <dgm:prSet presAssocID="{3BAB5C51-971B-4B2D-A32C-1637354B64FB}" presName="bigChev" presStyleLbl="node1" presStyleIdx="1" presStyleCnt="3"/>
      <dgm:spPr/>
      <dgm:t>
        <a:bodyPr/>
        <a:lstStyle/>
        <a:p>
          <a:endParaRPr lang="ru-RU"/>
        </a:p>
      </dgm:t>
    </dgm:pt>
    <dgm:pt modelId="{37E5C0E1-C49F-4853-B879-827238F41A41}" type="pres">
      <dgm:prSet presAssocID="{EE0BA318-8900-4543-8A95-17F782B8F829}" presName="parTrans" presStyleCnt="0"/>
      <dgm:spPr/>
    </dgm:pt>
    <dgm:pt modelId="{C5DDD4E5-84A6-400E-9D31-A35E7280B70C}" type="pres">
      <dgm:prSet presAssocID="{4BD28D66-70AB-4986-8088-F585F5EF92D6}" presName="node" presStyleLbl="alignAccFollowNode1" presStyleIdx="1" presStyleCnt="4" custScaleX="14302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8584DCA-1DA1-4DC5-9861-8C3DD519EFA0}" type="pres">
      <dgm:prSet presAssocID="{3BAB5C51-971B-4B2D-A32C-1637354B64FB}" presName="vSp" presStyleCnt="0"/>
      <dgm:spPr/>
    </dgm:pt>
    <dgm:pt modelId="{A78E7AAA-764F-469A-9B2C-E7614E3FE468}" type="pres">
      <dgm:prSet presAssocID="{6D041840-8672-43D6-B8D3-EAD595AB0585}" presName="horFlow" presStyleCnt="0"/>
      <dgm:spPr/>
    </dgm:pt>
    <dgm:pt modelId="{1132B504-CA93-4791-A6D9-F05F8700B3E2}" type="pres">
      <dgm:prSet presAssocID="{6D041840-8672-43D6-B8D3-EAD595AB0585}" presName="bigChev" presStyleLbl="node1" presStyleIdx="2" presStyleCnt="3"/>
      <dgm:spPr/>
      <dgm:t>
        <a:bodyPr/>
        <a:lstStyle/>
        <a:p>
          <a:endParaRPr lang="ru-RU"/>
        </a:p>
      </dgm:t>
    </dgm:pt>
    <dgm:pt modelId="{C119827C-F86B-4B14-BD12-872584CBC721}" type="pres">
      <dgm:prSet presAssocID="{8C3C679F-7AD0-4D76-988A-6BE589997BF3}" presName="parTrans" presStyleCnt="0"/>
      <dgm:spPr/>
    </dgm:pt>
    <dgm:pt modelId="{6ED4B8FD-3E6A-47A2-91A3-A88235984467}" type="pres">
      <dgm:prSet presAssocID="{024D0FA0-3F9A-4D18-9038-6BC324EF9814}" presName="node" presStyleLbl="alignAccFollow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7876C31-4716-482D-B67B-C676214C13B6}" type="pres">
      <dgm:prSet presAssocID="{AC352643-10A8-43A6-A781-E403C4CD06DF}" presName="sibTrans" presStyleCnt="0"/>
      <dgm:spPr/>
    </dgm:pt>
    <dgm:pt modelId="{606887E2-8864-4277-A2D6-A31F27E1FE77}" type="pres">
      <dgm:prSet presAssocID="{941B3A27-B04B-4E29-A7DA-FC6BA1BA9378}" presName="node" presStyleLbl="alignAccFollow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AB52D4F-C330-4BA4-BEF8-581DFA409D47}" type="presOf" srcId="{024D0FA0-3F9A-4D18-9038-6BC324EF9814}" destId="{6ED4B8FD-3E6A-47A2-91A3-A88235984467}" srcOrd="0" destOrd="0" presId="urn:microsoft.com/office/officeart/2005/8/layout/lProcess3"/>
    <dgm:cxn modelId="{8FB4A5C6-BF91-4E74-A83A-32CBA5EAC944}" srcId="{3BAB5C51-971B-4B2D-A32C-1637354B64FB}" destId="{4BD28D66-70AB-4986-8088-F585F5EF92D6}" srcOrd="0" destOrd="0" parTransId="{EE0BA318-8900-4543-8A95-17F782B8F829}" sibTransId="{BC3800CD-C021-4C62-ACCF-E188CD1736AA}"/>
    <dgm:cxn modelId="{E28A3E88-9AAD-4DBD-BBA1-D5C42AAB17A1}" type="presOf" srcId="{4BD28D66-70AB-4986-8088-F585F5EF92D6}" destId="{C5DDD4E5-84A6-400E-9D31-A35E7280B70C}" srcOrd="0" destOrd="0" presId="urn:microsoft.com/office/officeart/2005/8/layout/lProcess3"/>
    <dgm:cxn modelId="{3363B626-677B-436E-A4D6-FDEA4FD6152F}" type="presOf" srcId="{6727B89C-B4C6-44C2-91B7-80562DCE30C4}" destId="{C93ECC81-0F76-431C-A19C-6819F8D4E6DC}" srcOrd="0" destOrd="0" presId="urn:microsoft.com/office/officeart/2005/8/layout/lProcess3"/>
    <dgm:cxn modelId="{20491C46-31B8-4A64-8816-68B15DF8C5CB}" srcId="{336CE0AB-5A2D-426E-B261-B752E3648D7D}" destId="{C5AC4F08-54B5-46AB-8434-6B1E9CFAA99B}" srcOrd="0" destOrd="0" parTransId="{57709EC7-E934-40B8-872A-39992348457A}" sibTransId="{58C31B75-91F7-476A-8A2D-06AD4EE277AC}"/>
    <dgm:cxn modelId="{DE1F6B74-4A6D-4FE6-B63A-3CA94C868383}" type="presOf" srcId="{336CE0AB-5A2D-426E-B261-B752E3648D7D}" destId="{298856FF-0295-41ED-ABAF-EDDBFEFF07BE}" srcOrd="0" destOrd="0" presId="urn:microsoft.com/office/officeart/2005/8/layout/lProcess3"/>
    <dgm:cxn modelId="{35CC5CC0-AD4C-43B0-AAB4-BC8546E5A750}" type="presOf" srcId="{6D041840-8672-43D6-B8D3-EAD595AB0585}" destId="{1132B504-CA93-4791-A6D9-F05F8700B3E2}" srcOrd="0" destOrd="0" presId="urn:microsoft.com/office/officeart/2005/8/layout/lProcess3"/>
    <dgm:cxn modelId="{1151ABD4-5286-4C54-B3AB-8720EA1C38E3}" srcId="{6D041840-8672-43D6-B8D3-EAD595AB0585}" destId="{941B3A27-B04B-4E29-A7DA-FC6BA1BA9378}" srcOrd="1" destOrd="0" parTransId="{74255B9D-B3C9-4E58-A3CE-A65BFA4B021F}" sibTransId="{B8EC5283-3737-4F5C-9CEB-8469B96E5CB9}"/>
    <dgm:cxn modelId="{E571103C-24C2-40D4-8395-D5CAC3A767DF}" type="presOf" srcId="{C5AC4F08-54B5-46AB-8434-6B1E9CFAA99B}" destId="{EEBE42B5-AAC6-4D69-92D1-48CC21785162}" srcOrd="0" destOrd="0" presId="urn:microsoft.com/office/officeart/2005/8/layout/lProcess3"/>
    <dgm:cxn modelId="{2D2ADC8E-3546-4225-8267-DBB99B96288E}" srcId="{C5AC4F08-54B5-46AB-8434-6B1E9CFAA99B}" destId="{6727B89C-B4C6-44C2-91B7-80562DCE30C4}" srcOrd="0" destOrd="0" parTransId="{FF45C642-9F19-4FAC-AA5D-1E4FE023532B}" sibTransId="{3B636CC7-30E1-4EA3-A76E-F86BFB7D3C88}"/>
    <dgm:cxn modelId="{831D53B2-563F-4373-B77A-8B06D7655B4C}" type="presOf" srcId="{3BAB5C51-971B-4B2D-A32C-1637354B64FB}" destId="{62823D58-F3F4-4314-A316-40026C95AD7D}" srcOrd="0" destOrd="0" presId="urn:microsoft.com/office/officeart/2005/8/layout/lProcess3"/>
    <dgm:cxn modelId="{09A8E2DE-3990-4D70-A442-40DEFD56DA66}" srcId="{336CE0AB-5A2D-426E-B261-B752E3648D7D}" destId="{3BAB5C51-971B-4B2D-A32C-1637354B64FB}" srcOrd="1" destOrd="0" parTransId="{7337004F-EA7C-49C1-A773-31BE6F75D687}" sibTransId="{18F4D4A0-8113-444E-B6E4-40CE54291590}"/>
    <dgm:cxn modelId="{BFE57C4E-4312-4DDC-99E1-F210913B3E14}" srcId="{336CE0AB-5A2D-426E-B261-B752E3648D7D}" destId="{6D041840-8672-43D6-B8D3-EAD595AB0585}" srcOrd="2" destOrd="0" parTransId="{0AF23831-E7DC-47D5-A8C8-494B7AEFCEB5}" sibTransId="{80436F02-B667-43A7-A528-F0DC18D607DD}"/>
    <dgm:cxn modelId="{4ED1D956-7943-424D-AC3C-2E2827E2CD39}" srcId="{6D041840-8672-43D6-B8D3-EAD595AB0585}" destId="{024D0FA0-3F9A-4D18-9038-6BC324EF9814}" srcOrd="0" destOrd="0" parTransId="{8C3C679F-7AD0-4D76-988A-6BE589997BF3}" sibTransId="{AC352643-10A8-43A6-A781-E403C4CD06DF}"/>
    <dgm:cxn modelId="{F63373E6-E274-42A6-8E60-CC2F32037962}" type="presOf" srcId="{941B3A27-B04B-4E29-A7DA-FC6BA1BA9378}" destId="{606887E2-8864-4277-A2D6-A31F27E1FE77}" srcOrd="0" destOrd="0" presId="urn:microsoft.com/office/officeart/2005/8/layout/lProcess3"/>
    <dgm:cxn modelId="{AA0CBEC1-2FBD-4D85-8141-206CA7C9D72E}" type="presParOf" srcId="{298856FF-0295-41ED-ABAF-EDDBFEFF07BE}" destId="{CBB907C7-3551-416B-8563-C95AB05DEE23}" srcOrd="0" destOrd="0" presId="urn:microsoft.com/office/officeart/2005/8/layout/lProcess3"/>
    <dgm:cxn modelId="{7B5EAD1F-59FE-4237-A66E-68E83CC882FB}" type="presParOf" srcId="{CBB907C7-3551-416B-8563-C95AB05DEE23}" destId="{EEBE42B5-AAC6-4D69-92D1-48CC21785162}" srcOrd="0" destOrd="0" presId="urn:microsoft.com/office/officeart/2005/8/layout/lProcess3"/>
    <dgm:cxn modelId="{3D61E68A-6232-4F0B-AAFF-00073369DD49}" type="presParOf" srcId="{CBB907C7-3551-416B-8563-C95AB05DEE23}" destId="{3D489F70-3080-49FF-86B0-47E0A5E2FCFB}" srcOrd="1" destOrd="0" presId="urn:microsoft.com/office/officeart/2005/8/layout/lProcess3"/>
    <dgm:cxn modelId="{7AD12B43-588E-4BDA-BC61-97CDA3452D55}" type="presParOf" srcId="{CBB907C7-3551-416B-8563-C95AB05DEE23}" destId="{C93ECC81-0F76-431C-A19C-6819F8D4E6DC}" srcOrd="2" destOrd="0" presId="urn:microsoft.com/office/officeart/2005/8/layout/lProcess3"/>
    <dgm:cxn modelId="{D86197B6-F470-4F6E-B62B-4692A17C3414}" type="presParOf" srcId="{298856FF-0295-41ED-ABAF-EDDBFEFF07BE}" destId="{44F1E815-9E55-4188-B51B-BDAF37C79990}" srcOrd="1" destOrd="0" presId="urn:microsoft.com/office/officeart/2005/8/layout/lProcess3"/>
    <dgm:cxn modelId="{063E25A4-5D40-4D98-B4A6-E789531C705C}" type="presParOf" srcId="{298856FF-0295-41ED-ABAF-EDDBFEFF07BE}" destId="{71F1A04E-D509-467F-9258-053D8047795B}" srcOrd="2" destOrd="0" presId="urn:microsoft.com/office/officeart/2005/8/layout/lProcess3"/>
    <dgm:cxn modelId="{22D0E8FE-6509-4CA1-9CA4-668EAE830498}" type="presParOf" srcId="{71F1A04E-D509-467F-9258-053D8047795B}" destId="{62823D58-F3F4-4314-A316-40026C95AD7D}" srcOrd="0" destOrd="0" presId="urn:microsoft.com/office/officeart/2005/8/layout/lProcess3"/>
    <dgm:cxn modelId="{084D4CDE-8CE1-4036-BB92-3CCAFC5BF7FE}" type="presParOf" srcId="{71F1A04E-D509-467F-9258-053D8047795B}" destId="{37E5C0E1-C49F-4853-B879-827238F41A41}" srcOrd="1" destOrd="0" presId="urn:microsoft.com/office/officeart/2005/8/layout/lProcess3"/>
    <dgm:cxn modelId="{B3F743D9-2782-4D32-BAB2-45636E27A513}" type="presParOf" srcId="{71F1A04E-D509-467F-9258-053D8047795B}" destId="{C5DDD4E5-84A6-400E-9D31-A35E7280B70C}" srcOrd="2" destOrd="0" presId="urn:microsoft.com/office/officeart/2005/8/layout/lProcess3"/>
    <dgm:cxn modelId="{7E3D7128-3B4F-4101-8226-A2586F8CCA3D}" type="presParOf" srcId="{298856FF-0295-41ED-ABAF-EDDBFEFF07BE}" destId="{E8584DCA-1DA1-4DC5-9861-8C3DD519EFA0}" srcOrd="3" destOrd="0" presId="urn:microsoft.com/office/officeart/2005/8/layout/lProcess3"/>
    <dgm:cxn modelId="{ACE2E680-FE8D-4A76-A1B4-96008DA3F119}" type="presParOf" srcId="{298856FF-0295-41ED-ABAF-EDDBFEFF07BE}" destId="{A78E7AAA-764F-469A-9B2C-E7614E3FE468}" srcOrd="4" destOrd="0" presId="urn:microsoft.com/office/officeart/2005/8/layout/lProcess3"/>
    <dgm:cxn modelId="{F781BA6A-4D8D-49E7-B506-919A271C9CF9}" type="presParOf" srcId="{A78E7AAA-764F-469A-9B2C-E7614E3FE468}" destId="{1132B504-CA93-4791-A6D9-F05F8700B3E2}" srcOrd="0" destOrd="0" presId="urn:microsoft.com/office/officeart/2005/8/layout/lProcess3"/>
    <dgm:cxn modelId="{FE811CBA-EFD2-4364-82AE-38C49912C21C}" type="presParOf" srcId="{A78E7AAA-764F-469A-9B2C-E7614E3FE468}" destId="{C119827C-F86B-4B14-BD12-872584CBC721}" srcOrd="1" destOrd="0" presId="urn:microsoft.com/office/officeart/2005/8/layout/lProcess3"/>
    <dgm:cxn modelId="{B7418105-6C94-4021-8265-31A27CAC380D}" type="presParOf" srcId="{A78E7AAA-764F-469A-9B2C-E7614E3FE468}" destId="{6ED4B8FD-3E6A-47A2-91A3-A88235984467}" srcOrd="2" destOrd="0" presId="urn:microsoft.com/office/officeart/2005/8/layout/lProcess3"/>
    <dgm:cxn modelId="{92C055D0-35CB-453F-A112-0DD20B17BC1B}" type="presParOf" srcId="{A78E7AAA-764F-469A-9B2C-E7614E3FE468}" destId="{67876C31-4716-482D-B67B-C676214C13B6}" srcOrd="3" destOrd="0" presId="urn:microsoft.com/office/officeart/2005/8/layout/lProcess3"/>
    <dgm:cxn modelId="{97A2EE30-0E56-428D-8A99-92B527B32551}" type="presParOf" srcId="{A78E7AAA-764F-469A-9B2C-E7614E3FE468}" destId="{606887E2-8864-4277-A2D6-A31F27E1FE77}" srcOrd="4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95DF7419-ACA5-46C2-B87F-E4115D54DA05}" type="doc">
      <dgm:prSet loTypeId="urn:microsoft.com/office/officeart/2005/8/layout/lProcess3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5D80B1A-84DA-45A3-B4D0-05848BAFBEDC}">
      <dgm:prSet phldrT="[Текст]"/>
      <dgm:spPr/>
      <dgm:t>
        <a:bodyPr/>
        <a:lstStyle/>
        <a:p>
          <a:r>
            <a:rPr lang="ru-RU" dirty="0">
              <a:latin typeface="Arial Black"/>
            </a:rPr>
            <a:t>СУД ЕФЕТОВ</a:t>
          </a:r>
          <a:endParaRPr lang="ru-RU" sz="3000" dirty="0">
            <a:solidFill>
              <a:srgbClr val="010000"/>
            </a:solidFill>
            <a:latin typeface="Arial Black"/>
          </a:endParaRPr>
        </a:p>
      </dgm:t>
    </dgm:pt>
    <dgm:pt modelId="{6C9E14C5-B60B-485B-B2BB-CD0308484880}" type="parTrans" cxnId="{AAA269D4-9575-4679-8F90-A76605857218}">
      <dgm:prSet/>
      <dgm:spPr/>
      <dgm:t>
        <a:bodyPr/>
        <a:lstStyle/>
        <a:p>
          <a:endParaRPr lang="ru-RU"/>
        </a:p>
      </dgm:t>
    </dgm:pt>
    <dgm:pt modelId="{4242E299-BF5F-45A0-9C4C-19098245E363}" type="sibTrans" cxnId="{AAA269D4-9575-4679-8F90-A76605857218}">
      <dgm:prSet/>
      <dgm:spPr/>
      <dgm:t>
        <a:bodyPr/>
        <a:lstStyle/>
        <a:p>
          <a:endParaRPr lang="ru-RU"/>
        </a:p>
      </dgm:t>
    </dgm:pt>
    <dgm:pt modelId="{8645EAB3-E8EE-4A99-84E6-560010B4D0AC}">
      <dgm:prSet phldrT="[Текст]"/>
      <dgm:spPr/>
      <dgm:t>
        <a:bodyPr/>
        <a:lstStyle/>
        <a:p>
          <a:r>
            <a:rPr lang="ru-RU" dirty="0" err="1">
              <a:latin typeface="Arial Black"/>
            </a:rPr>
            <a:t>Розглядав</a:t>
          </a:r>
          <a:r>
            <a:rPr lang="ru-RU" dirty="0">
              <a:latin typeface="Arial Black"/>
            </a:rPr>
            <a:t> </a:t>
          </a:r>
          <a:r>
            <a:rPr lang="ru-RU" dirty="0" err="1">
              <a:latin typeface="Arial Black"/>
            </a:rPr>
            <a:t>справи</a:t>
          </a:r>
          <a:r>
            <a:rPr lang="ru-RU" dirty="0">
              <a:latin typeface="Arial Black"/>
            </a:rPr>
            <a:t> про </a:t>
          </a:r>
          <a:r>
            <a:rPr lang="ru-RU" dirty="0" err="1">
              <a:latin typeface="Arial Black"/>
            </a:rPr>
            <a:t>умисні</a:t>
          </a:r>
          <a:r>
            <a:rPr lang="ru-RU" dirty="0">
              <a:latin typeface="Arial Black"/>
            </a:rPr>
            <a:t> </a:t>
          </a:r>
          <a:r>
            <a:rPr lang="ru-RU" dirty="0" err="1">
              <a:latin typeface="Arial Black"/>
            </a:rPr>
            <a:t>вбивства</a:t>
          </a:r>
          <a:endParaRPr lang="ru-RU" dirty="0">
            <a:latin typeface="Arial Black"/>
          </a:endParaRPr>
        </a:p>
      </dgm:t>
    </dgm:pt>
    <dgm:pt modelId="{17502260-5321-4488-8E71-AD677DD4F262}" type="parTrans" cxnId="{B824D6A2-3A56-483C-9B20-866AE77D9A82}">
      <dgm:prSet/>
      <dgm:spPr/>
      <dgm:t>
        <a:bodyPr/>
        <a:lstStyle/>
        <a:p>
          <a:endParaRPr lang="ru-RU"/>
        </a:p>
      </dgm:t>
    </dgm:pt>
    <dgm:pt modelId="{53BD618C-1693-4D3D-9903-06A0367B187B}" type="sibTrans" cxnId="{B824D6A2-3A56-483C-9B20-866AE77D9A82}">
      <dgm:prSet/>
      <dgm:spPr/>
      <dgm:t>
        <a:bodyPr/>
        <a:lstStyle/>
        <a:p>
          <a:endParaRPr lang="ru-RU"/>
        </a:p>
      </dgm:t>
    </dgm:pt>
    <dgm:pt modelId="{0209917F-A553-4843-A8A4-13298FE76DB2}">
      <dgm:prSet phldrT="[Текст]"/>
      <dgm:spPr/>
      <dgm:t>
        <a:bodyPr/>
        <a:lstStyle/>
        <a:p>
          <a:r>
            <a:rPr lang="ru-RU" sz="3400" dirty="0">
              <a:latin typeface="Arial Black"/>
            </a:rPr>
            <a:t>КОЛЕГІЯ ОДИНАДЦЯТИ</a:t>
          </a:r>
        </a:p>
      </dgm:t>
    </dgm:pt>
    <dgm:pt modelId="{5EBF1450-29AD-4564-B20D-76BD7C071897}" type="parTrans" cxnId="{CB1B60EF-0C95-4F56-81F8-5D09DE79327D}">
      <dgm:prSet/>
      <dgm:spPr/>
      <dgm:t>
        <a:bodyPr/>
        <a:lstStyle/>
        <a:p>
          <a:endParaRPr lang="ru-RU"/>
        </a:p>
      </dgm:t>
    </dgm:pt>
    <dgm:pt modelId="{CC8AF8ED-8885-42B6-90E6-7FABF9083573}" type="sibTrans" cxnId="{CB1B60EF-0C95-4F56-81F8-5D09DE79327D}">
      <dgm:prSet/>
      <dgm:spPr/>
      <dgm:t>
        <a:bodyPr/>
        <a:lstStyle/>
        <a:p>
          <a:endParaRPr lang="ru-RU"/>
        </a:p>
      </dgm:t>
    </dgm:pt>
    <dgm:pt modelId="{57BF804D-B64A-4818-835F-A53ECB4DD1D5}">
      <dgm:prSet phldrT="[Текст]"/>
      <dgm:spPr/>
      <dgm:t>
        <a:bodyPr/>
        <a:lstStyle/>
        <a:p>
          <a:r>
            <a:rPr lang="ru-RU" dirty="0" err="1">
              <a:latin typeface="Arial Black"/>
            </a:rPr>
            <a:t>Відала</a:t>
          </a:r>
          <a:r>
            <a:rPr lang="ru-RU" dirty="0">
              <a:latin typeface="Arial Black"/>
            </a:rPr>
            <a:t> справами про </a:t>
          </a:r>
          <a:r>
            <a:rPr lang="ru-RU" dirty="0" err="1">
              <a:latin typeface="Arial Black"/>
            </a:rPr>
            <a:t>розбій</a:t>
          </a:r>
          <a:r>
            <a:rPr lang="ru-RU" dirty="0">
              <a:latin typeface="Arial Black"/>
            </a:rPr>
            <a:t>, </a:t>
          </a:r>
          <a:r>
            <a:rPr lang="ru-RU" dirty="0" err="1">
              <a:latin typeface="Arial Black"/>
            </a:rPr>
            <a:t>крадіжку</a:t>
          </a:r>
          <a:r>
            <a:rPr lang="ru-RU" dirty="0">
              <a:latin typeface="Arial Black"/>
            </a:rPr>
            <a:t> та </a:t>
          </a:r>
          <a:r>
            <a:rPr lang="ru-RU" dirty="0" err="1">
              <a:latin typeface="Arial Black"/>
            </a:rPr>
            <a:t>інших</a:t>
          </a:r>
          <a:r>
            <a:rPr lang="ru-RU" dirty="0">
              <a:latin typeface="Arial Black"/>
            </a:rPr>
            <a:t> </a:t>
          </a:r>
          <a:r>
            <a:rPr lang="ru-RU" dirty="0" err="1">
              <a:latin typeface="Arial Black"/>
            </a:rPr>
            <a:t>майнових</a:t>
          </a:r>
          <a:r>
            <a:rPr lang="ru-RU" dirty="0">
              <a:latin typeface="Arial Black"/>
            </a:rPr>
            <a:t> </a:t>
          </a:r>
          <a:r>
            <a:rPr lang="ru-RU" dirty="0" err="1">
              <a:latin typeface="Arial Black"/>
            </a:rPr>
            <a:t>злочинах</a:t>
          </a:r>
          <a:endParaRPr lang="ru-RU" dirty="0">
            <a:latin typeface="Arial Black"/>
          </a:endParaRPr>
        </a:p>
      </dgm:t>
    </dgm:pt>
    <dgm:pt modelId="{DF2D59DA-E57C-456F-8929-C70B4A7C18AC}" type="parTrans" cxnId="{B166137D-241B-4CB6-ADEA-B1FCDFB8A13F}">
      <dgm:prSet/>
      <dgm:spPr/>
      <dgm:t>
        <a:bodyPr/>
        <a:lstStyle/>
        <a:p>
          <a:endParaRPr lang="ru-RU"/>
        </a:p>
      </dgm:t>
    </dgm:pt>
    <dgm:pt modelId="{E7E6E51E-42EB-4BCF-8EFE-4EC669825C55}" type="sibTrans" cxnId="{B166137D-241B-4CB6-ADEA-B1FCDFB8A13F}">
      <dgm:prSet/>
      <dgm:spPr/>
      <dgm:t>
        <a:bodyPr/>
        <a:lstStyle/>
        <a:p>
          <a:endParaRPr lang="ru-RU"/>
        </a:p>
      </dgm:t>
    </dgm:pt>
    <dgm:pt modelId="{366146A7-950E-47A6-A658-956E8A11D708}">
      <dgm:prSet phldrT="[Текст]"/>
      <dgm:spPr/>
      <dgm:t>
        <a:bodyPr/>
        <a:lstStyle/>
        <a:p>
          <a:r>
            <a:rPr lang="ru-RU" dirty="0">
              <a:latin typeface="Arial Black"/>
            </a:rPr>
            <a:t>ТРЕТЕЙСЬКИЙ СУД ДІЕТЕТІВ</a:t>
          </a:r>
        </a:p>
      </dgm:t>
    </dgm:pt>
    <dgm:pt modelId="{2ADB58B0-10C6-4868-AED8-E0ADAF96A0AE}" type="parTrans" cxnId="{E30BEC9C-EAA5-48FF-B19E-3E7C5D0BF634}">
      <dgm:prSet/>
      <dgm:spPr/>
      <dgm:t>
        <a:bodyPr/>
        <a:lstStyle/>
        <a:p>
          <a:endParaRPr lang="ru-RU"/>
        </a:p>
      </dgm:t>
    </dgm:pt>
    <dgm:pt modelId="{4DC5A5E4-6F23-48D2-A974-4E0D5288D1D1}" type="sibTrans" cxnId="{E30BEC9C-EAA5-48FF-B19E-3E7C5D0BF634}">
      <dgm:prSet/>
      <dgm:spPr/>
      <dgm:t>
        <a:bodyPr/>
        <a:lstStyle/>
        <a:p>
          <a:endParaRPr lang="ru-RU"/>
        </a:p>
      </dgm:t>
    </dgm:pt>
    <dgm:pt modelId="{0319528F-5855-4585-B350-245791D18B18}">
      <dgm:prSet phldrT="[Текст]"/>
      <dgm:spPr/>
      <dgm:t>
        <a:bodyPr/>
        <a:lstStyle/>
        <a:p>
          <a:r>
            <a:rPr lang="ru-RU" sz="3400" dirty="0">
              <a:latin typeface="Arial Black"/>
            </a:rPr>
            <a:t>КОЛЕГІЯ СОРОКА</a:t>
          </a:r>
        </a:p>
      </dgm:t>
    </dgm:pt>
    <dgm:pt modelId="{12F3C7EC-1BA4-44BC-A4AC-4CCBDDE8355A}" type="parTrans" cxnId="{29BFBB45-7216-4E3B-916F-4F38A3A9734B}">
      <dgm:prSet/>
      <dgm:spPr/>
      <dgm:t>
        <a:bodyPr/>
        <a:lstStyle/>
        <a:p>
          <a:endParaRPr lang="ru-RU"/>
        </a:p>
      </dgm:t>
    </dgm:pt>
    <dgm:pt modelId="{3683E62F-B689-42CB-94EB-02D2E7935C4B}" type="sibTrans" cxnId="{29BFBB45-7216-4E3B-916F-4F38A3A9734B}">
      <dgm:prSet/>
      <dgm:spPr/>
      <dgm:t>
        <a:bodyPr/>
        <a:lstStyle/>
        <a:p>
          <a:endParaRPr lang="ru-RU"/>
        </a:p>
      </dgm:t>
    </dgm:pt>
    <dgm:pt modelId="{AD647E0A-26BD-4EF1-93AC-AD39A2B355DE}">
      <dgm:prSet phldrT="[Текст]"/>
      <dgm:spPr/>
      <dgm:t>
        <a:bodyPr/>
        <a:lstStyle/>
        <a:p>
          <a:r>
            <a:rPr lang="ru-RU" dirty="0" err="1">
              <a:latin typeface="Arial Black"/>
            </a:rPr>
            <a:t>Вирішувала</a:t>
          </a:r>
          <a:r>
            <a:rPr lang="ru-RU" dirty="0">
              <a:latin typeface="Arial Black"/>
            </a:rPr>
            <a:t> </a:t>
          </a:r>
          <a:r>
            <a:rPr lang="ru-RU" dirty="0" err="1">
              <a:latin typeface="Arial Black"/>
            </a:rPr>
            <a:t>дрібні</a:t>
          </a:r>
          <a:r>
            <a:rPr lang="ru-RU" dirty="0">
              <a:latin typeface="Arial Black"/>
            </a:rPr>
            <a:t> </a:t>
          </a:r>
          <a:r>
            <a:rPr lang="ru-RU" dirty="0" err="1">
              <a:latin typeface="Arial Black"/>
            </a:rPr>
            <a:t>цивільно-правові</a:t>
          </a:r>
          <a:r>
            <a:rPr lang="ru-RU" dirty="0">
              <a:latin typeface="Arial Black"/>
            </a:rPr>
            <a:t> спори</a:t>
          </a:r>
        </a:p>
      </dgm:t>
    </dgm:pt>
    <dgm:pt modelId="{B6910E33-B1E2-4A62-8B0C-91106AE75067}" type="parTrans" cxnId="{055C77EA-FDFD-4268-9E4A-5EDA3833C757}">
      <dgm:prSet/>
      <dgm:spPr/>
      <dgm:t>
        <a:bodyPr/>
        <a:lstStyle/>
        <a:p>
          <a:endParaRPr lang="ru-RU"/>
        </a:p>
      </dgm:t>
    </dgm:pt>
    <dgm:pt modelId="{9549477C-8AA3-4994-A5CF-3F12154E29DC}" type="sibTrans" cxnId="{055C77EA-FDFD-4268-9E4A-5EDA3833C757}">
      <dgm:prSet/>
      <dgm:spPr/>
      <dgm:t>
        <a:bodyPr/>
        <a:lstStyle/>
        <a:p>
          <a:endParaRPr lang="ru-RU"/>
        </a:p>
      </dgm:t>
    </dgm:pt>
    <dgm:pt modelId="{613DC83F-6F01-425F-A25F-E78A196F95A1}">
      <dgm:prSet phldrT="[Текст]"/>
      <dgm:spPr/>
      <dgm:t>
        <a:bodyPr/>
        <a:lstStyle/>
        <a:p>
          <a:r>
            <a:rPr lang="ru-RU" dirty="0">
              <a:latin typeface="Arial Black"/>
            </a:rPr>
            <a:t>СУДИ В ДЕМАХ</a:t>
          </a:r>
        </a:p>
      </dgm:t>
    </dgm:pt>
    <dgm:pt modelId="{90843DFF-1164-43D4-A2CE-81C1CC1589F5}" type="parTrans" cxnId="{A069861A-1100-4BCF-B463-9A776393C563}">
      <dgm:prSet/>
      <dgm:spPr/>
      <dgm:t>
        <a:bodyPr/>
        <a:lstStyle/>
        <a:p>
          <a:endParaRPr lang="ru-RU"/>
        </a:p>
      </dgm:t>
    </dgm:pt>
    <dgm:pt modelId="{F8B72852-A079-4DD1-BB7D-7191603890DA}" type="sibTrans" cxnId="{A069861A-1100-4BCF-B463-9A776393C563}">
      <dgm:prSet/>
      <dgm:spPr/>
      <dgm:t>
        <a:bodyPr/>
        <a:lstStyle/>
        <a:p>
          <a:endParaRPr lang="ru-RU"/>
        </a:p>
      </dgm:t>
    </dgm:pt>
    <dgm:pt modelId="{2A683AF2-22EF-4200-8ED7-FF19287B40D4}">
      <dgm:prSet phldrT="[Текст]"/>
      <dgm:spPr/>
      <dgm:t>
        <a:bodyPr/>
        <a:lstStyle/>
        <a:p>
          <a:r>
            <a:rPr lang="ru-RU" dirty="0"/>
            <a:t> </a:t>
          </a:r>
          <a:r>
            <a:rPr lang="ru-RU" dirty="0" err="1">
              <a:latin typeface="Arial Black"/>
            </a:rPr>
            <a:t>Розглядали</a:t>
          </a:r>
          <a:r>
            <a:rPr lang="ru-RU" dirty="0">
              <a:latin typeface="Arial Black"/>
            </a:rPr>
            <a:t> </a:t>
          </a:r>
          <a:r>
            <a:rPr lang="ru-RU" dirty="0" err="1">
              <a:latin typeface="Arial Black"/>
            </a:rPr>
            <a:t>дрібні</a:t>
          </a:r>
          <a:r>
            <a:rPr lang="ru-RU" dirty="0">
              <a:latin typeface="Arial Black"/>
            </a:rPr>
            <a:t> </a:t>
          </a:r>
          <a:r>
            <a:rPr lang="ru-RU" dirty="0" err="1">
              <a:latin typeface="Arial Black"/>
            </a:rPr>
            <a:t>справи</a:t>
          </a:r>
          <a:r>
            <a:rPr lang="ru-RU" dirty="0">
              <a:latin typeface="Arial Black"/>
            </a:rPr>
            <a:t> на </a:t>
          </a:r>
          <a:r>
            <a:rPr lang="ru-RU" dirty="0" err="1">
              <a:latin typeface="Arial Black"/>
            </a:rPr>
            <a:t>місцях</a:t>
          </a:r>
          <a:endParaRPr lang="ru-RU" dirty="0">
            <a:latin typeface="Arial Black"/>
          </a:endParaRPr>
        </a:p>
      </dgm:t>
    </dgm:pt>
    <dgm:pt modelId="{6C4A90CA-FFD9-44ED-AF82-7D2BE6E852F5}" type="parTrans" cxnId="{C724017F-969C-4553-9E67-73CF57069283}">
      <dgm:prSet/>
      <dgm:spPr/>
      <dgm:t>
        <a:bodyPr/>
        <a:lstStyle/>
        <a:p>
          <a:endParaRPr lang="ru-RU"/>
        </a:p>
      </dgm:t>
    </dgm:pt>
    <dgm:pt modelId="{565D2013-87B6-4FFB-8B44-217FAFF00ACF}" type="sibTrans" cxnId="{C724017F-969C-4553-9E67-73CF57069283}">
      <dgm:prSet/>
      <dgm:spPr/>
      <dgm:t>
        <a:bodyPr/>
        <a:lstStyle/>
        <a:p>
          <a:endParaRPr lang="ru-RU"/>
        </a:p>
      </dgm:t>
    </dgm:pt>
    <dgm:pt modelId="{5A8B4BB8-DA81-4E25-B458-9F8A7DDD0D71}">
      <dgm:prSet phldrT="[Текст]"/>
      <dgm:spPr/>
      <dgm:t>
        <a:bodyPr/>
        <a:lstStyle/>
        <a:p>
          <a:r>
            <a:rPr lang="ru-RU" sz="3400" dirty="0" err="1">
              <a:latin typeface="Arial Black"/>
            </a:rPr>
            <a:t>Розглядав</a:t>
          </a:r>
          <a:r>
            <a:rPr lang="ru-RU" sz="3400" dirty="0">
              <a:latin typeface="Arial Black"/>
            </a:rPr>
            <a:t> </a:t>
          </a:r>
          <a:r>
            <a:rPr lang="ru-RU" sz="3400" dirty="0" err="1">
              <a:latin typeface="Arial Black"/>
            </a:rPr>
            <a:t>цивільно-правові</a:t>
          </a:r>
          <a:r>
            <a:rPr lang="ru-RU" sz="3400" dirty="0">
              <a:latin typeface="Arial Black"/>
            </a:rPr>
            <a:t> спори</a:t>
          </a:r>
        </a:p>
      </dgm:t>
    </dgm:pt>
    <dgm:pt modelId="{52F8992C-22BC-4EF9-A489-C76B14A63CAB}" type="parTrans" cxnId="{9BB44818-6080-4C33-AA65-4C8C45430530}">
      <dgm:prSet/>
      <dgm:spPr/>
      <dgm:t>
        <a:bodyPr/>
        <a:lstStyle/>
        <a:p>
          <a:endParaRPr lang="ru-RU"/>
        </a:p>
      </dgm:t>
    </dgm:pt>
    <dgm:pt modelId="{288EC6B8-CD43-473B-8592-EC06F3501FDB}" type="sibTrans" cxnId="{9BB44818-6080-4C33-AA65-4C8C45430530}">
      <dgm:prSet/>
      <dgm:spPr/>
      <dgm:t>
        <a:bodyPr/>
        <a:lstStyle/>
        <a:p>
          <a:endParaRPr lang="ru-RU"/>
        </a:p>
      </dgm:t>
    </dgm:pt>
    <dgm:pt modelId="{B71001EE-1B13-4A78-8057-516DDD0F8B4E}" type="pres">
      <dgm:prSet presAssocID="{95DF7419-ACA5-46C2-B87F-E4115D54DA05}" presName="Name0" presStyleCnt="0">
        <dgm:presLayoutVars>
          <dgm:chPref val="3"/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5E4DDCB0-C240-4ADF-A08E-964D4EE7161B}" type="pres">
      <dgm:prSet presAssocID="{95D80B1A-84DA-45A3-B4D0-05848BAFBEDC}" presName="horFlow" presStyleCnt="0"/>
      <dgm:spPr/>
    </dgm:pt>
    <dgm:pt modelId="{B480512C-C7AA-4DAD-B6F4-C6420C32C716}" type="pres">
      <dgm:prSet presAssocID="{95D80B1A-84DA-45A3-B4D0-05848BAFBEDC}" presName="bigChev" presStyleLbl="node1" presStyleIdx="0" presStyleCnt="5"/>
      <dgm:spPr/>
      <dgm:t>
        <a:bodyPr/>
        <a:lstStyle/>
        <a:p>
          <a:endParaRPr lang="ru-RU"/>
        </a:p>
      </dgm:t>
    </dgm:pt>
    <dgm:pt modelId="{3FC90DCE-A227-4C17-A3A2-9E58925D97B3}" type="pres">
      <dgm:prSet presAssocID="{17502260-5321-4488-8E71-AD677DD4F262}" presName="parTrans" presStyleCnt="0"/>
      <dgm:spPr/>
    </dgm:pt>
    <dgm:pt modelId="{869ECD0E-1837-49EE-915B-FD41938752F9}" type="pres">
      <dgm:prSet presAssocID="{8645EAB3-E8EE-4A99-84E6-560010B4D0AC}" presName="node" presStyleLbl="alignAccFollowNode1" presStyleIdx="0" presStyleCnt="5" custScaleX="201295" custLinFactNeighborX="15857" custLinFactNeighborY="347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D5420C7-D3D6-4F73-9205-1C9AAE3B6716}" type="pres">
      <dgm:prSet presAssocID="{95D80B1A-84DA-45A3-B4D0-05848BAFBEDC}" presName="vSp" presStyleCnt="0"/>
      <dgm:spPr/>
    </dgm:pt>
    <dgm:pt modelId="{3932E464-4887-4549-89D6-0D97EC316C79}" type="pres">
      <dgm:prSet presAssocID="{0209917F-A553-4843-A8A4-13298FE76DB2}" presName="horFlow" presStyleCnt="0"/>
      <dgm:spPr/>
    </dgm:pt>
    <dgm:pt modelId="{71A95474-98FC-4086-87BB-700132861521}" type="pres">
      <dgm:prSet presAssocID="{0209917F-A553-4843-A8A4-13298FE76DB2}" presName="bigChev" presStyleLbl="node1" presStyleIdx="1" presStyleCnt="5"/>
      <dgm:spPr/>
      <dgm:t>
        <a:bodyPr/>
        <a:lstStyle/>
        <a:p>
          <a:endParaRPr lang="ru-RU"/>
        </a:p>
      </dgm:t>
    </dgm:pt>
    <dgm:pt modelId="{8B55FC35-DA4D-4B36-BC3C-F4DD96551683}" type="pres">
      <dgm:prSet presAssocID="{DF2D59DA-E57C-456F-8929-C70B4A7C18AC}" presName="parTrans" presStyleCnt="0"/>
      <dgm:spPr/>
    </dgm:pt>
    <dgm:pt modelId="{D0DC96B0-7B19-4BD6-BFDC-9252CF741DC9}" type="pres">
      <dgm:prSet presAssocID="{57BF804D-B64A-4818-835F-A53ECB4DD1D5}" presName="node" presStyleLbl="alignAccFollowNode1" presStyleIdx="1" presStyleCnt="5" custScaleX="21074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438DE81-1B0B-475F-8442-DDFA19AC19DD}" type="pres">
      <dgm:prSet presAssocID="{0209917F-A553-4843-A8A4-13298FE76DB2}" presName="vSp" presStyleCnt="0"/>
      <dgm:spPr/>
    </dgm:pt>
    <dgm:pt modelId="{A0EB8C83-52CB-48A3-ABF0-8D7864DDA280}" type="pres">
      <dgm:prSet presAssocID="{366146A7-950E-47A6-A658-956E8A11D708}" presName="horFlow" presStyleCnt="0"/>
      <dgm:spPr/>
    </dgm:pt>
    <dgm:pt modelId="{AD70B197-A441-4CAA-9E4E-80910B233EE6}" type="pres">
      <dgm:prSet presAssocID="{366146A7-950E-47A6-A658-956E8A11D708}" presName="bigChev" presStyleLbl="node1" presStyleIdx="2" presStyleCnt="5"/>
      <dgm:spPr/>
      <dgm:t>
        <a:bodyPr/>
        <a:lstStyle/>
        <a:p>
          <a:endParaRPr lang="ru-RU"/>
        </a:p>
      </dgm:t>
    </dgm:pt>
    <dgm:pt modelId="{88480D94-C214-411A-AD2D-D43FCD4EC319}" type="pres">
      <dgm:prSet presAssocID="{52F8992C-22BC-4EF9-A489-C76B14A63CAB}" presName="parTrans" presStyleCnt="0"/>
      <dgm:spPr/>
    </dgm:pt>
    <dgm:pt modelId="{E077BD12-2A97-46DC-9A66-2695F5B0825D}" type="pres">
      <dgm:prSet presAssocID="{5A8B4BB8-DA81-4E25-B458-9F8A7DDD0D71}" presName="node" presStyleLbl="alignAccFollowNode1" presStyleIdx="2" presStyleCnt="5" custScaleX="20288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E8536C1-233C-48B7-9BDC-42C67B1D10B6}" type="pres">
      <dgm:prSet presAssocID="{366146A7-950E-47A6-A658-956E8A11D708}" presName="vSp" presStyleCnt="0"/>
      <dgm:spPr/>
    </dgm:pt>
    <dgm:pt modelId="{23207B52-D9B1-4215-8709-3DF1A1AB3B25}" type="pres">
      <dgm:prSet presAssocID="{0319528F-5855-4585-B350-245791D18B18}" presName="horFlow" presStyleCnt="0"/>
      <dgm:spPr/>
    </dgm:pt>
    <dgm:pt modelId="{BE4CCC50-23A2-458C-9A44-1400A22008C1}" type="pres">
      <dgm:prSet presAssocID="{0319528F-5855-4585-B350-245791D18B18}" presName="bigChev" presStyleLbl="node1" presStyleIdx="3" presStyleCnt="5"/>
      <dgm:spPr/>
      <dgm:t>
        <a:bodyPr/>
        <a:lstStyle/>
        <a:p>
          <a:endParaRPr lang="ru-RU"/>
        </a:p>
      </dgm:t>
    </dgm:pt>
    <dgm:pt modelId="{200B3E71-DBD9-4E51-A2C5-60FDCEA34EC4}" type="pres">
      <dgm:prSet presAssocID="{B6910E33-B1E2-4A62-8B0C-91106AE75067}" presName="parTrans" presStyleCnt="0"/>
      <dgm:spPr/>
    </dgm:pt>
    <dgm:pt modelId="{C651C442-C302-4E75-9584-589B88483FC8}" type="pres">
      <dgm:prSet presAssocID="{AD647E0A-26BD-4EF1-93AC-AD39A2B355DE}" presName="node" presStyleLbl="alignAccFollowNode1" presStyleIdx="3" presStyleCnt="5" custScaleX="19625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D241312-3979-4C68-A14F-1F94FAA4707D}" type="pres">
      <dgm:prSet presAssocID="{0319528F-5855-4585-B350-245791D18B18}" presName="vSp" presStyleCnt="0"/>
      <dgm:spPr/>
    </dgm:pt>
    <dgm:pt modelId="{E45DCC0F-C8E0-4B1E-B45F-7B51B1D2F652}" type="pres">
      <dgm:prSet presAssocID="{613DC83F-6F01-425F-A25F-E78A196F95A1}" presName="horFlow" presStyleCnt="0"/>
      <dgm:spPr/>
    </dgm:pt>
    <dgm:pt modelId="{6175BCB0-765A-4193-A862-096124960560}" type="pres">
      <dgm:prSet presAssocID="{613DC83F-6F01-425F-A25F-E78A196F95A1}" presName="bigChev" presStyleLbl="node1" presStyleIdx="4" presStyleCnt="5"/>
      <dgm:spPr/>
      <dgm:t>
        <a:bodyPr/>
        <a:lstStyle/>
        <a:p>
          <a:endParaRPr lang="ru-RU"/>
        </a:p>
      </dgm:t>
    </dgm:pt>
    <dgm:pt modelId="{AC4B37C6-8B49-4B07-9BAF-8C7F76430E92}" type="pres">
      <dgm:prSet presAssocID="{6C4A90CA-FFD9-44ED-AF82-7D2BE6E852F5}" presName="parTrans" presStyleCnt="0"/>
      <dgm:spPr/>
    </dgm:pt>
    <dgm:pt modelId="{096282EA-EAC9-428F-9936-E608303E4ADC}" type="pres">
      <dgm:prSet presAssocID="{2A683AF2-22EF-4200-8ED7-FF19287B40D4}" presName="node" presStyleLbl="alignAccFollowNode1" presStyleIdx="4" presStyleCnt="5" custScaleX="18567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30BEC9C-EAA5-48FF-B19E-3E7C5D0BF634}" srcId="{95DF7419-ACA5-46C2-B87F-E4115D54DA05}" destId="{366146A7-950E-47A6-A658-956E8A11D708}" srcOrd="2" destOrd="0" parTransId="{2ADB58B0-10C6-4868-AED8-E0ADAF96A0AE}" sibTransId="{4DC5A5E4-6F23-48D2-A974-4E0D5288D1D1}"/>
    <dgm:cxn modelId="{3CF599D5-D010-4D6B-9B28-8279CAC6E077}" type="presOf" srcId="{613DC83F-6F01-425F-A25F-E78A196F95A1}" destId="{6175BCB0-765A-4193-A862-096124960560}" srcOrd="0" destOrd="0" presId="urn:microsoft.com/office/officeart/2005/8/layout/lProcess3"/>
    <dgm:cxn modelId="{9BB44818-6080-4C33-AA65-4C8C45430530}" srcId="{366146A7-950E-47A6-A658-956E8A11D708}" destId="{5A8B4BB8-DA81-4E25-B458-9F8A7DDD0D71}" srcOrd="0" destOrd="0" parTransId="{52F8992C-22BC-4EF9-A489-C76B14A63CAB}" sibTransId="{288EC6B8-CD43-473B-8592-EC06F3501FDB}"/>
    <dgm:cxn modelId="{B166137D-241B-4CB6-ADEA-B1FCDFB8A13F}" srcId="{0209917F-A553-4843-A8A4-13298FE76DB2}" destId="{57BF804D-B64A-4818-835F-A53ECB4DD1D5}" srcOrd="0" destOrd="0" parTransId="{DF2D59DA-E57C-456F-8929-C70B4A7C18AC}" sibTransId="{E7E6E51E-42EB-4BCF-8EFE-4EC669825C55}"/>
    <dgm:cxn modelId="{8E02C4F6-B851-439A-81FC-AFBC14CE67B0}" type="presOf" srcId="{95DF7419-ACA5-46C2-B87F-E4115D54DA05}" destId="{B71001EE-1B13-4A78-8057-516DDD0F8B4E}" srcOrd="0" destOrd="0" presId="urn:microsoft.com/office/officeart/2005/8/layout/lProcess3"/>
    <dgm:cxn modelId="{16820CFB-0ECF-4C0B-AAD4-9EF5ED914097}" type="presOf" srcId="{0209917F-A553-4843-A8A4-13298FE76DB2}" destId="{71A95474-98FC-4086-87BB-700132861521}" srcOrd="0" destOrd="0" presId="urn:microsoft.com/office/officeart/2005/8/layout/lProcess3"/>
    <dgm:cxn modelId="{AAA269D4-9575-4679-8F90-A76605857218}" srcId="{95DF7419-ACA5-46C2-B87F-E4115D54DA05}" destId="{95D80B1A-84DA-45A3-B4D0-05848BAFBEDC}" srcOrd="0" destOrd="0" parTransId="{6C9E14C5-B60B-485B-B2BB-CD0308484880}" sibTransId="{4242E299-BF5F-45A0-9C4C-19098245E363}"/>
    <dgm:cxn modelId="{055C77EA-FDFD-4268-9E4A-5EDA3833C757}" srcId="{0319528F-5855-4585-B350-245791D18B18}" destId="{AD647E0A-26BD-4EF1-93AC-AD39A2B355DE}" srcOrd="0" destOrd="0" parTransId="{B6910E33-B1E2-4A62-8B0C-91106AE75067}" sibTransId="{9549477C-8AA3-4994-A5CF-3F12154E29DC}"/>
    <dgm:cxn modelId="{9C10B2F7-CC3F-4295-AFEC-6DBDA8FD1AB7}" type="presOf" srcId="{366146A7-950E-47A6-A658-956E8A11D708}" destId="{AD70B197-A441-4CAA-9E4E-80910B233EE6}" srcOrd="0" destOrd="0" presId="urn:microsoft.com/office/officeart/2005/8/layout/lProcess3"/>
    <dgm:cxn modelId="{5565D226-9B98-4617-B374-CC84373CD3D2}" type="presOf" srcId="{95D80B1A-84DA-45A3-B4D0-05848BAFBEDC}" destId="{B480512C-C7AA-4DAD-B6F4-C6420C32C716}" srcOrd="0" destOrd="0" presId="urn:microsoft.com/office/officeart/2005/8/layout/lProcess3"/>
    <dgm:cxn modelId="{C724017F-969C-4553-9E67-73CF57069283}" srcId="{613DC83F-6F01-425F-A25F-E78A196F95A1}" destId="{2A683AF2-22EF-4200-8ED7-FF19287B40D4}" srcOrd="0" destOrd="0" parTransId="{6C4A90CA-FFD9-44ED-AF82-7D2BE6E852F5}" sibTransId="{565D2013-87B6-4FFB-8B44-217FAFF00ACF}"/>
    <dgm:cxn modelId="{CB1B60EF-0C95-4F56-81F8-5D09DE79327D}" srcId="{95DF7419-ACA5-46C2-B87F-E4115D54DA05}" destId="{0209917F-A553-4843-A8A4-13298FE76DB2}" srcOrd="1" destOrd="0" parTransId="{5EBF1450-29AD-4564-B20D-76BD7C071897}" sibTransId="{CC8AF8ED-8885-42B6-90E6-7FABF9083573}"/>
    <dgm:cxn modelId="{2BD2F2D5-B056-4BA0-905D-A767156A2D59}" type="presOf" srcId="{5A8B4BB8-DA81-4E25-B458-9F8A7DDD0D71}" destId="{E077BD12-2A97-46DC-9A66-2695F5B0825D}" srcOrd="0" destOrd="0" presId="urn:microsoft.com/office/officeart/2005/8/layout/lProcess3"/>
    <dgm:cxn modelId="{CD697D49-668F-4BB3-B946-4E4606E362BD}" type="presOf" srcId="{0319528F-5855-4585-B350-245791D18B18}" destId="{BE4CCC50-23A2-458C-9A44-1400A22008C1}" srcOrd="0" destOrd="0" presId="urn:microsoft.com/office/officeart/2005/8/layout/lProcess3"/>
    <dgm:cxn modelId="{A069861A-1100-4BCF-B463-9A776393C563}" srcId="{95DF7419-ACA5-46C2-B87F-E4115D54DA05}" destId="{613DC83F-6F01-425F-A25F-E78A196F95A1}" srcOrd="4" destOrd="0" parTransId="{90843DFF-1164-43D4-A2CE-81C1CC1589F5}" sibTransId="{F8B72852-A079-4DD1-BB7D-7191603890DA}"/>
    <dgm:cxn modelId="{B824D6A2-3A56-483C-9B20-866AE77D9A82}" srcId="{95D80B1A-84DA-45A3-B4D0-05848BAFBEDC}" destId="{8645EAB3-E8EE-4A99-84E6-560010B4D0AC}" srcOrd="0" destOrd="0" parTransId="{17502260-5321-4488-8E71-AD677DD4F262}" sibTransId="{53BD618C-1693-4D3D-9903-06A0367B187B}"/>
    <dgm:cxn modelId="{29BFBB45-7216-4E3B-916F-4F38A3A9734B}" srcId="{95DF7419-ACA5-46C2-B87F-E4115D54DA05}" destId="{0319528F-5855-4585-B350-245791D18B18}" srcOrd="3" destOrd="0" parTransId="{12F3C7EC-1BA4-44BC-A4AC-4CCBDDE8355A}" sibTransId="{3683E62F-B689-42CB-94EB-02D2E7935C4B}"/>
    <dgm:cxn modelId="{79C5B7C6-2436-4E57-B0B0-FA09541EB5B1}" type="presOf" srcId="{57BF804D-B64A-4818-835F-A53ECB4DD1D5}" destId="{D0DC96B0-7B19-4BD6-BFDC-9252CF741DC9}" srcOrd="0" destOrd="0" presId="urn:microsoft.com/office/officeart/2005/8/layout/lProcess3"/>
    <dgm:cxn modelId="{B9997C99-D48C-448B-9E81-EE038E69A274}" type="presOf" srcId="{8645EAB3-E8EE-4A99-84E6-560010B4D0AC}" destId="{869ECD0E-1837-49EE-915B-FD41938752F9}" srcOrd="0" destOrd="0" presId="urn:microsoft.com/office/officeart/2005/8/layout/lProcess3"/>
    <dgm:cxn modelId="{CEDACE73-2767-415C-A778-944CB1861B65}" type="presOf" srcId="{AD647E0A-26BD-4EF1-93AC-AD39A2B355DE}" destId="{C651C442-C302-4E75-9584-589B88483FC8}" srcOrd="0" destOrd="0" presId="urn:microsoft.com/office/officeart/2005/8/layout/lProcess3"/>
    <dgm:cxn modelId="{4007591C-2800-4DBC-86E8-15FC64450465}" type="presOf" srcId="{2A683AF2-22EF-4200-8ED7-FF19287B40D4}" destId="{096282EA-EAC9-428F-9936-E608303E4ADC}" srcOrd="0" destOrd="0" presId="urn:microsoft.com/office/officeart/2005/8/layout/lProcess3"/>
    <dgm:cxn modelId="{8C470BB3-07B7-43F0-99DD-D71094FA0B7B}" type="presParOf" srcId="{B71001EE-1B13-4A78-8057-516DDD0F8B4E}" destId="{5E4DDCB0-C240-4ADF-A08E-964D4EE7161B}" srcOrd="0" destOrd="0" presId="urn:microsoft.com/office/officeart/2005/8/layout/lProcess3"/>
    <dgm:cxn modelId="{D96BAC25-2C82-423C-BD71-0F0BEF53FE54}" type="presParOf" srcId="{5E4DDCB0-C240-4ADF-A08E-964D4EE7161B}" destId="{B480512C-C7AA-4DAD-B6F4-C6420C32C716}" srcOrd="0" destOrd="0" presId="urn:microsoft.com/office/officeart/2005/8/layout/lProcess3"/>
    <dgm:cxn modelId="{5119A149-5D2C-40E3-B04A-5511A3953EB0}" type="presParOf" srcId="{5E4DDCB0-C240-4ADF-A08E-964D4EE7161B}" destId="{3FC90DCE-A227-4C17-A3A2-9E58925D97B3}" srcOrd="1" destOrd="0" presId="urn:microsoft.com/office/officeart/2005/8/layout/lProcess3"/>
    <dgm:cxn modelId="{4DE54C9F-B3C3-4208-9E6E-42594E6606A1}" type="presParOf" srcId="{5E4DDCB0-C240-4ADF-A08E-964D4EE7161B}" destId="{869ECD0E-1837-49EE-915B-FD41938752F9}" srcOrd="2" destOrd="0" presId="urn:microsoft.com/office/officeart/2005/8/layout/lProcess3"/>
    <dgm:cxn modelId="{A63CF63B-BC7B-4196-8D78-328E34D98B9B}" type="presParOf" srcId="{B71001EE-1B13-4A78-8057-516DDD0F8B4E}" destId="{DD5420C7-D3D6-4F73-9205-1C9AAE3B6716}" srcOrd="1" destOrd="0" presId="urn:microsoft.com/office/officeart/2005/8/layout/lProcess3"/>
    <dgm:cxn modelId="{6C91C648-E421-4FB8-9597-ED502884B8BE}" type="presParOf" srcId="{B71001EE-1B13-4A78-8057-516DDD0F8B4E}" destId="{3932E464-4887-4549-89D6-0D97EC316C79}" srcOrd="2" destOrd="0" presId="urn:microsoft.com/office/officeart/2005/8/layout/lProcess3"/>
    <dgm:cxn modelId="{EC414B6D-A48E-4A32-8725-D6C80933CA97}" type="presParOf" srcId="{3932E464-4887-4549-89D6-0D97EC316C79}" destId="{71A95474-98FC-4086-87BB-700132861521}" srcOrd="0" destOrd="0" presId="urn:microsoft.com/office/officeart/2005/8/layout/lProcess3"/>
    <dgm:cxn modelId="{DAABF36B-9D26-4374-B3AE-4F1C4A1FB8AA}" type="presParOf" srcId="{3932E464-4887-4549-89D6-0D97EC316C79}" destId="{8B55FC35-DA4D-4B36-BC3C-F4DD96551683}" srcOrd="1" destOrd="0" presId="urn:microsoft.com/office/officeart/2005/8/layout/lProcess3"/>
    <dgm:cxn modelId="{A6B6B283-3CA2-433D-BBA8-01BDDAA96975}" type="presParOf" srcId="{3932E464-4887-4549-89D6-0D97EC316C79}" destId="{D0DC96B0-7B19-4BD6-BFDC-9252CF741DC9}" srcOrd="2" destOrd="0" presId="urn:microsoft.com/office/officeart/2005/8/layout/lProcess3"/>
    <dgm:cxn modelId="{A92C1801-6769-4012-BC18-B9F285935943}" type="presParOf" srcId="{B71001EE-1B13-4A78-8057-516DDD0F8B4E}" destId="{E438DE81-1B0B-475F-8442-DDFA19AC19DD}" srcOrd="3" destOrd="0" presId="urn:microsoft.com/office/officeart/2005/8/layout/lProcess3"/>
    <dgm:cxn modelId="{D98AA1CE-5BD7-4C3E-B629-172AEC8D9925}" type="presParOf" srcId="{B71001EE-1B13-4A78-8057-516DDD0F8B4E}" destId="{A0EB8C83-52CB-48A3-ABF0-8D7864DDA280}" srcOrd="4" destOrd="0" presId="urn:microsoft.com/office/officeart/2005/8/layout/lProcess3"/>
    <dgm:cxn modelId="{0B9678C0-D224-4415-8800-EB4C277DD34A}" type="presParOf" srcId="{A0EB8C83-52CB-48A3-ABF0-8D7864DDA280}" destId="{AD70B197-A441-4CAA-9E4E-80910B233EE6}" srcOrd="0" destOrd="0" presId="urn:microsoft.com/office/officeart/2005/8/layout/lProcess3"/>
    <dgm:cxn modelId="{231FA179-CB59-4F22-AEC5-F2559BCC424B}" type="presParOf" srcId="{A0EB8C83-52CB-48A3-ABF0-8D7864DDA280}" destId="{88480D94-C214-411A-AD2D-D43FCD4EC319}" srcOrd="1" destOrd="0" presId="urn:microsoft.com/office/officeart/2005/8/layout/lProcess3"/>
    <dgm:cxn modelId="{1C9D55E3-CE78-4360-8F05-12DD6333D2A2}" type="presParOf" srcId="{A0EB8C83-52CB-48A3-ABF0-8D7864DDA280}" destId="{E077BD12-2A97-46DC-9A66-2695F5B0825D}" srcOrd="2" destOrd="0" presId="urn:microsoft.com/office/officeart/2005/8/layout/lProcess3"/>
    <dgm:cxn modelId="{69C297D2-8BC4-40E1-97B9-19F716D9BF1E}" type="presParOf" srcId="{B71001EE-1B13-4A78-8057-516DDD0F8B4E}" destId="{AE8536C1-233C-48B7-9BDC-42C67B1D10B6}" srcOrd="5" destOrd="0" presId="urn:microsoft.com/office/officeart/2005/8/layout/lProcess3"/>
    <dgm:cxn modelId="{B72DA0ED-6C28-490C-8456-000BAEFCAD1E}" type="presParOf" srcId="{B71001EE-1B13-4A78-8057-516DDD0F8B4E}" destId="{23207B52-D9B1-4215-8709-3DF1A1AB3B25}" srcOrd="6" destOrd="0" presId="urn:microsoft.com/office/officeart/2005/8/layout/lProcess3"/>
    <dgm:cxn modelId="{D1FABA44-2054-42DF-92B4-7C2CECF573EE}" type="presParOf" srcId="{23207B52-D9B1-4215-8709-3DF1A1AB3B25}" destId="{BE4CCC50-23A2-458C-9A44-1400A22008C1}" srcOrd="0" destOrd="0" presId="urn:microsoft.com/office/officeart/2005/8/layout/lProcess3"/>
    <dgm:cxn modelId="{B6D43849-91C3-41F1-BB11-F199A267FB30}" type="presParOf" srcId="{23207B52-D9B1-4215-8709-3DF1A1AB3B25}" destId="{200B3E71-DBD9-4E51-A2C5-60FDCEA34EC4}" srcOrd="1" destOrd="0" presId="urn:microsoft.com/office/officeart/2005/8/layout/lProcess3"/>
    <dgm:cxn modelId="{F3472498-C17F-4DF2-8062-66B5A31B83A7}" type="presParOf" srcId="{23207B52-D9B1-4215-8709-3DF1A1AB3B25}" destId="{C651C442-C302-4E75-9584-589B88483FC8}" srcOrd="2" destOrd="0" presId="urn:microsoft.com/office/officeart/2005/8/layout/lProcess3"/>
    <dgm:cxn modelId="{B5BB1AC3-439C-4D3D-9B51-6EEBFD505F49}" type="presParOf" srcId="{B71001EE-1B13-4A78-8057-516DDD0F8B4E}" destId="{BD241312-3979-4C68-A14F-1F94FAA4707D}" srcOrd="7" destOrd="0" presId="urn:microsoft.com/office/officeart/2005/8/layout/lProcess3"/>
    <dgm:cxn modelId="{38C863CE-8F90-4A71-9A8B-55E4384AC0B3}" type="presParOf" srcId="{B71001EE-1B13-4A78-8057-516DDD0F8B4E}" destId="{E45DCC0F-C8E0-4B1E-B45F-7B51B1D2F652}" srcOrd="8" destOrd="0" presId="urn:microsoft.com/office/officeart/2005/8/layout/lProcess3"/>
    <dgm:cxn modelId="{CDCBF7BF-F872-4B24-A76D-6240E7AE9E19}" type="presParOf" srcId="{E45DCC0F-C8E0-4B1E-B45F-7B51B1D2F652}" destId="{6175BCB0-765A-4193-A862-096124960560}" srcOrd="0" destOrd="0" presId="urn:microsoft.com/office/officeart/2005/8/layout/lProcess3"/>
    <dgm:cxn modelId="{F34DB5BE-F349-4F5A-B7A9-AA29CC59D245}" type="presParOf" srcId="{E45DCC0F-C8E0-4B1E-B45F-7B51B1D2F652}" destId="{AC4B37C6-8B49-4B07-9BAF-8C7F76430E92}" srcOrd="1" destOrd="0" presId="urn:microsoft.com/office/officeart/2005/8/layout/lProcess3"/>
    <dgm:cxn modelId="{629F9F98-08A4-47E6-AE53-584BD819BABA}" type="presParOf" srcId="{E45DCC0F-C8E0-4B1E-B45F-7B51B1D2F652}" destId="{096282EA-EAC9-428F-9936-E608303E4ADC}" srcOrd="2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897C300B-C154-4CE3-A4F0-E01C1673E0D5}" type="doc">
      <dgm:prSet loTypeId="urn:microsoft.com/office/officeart/2005/8/layout/vList3#3" loCatId="list" qsTypeId="urn:microsoft.com/office/officeart/2005/8/quickstyle/simple1" qsCatId="simple" csTypeId="urn:microsoft.com/office/officeart/2005/8/colors/accent1_2" csCatId="accent1" phldr="1"/>
      <dgm:spPr/>
    </dgm:pt>
    <dgm:pt modelId="{889424B9-9207-4974-AD75-7862B8F531C2}">
      <dgm:prSet phldrT="[Текст]" custT="1"/>
      <dgm:spPr/>
      <dgm:t>
        <a:bodyPr/>
        <a:lstStyle/>
        <a:p>
          <a:r>
            <a:rPr lang="ru-RU" sz="4000" b="1" dirty="0" smtClean="0">
              <a:solidFill>
                <a:schemeClr val="tx2"/>
              </a:solidFill>
              <a:latin typeface="Arial Black" pitchFamily="34" charset="0"/>
            </a:rPr>
            <a:t>ЛЕГКООЗБРОЄНА ПІХОТА</a:t>
          </a:r>
          <a:endParaRPr lang="ru-RU" sz="4000" b="0" dirty="0">
            <a:solidFill>
              <a:schemeClr val="tx2"/>
            </a:solidFill>
            <a:latin typeface="Arial Black" pitchFamily="34" charset="0"/>
          </a:endParaRPr>
        </a:p>
      </dgm:t>
    </dgm:pt>
    <dgm:pt modelId="{DDD2B302-2112-4CCA-9134-5BD1DFA1E440}" type="parTrans" cxnId="{A7BF1254-A315-4D40-B2C9-851EDB507C32}">
      <dgm:prSet/>
      <dgm:spPr/>
      <dgm:t>
        <a:bodyPr/>
        <a:lstStyle/>
        <a:p>
          <a:endParaRPr lang="ru-RU"/>
        </a:p>
      </dgm:t>
    </dgm:pt>
    <dgm:pt modelId="{5A9393E2-B184-47E2-A0AC-EBE9BEC66FBE}" type="sibTrans" cxnId="{A7BF1254-A315-4D40-B2C9-851EDB507C32}">
      <dgm:prSet/>
      <dgm:spPr/>
      <dgm:t>
        <a:bodyPr/>
        <a:lstStyle/>
        <a:p>
          <a:endParaRPr lang="ru-RU"/>
        </a:p>
      </dgm:t>
    </dgm:pt>
    <dgm:pt modelId="{0B1024BE-B31B-48C4-9CEC-E77041735637}">
      <dgm:prSet phldrT="[Текст]" custT="1"/>
      <dgm:spPr/>
      <dgm:t>
        <a:bodyPr/>
        <a:lstStyle/>
        <a:p>
          <a:r>
            <a:rPr lang="ru-RU" sz="5400" b="0" dirty="0" err="1" smtClean="0">
              <a:solidFill>
                <a:schemeClr val="tx2"/>
              </a:solidFill>
              <a:latin typeface="Arial Black" pitchFamily="34" charset="0"/>
            </a:rPr>
            <a:t>наймані</a:t>
          </a:r>
          <a:r>
            <a:rPr lang="ru-RU" sz="5400" b="0" dirty="0" smtClean="0">
              <a:solidFill>
                <a:schemeClr val="tx2"/>
              </a:solidFill>
              <a:latin typeface="Arial Black" pitchFamily="34" charset="0"/>
            </a:rPr>
            <a:t> </a:t>
          </a:r>
          <a:r>
            <a:rPr lang="ru-RU" sz="5400" b="0" dirty="0" err="1" smtClean="0">
              <a:solidFill>
                <a:schemeClr val="tx2"/>
              </a:solidFill>
              <a:latin typeface="Arial Black" pitchFamily="34" charset="0"/>
            </a:rPr>
            <a:t>війська</a:t>
          </a:r>
          <a:endParaRPr lang="ru-RU" sz="5400" b="1" dirty="0">
            <a:solidFill>
              <a:schemeClr val="tx2"/>
            </a:solidFill>
            <a:latin typeface="Arial Black" pitchFamily="34" charset="0"/>
          </a:endParaRPr>
        </a:p>
      </dgm:t>
    </dgm:pt>
    <dgm:pt modelId="{69496E02-E76B-4BD1-A9B2-DC10A1927AA6}" type="parTrans" cxnId="{C7C5A3EC-7757-4744-B3CF-CB33ABEF694B}">
      <dgm:prSet/>
      <dgm:spPr/>
      <dgm:t>
        <a:bodyPr/>
        <a:lstStyle/>
        <a:p>
          <a:endParaRPr lang="ru-RU"/>
        </a:p>
      </dgm:t>
    </dgm:pt>
    <dgm:pt modelId="{8C34498A-500E-4083-AF46-31B92F3E9570}" type="sibTrans" cxnId="{C7C5A3EC-7757-4744-B3CF-CB33ABEF694B}">
      <dgm:prSet/>
      <dgm:spPr/>
      <dgm:t>
        <a:bodyPr/>
        <a:lstStyle/>
        <a:p>
          <a:endParaRPr lang="ru-RU"/>
        </a:p>
      </dgm:t>
    </dgm:pt>
    <dgm:pt modelId="{9BA8A89B-5C93-4035-9553-A9832E8BCFF8}">
      <dgm:prSet custT="1"/>
      <dgm:spPr/>
      <dgm:t>
        <a:bodyPr/>
        <a:lstStyle/>
        <a:p>
          <a:pPr algn="ctr">
            <a:spcAft>
              <a:spcPts val="0"/>
            </a:spcAft>
          </a:pPr>
          <a:r>
            <a:rPr lang="ru-RU" sz="6000" b="1" dirty="0" err="1" smtClean="0">
              <a:solidFill>
                <a:schemeClr val="tx2"/>
              </a:solidFill>
              <a:latin typeface="Arial Black" pitchFamily="34" charset="0"/>
            </a:rPr>
            <a:t>ополчення</a:t>
          </a:r>
          <a:r>
            <a:rPr lang="ru-RU" sz="6000" b="1" dirty="0" smtClean="0">
              <a:solidFill>
                <a:schemeClr val="tx2"/>
              </a:solidFill>
            </a:rPr>
            <a:t> </a:t>
          </a:r>
          <a:endParaRPr lang="ru-RU" sz="6000" b="1" dirty="0">
            <a:solidFill>
              <a:schemeClr val="tx2"/>
            </a:solidFill>
            <a:latin typeface="Arial Black" pitchFamily="34" charset="0"/>
          </a:endParaRPr>
        </a:p>
      </dgm:t>
    </dgm:pt>
    <dgm:pt modelId="{B6BE92E2-F80C-44C3-A0CD-1557BDDC1054}" type="parTrans" cxnId="{6BDF15D9-028D-4D00-BAB9-8F189AE45F80}">
      <dgm:prSet/>
      <dgm:spPr/>
      <dgm:t>
        <a:bodyPr/>
        <a:lstStyle/>
        <a:p>
          <a:endParaRPr lang="ru-RU"/>
        </a:p>
      </dgm:t>
    </dgm:pt>
    <dgm:pt modelId="{B61AB36D-3100-4CFF-B98D-8DD3A51140CB}" type="sibTrans" cxnId="{6BDF15D9-028D-4D00-BAB9-8F189AE45F80}">
      <dgm:prSet/>
      <dgm:spPr/>
      <dgm:t>
        <a:bodyPr/>
        <a:lstStyle/>
        <a:p>
          <a:endParaRPr lang="ru-RU"/>
        </a:p>
      </dgm:t>
    </dgm:pt>
    <dgm:pt modelId="{A93F0EF8-4E20-45FB-87EE-2CCBEB2FE5D4}">
      <dgm:prSet custT="1"/>
      <dgm:spPr/>
      <dgm:t>
        <a:bodyPr/>
        <a:lstStyle/>
        <a:p>
          <a:pPr>
            <a:lnSpc>
              <a:spcPct val="100000"/>
            </a:lnSpc>
          </a:pPr>
          <a:r>
            <a:rPr lang="uk-UA" sz="4800" b="1" dirty="0" err="1" smtClean="0">
              <a:solidFill>
                <a:schemeClr val="tx2"/>
              </a:solidFill>
              <a:latin typeface="Arial Black" pitchFamily="34" charset="0"/>
            </a:rPr>
            <a:t>гопліти</a:t>
          </a:r>
          <a:r>
            <a:rPr lang="uk-UA" sz="4000" b="1" dirty="0" smtClean="0">
              <a:solidFill>
                <a:schemeClr val="tx2"/>
              </a:solidFill>
              <a:latin typeface="Arial Black" pitchFamily="34" charset="0"/>
            </a:rPr>
            <a:t> (</a:t>
          </a:r>
          <a:r>
            <a:rPr lang="uk-UA" sz="2800" b="1" dirty="0" smtClean="0">
              <a:solidFill>
                <a:schemeClr val="tx2"/>
              </a:solidFill>
              <a:latin typeface="Arial Black" pitchFamily="34" charset="0"/>
            </a:rPr>
            <a:t>в</a:t>
          </a:r>
          <a:r>
            <a:rPr lang="ru-RU" sz="2800" b="1" dirty="0" err="1" smtClean="0">
              <a:solidFill>
                <a:schemeClr val="tx2"/>
              </a:solidFill>
              <a:latin typeface="Arial Black" pitchFamily="34" charset="0"/>
            </a:rPr>
            <a:t>ажкоозброєна</a:t>
          </a:r>
          <a:r>
            <a:rPr lang="ru-RU" sz="2800" b="1" dirty="0" smtClean="0">
              <a:solidFill>
                <a:schemeClr val="tx2"/>
              </a:solidFill>
              <a:latin typeface="Arial Black" pitchFamily="34" charset="0"/>
            </a:rPr>
            <a:t> </a:t>
          </a:r>
          <a:r>
            <a:rPr lang="ru-RU" sz="2800" b="1" dirty="0" err="1" smtClean="0">
              <a:solidFill>
                <a:schemeClr val="tx2"/>
              </a:solidFill>
              <a:latin typeface="Arial Black" pitchFamily="34" charset="0"/>
            </a:rPr>
            <a:t>піхота</a:t>
          </a:r>
          <a:r>
            <a:rPr lang="ru-RU" sz="2800" b="1" dirty="0" smtClean="0">
              <a:solidFill>
                <a:schemeClr val="tx2"/>
              </a:solidFill>
              <a:latin typeface="Arial Black" pitchFamily="34" charset="0"/>
            </a:rPr>
            <a:t>)</a:t>
          </a:r>
          <a:endParaRPr lang="ru-RU" sz="2800" b="1" dirty="0">
            <a:solidFill>
              <a:schemeClr val="tx2"/>
            </a:solidFill>
            <a:latin typeface="Arial Black" pitchFamily="34" charset="0"/>
          </a:endParaRPr>
        </a:p>
      </dgm:t>
    </dgm:pt>
    <dgm:pt modelId="{A631B6B8-1F5C-43F4-80A4-92A93827A49D}" type="parTrans" cxnId="{2C867818-67C2-4379-A8A3-66BE5CEAFBE4}">
      <dgm:prSet/>
      <dgm:spPr/>
      <dgm:t>
        <a:bodyPr/>
        <a:lstStyle/>
        <a:p>
          <a:endParaRPr lang="ru-RU"/>
        </a:p>
      </dgm:t>
    </dgm:pt>
    <dgm:pt modelId="{F8FACDA1-BF2D-4A85-8550-F6E10E8A4A72}" type="sibTrans" cxnId="{2C867818-67C2-4379-A8A3-66BE5CEAFBE4}">
      <dgm:prSet/>
      <dgm:spPr/>
      <dgm:t>
        <a:bodyPr/>
        <a:lstStyle/>
        <a:p>
          <a:endParaRPr lang="ru-RU"/>
        </a:p>
      </dgm:t>
    </dgm:pt>
    <dgm:pt modelId="{8FAB684A-40FB-415C-9AB3-89AD65C4682A}">
      <dgm:prSet phldrT="[Текст]" custT="1"/>
      <dgm:spPr/>
      <dgm:t>
        <a:bodyPr/>
        <a:lstStyle/>
        <a:p>
          <a:r>
            <a:rPr lang="ru-RU" sz="6000" b="1" dirty="0" err="1" smtClean="0">
              <a:solidFill>
                <a:schemeClr val="tx2"/>
              </a:solidFill>
              <a:latin typeface="Arial Black" pitchFamily="34" charset="0"/>
            </a:rPr>
            <a:t>кіннота</a:t>
          </a:r>
          <a:endParaRPr lang="ru-RU" sz="6000" b="1" dirty="0">
            <a:solidFill>
              <a:schemeClr val="tx2"/>
            </a:solidFill>
            <a:latin typeface="Arial Black" pitchFamily="34" charset="0"/>
          </a:endParaRPr>
        </a:p>
      </dgm:t>
    </dgm:pt>
    <dgm:pt modelId="{44FB131C-D4D4-4589-81EE-787BE26CBAE9}" type="parTrans" cxnId="{787C4123-85E3-4E4C-93C0-1BBF4EA98E89}">
      <dgm:prSet/>
      <dgm:spPr/>
      <dgm:t>
        <a:bodyPr/>
        <a:lstStyle/>
        <a:p>
          <a:endParaRPr lang="ru-RU"/>
        </a:p>
      </dgm:t>
    </dgm:pt>
    <dgm:pt modelId="{6946C222-E59C-4EE8-B42F-C7D6DC70DBF8}" type="sibTrans" cxnId="{787C4123-85E3-4E4C-93C0-1BBF4EA98E89}">
      <dgm:prSet/>
      <dgm:spPr/>
      <dgm:t>
        <a:bodyPr/>
        <a:lstStyle/>
        <a:p>
          <a:endParaRPr lang="ru-RU"/>
        </a:p>
      </dgm:t>
    </dgm:pt>
    <dgm:pt modelId="{5D160C5C-A880-477C-AE48-446F19AD951A}" type="pres">
      <dgm:prSet presAssocID="{897C300B-C154-4CE3-A4F0-E01C1673E0D5}" presName="linearFlow" presStyleCnt="0">
        <dgm:presLayoutVars>
          <dgm:dir/>
          <dgm:resizeHandles val="exact"/>
        </dgm:presLayoutVars>
      </dgm:prSet>
      <dgm:spPr/>
    </dgm:pt>
    <dgm:pt modelId="{CC0FD53E-E458-4EE4-B83E-A975798AE088}" type="pres">
      <dgm:prSet presAssocID="{9BA8A89B-5C93-4035-9553-A9832E8BCFF8}" presName="composite" presStyleCnt="0"/>
      <dgm:spPr/>
    </dgm:pt>
    <dgm:pt modelId="{43FE56B4-E4A5-49B5-9271-99C5D0A08376}" type="pres">
      <dgm:prSet presAssocID="{9BA8A89B-5C93-4035-9553-A9832E8BCFF8}" presName="imgShp" presStyleLbl="fgImgPlace1" presStyleIdx="0" presStyleCnt="5" custLinFactX="-9069" custLinFactNeighborX="-100000" custLinFactNeighborY="-5444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35FD0751-AA9F-4545-AF93-6B052DBFFB2B}" type="pres">
      <dgm:prSet presAssocID="{9BA8A89B-5C93-4035-9553-A9832E8BCFF8}" presName="txShp" presStyleLbl="node1" presStyleIdx="0" presStyleCnt="5" custScaleX="150376" custScaleY="126294" custLinFactNeighborX="14436" custLinFactNeighborY="-1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FECE5A4-3AE8-48E8-9630-8ED947405166}" type="pres">
      <dgm:prSet presAssocID="{B61AB36D-3100-4CFF-B98D-8DD3A51140CB}" presName="spacing" presStyleCnt="0"/>
      <dgm:spPr/>
    </dgm:pt>
    <dgm:pt modelId="{A087A857-0E9B-4535-B1C6-1B311C817F02}" type="pres">
      <dgm:prSet presAssocID="{A93F0EF8-4E20-45FB-87EE-2CCBEB2FE5D4}" presName="composite" presStyleCnt="0"/>
      <dgm:spPr/>
    </dgm:pt>
    <dgm:pt modelId="{4F71B357-2088-4126-BA2A-7114FB8EDAE0}" type="pres">
      <dgm:prSet presAssocID="{A93F0EF8-4E20-45FB-87EE-2CCBEB2FE5D4}" presName="imgShp" presStyleLbl="fgImgPlace1" presStyleIdx="1" presStyleCnt="5" custLinFactX="-27937" custLinFactNeighborX="-100000" custLinFactNeighborY="-10138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D88D619F-7D92-48B6-A09D-E56DD6252EAE}" type="pres">
      <dgm:prSet presAssocID="{A93F0EF8-4E20-45FB-87EE-2CCBEB2FE5D4}" presName="txShp" presStyleLbl="node1" presStyleIdx="1" presStyleCnt="5" custScaleX="150376" custScaleY="128856" custLinFactNeighborX="0" custLinFactNeighborY="-909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B234707-A82F-434F-9860-501C1514717A}" type="pres">
      <dgm:prSet presAssocID="{F8FACDA1-BF2D-4A85-8550-F6E10E8A4A72}" presName="spacing" presStyleCnt="0"/>
      <dgm:spPr/>
    </dgm:pt>
    <dgm:pt modelId="{E0449497-288A-4D69-B3B2-D957B9FA5032}" type="pres">
      <dgm:prSet presAssocID="{889424B9-9207-4974-AD75-7862B8F531C2}" presName="composite" presStyleCnt="0"/>
      <dgm:spPr/>
    </dgm:pt>
    <dgm:pt modelId="{389C4148-F2E9-4003-A566-CB84455F8EF1}" type="pres">
      <dgm:prSet presAssocID="{889424B9-9207-4974-AD75-7862B8F531C2}" presName="imgShp" presStyleLbl="fgImgPlace1" presStyleIdx="2" presStyleCnt="5" custLinFactX="-21237" custLinFactNeighborX="-100000" custLinFactNeighborY="-24575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  <dgm:pt modelId="{31027AFD-D851-4D73-9C41-E7D5BACFCB25}" type="pres">
      <dgm:prSet presAssocID="{889424B9-9207-4974-AD75-7862B8F531C2}" presName="txShp" presStyleLbl="node1" presStyleIdx="2" presStyleCnt="5" custScaleX="150376" custLinFactNeighborX="0" custLinFactNeighborY="-2654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6986EEA-B49D-4E82-9B39-B1F1ED699E98}" type="pres">
      <dgm:prSet presAssocID="{5A9393E2-B184-47E2-A0AC-EBE9BEC66FBE}" presName="spacing" presStyleCnt="0"/>
      <dgm:spPr/>
    </dgm:pt>
    <dgm:pt modelId="{87C7D63E-E9D2-416B-B628-55DEFA019990}" type="pres">
      <dgm:prSet presAssocID="{0B1024BE-B31B-48C4-9CEC-E77041735637}" presName="composite" presStyleCnt="0"/>
      <dgm:spPr/>
    </dgm:pt>
    <dgm:pt modelId="{64F59B34-F9E6-4CDB-B90E-CD9D0EC56E5E}" type="pres">
      <dgm:prSet presAssocID="{0B1024BE-B31B-48C4-9CEC-E77041735637}" presName="imgShp" presStyleLbl="fgImgPlace1" presStyleIdx="3" presStyleCnt="5" custLinFactX="-10087" custLinFactNeighborX="-100000" custLinFactNeighborY="-13714"/>
      <dgm:spPr>
        <a:blipFill rotWithShape="0">
          <a:blip xmlns:r="http://schemas.openxmlformats.org/officeDocument/2006/relationships" r:embed="rId4"/>
          <a:stretch>
            <a:fillRect/>
          </a:stretch>
        </a:blipFill>
      </dgm:spPr>
    </dgm:pt>
    <dgm:pt modelId="{371D4C00-A317-4D47-AD8B-76E338483D17}" type="pres">
      <dgm:prSet presAssocID="{0B1024BE-B31B-48C4-9CEC-E77041735637}" presName="txShp" presStyleLbl="node1" presStyleIdx="3" presStyleCnt="5" custScaleX="150376" custScaleY="147927" custLinFactNeighborX="0" custLinFactNeighborY="-922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61BE33B-A78A-476E-B040-C4DC0131BC6D}" type="pres">
      <dgm:prSet presAssocID="{8C34498A-500E-4083-AF46-31B92F3E9570}" presName="spacing" presStyleCnt="0"/>
      <dgm:spPr/>
    </dgm:pt>
    <dgm:pt modelId="{96F8A136-AC7D-45A0-A198-ED2DC2BC47CD}" type="pres">
      <dgm:prSet presAssocID="{8FAB684A-40FB-415C-9AB3-89AD65C4682A}" presName="composite" presStyleCnt="0"/>
      <dgm:spPr/>
    </dgm:pt>
    <dgm:pt modelId="{A637FE2A-6DFE-46B0-99A8-98A3E3660255}" type="pres">
      <dgm:prSet presAssocID="{8FAB684A-40FB-415C-9AB3-89AD65C4682A}" presName="imgShp" presStyleLbl="fgImgPlace1" presStyleIdx="4" presStyleCnt="5" custLinFactX="-9069" custLinFactNeighborX="-100000" custLinFactNeighborY="276"/>
      <dgm:spPr>
        <a:blipFill rotWithShape="0">
          <a:blip xmlns:r="http://schemas.openxmlformats.org/officeDocument/2006/relationships" r:embed="rId5"/>
          <a:stretch>
            <a:fillRect/>
          </a:stretch>
        </a:blipFill>
      </dgm:spPr>
    </dgm:pt>
    <dgm:pt modelId="{3A94067A-E5AB-45C7-A00D-53E482DAF921}" type="pres">
      <dgm:prSet presAssocID="{8FAB684A-40FB-415C-9AB3-89AD65C4682A}" presName="txShp" presStyleLbl="node1" presStyleIdx="4" presStyleCnt="5" custScaleX="150362" custLinFactNeighborX="7" custLinFactNeighborY="27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87C4123-85E3-4E4C-93C0-1BBF4EA98E89}" srcId="{897C300B-C154-4CE3-A4F0-E01C1673E0D5}" destId="{8FAB684A-40FB-415C-9AB3-89AD65C4682A}" srcOrd="4" destOrd="0" parTransId="{44FB131C-D4D4-4589-81EE-787BE26CBAE9}" sibTransId="{6946C222-E59C-4EE8-B42F-C7D6DC70DBF8}"/>
    <dgm:cxn modelId="{B72A6704-5A8E-4F0B-B6E2-4C967351F45A}" type="presOf" srcId="{A93F0EF8-4E20-45FB-87EE-2CCBEB2FE5D4}" destId="{D88D619F-7D92-48B6-A09D-E56DD6252EAE}" srcOrd="0" destOrd="0" presId="urn:microsoft.com/office/officeart/2005/8/layout/vList3#3"/>
    <dgm:cxn modelId="{C7C5A3EC-7757-4744-B3CF-CB33ABEF694B}" srcId="{897C300B-C154-4CE3-A4F0-E01C1673E0D5}" destId="{0B1024BE-B31B-48C4-9CEC-E77041735637}" srcOrd="3" destOrd="0" parTransId="{69496E02-E76B-4BD1-A9B2-DC10A1927AA6}" sibTransId="{8C34498A-500E-4083-AF46-31B92F3E9570}"/>
    <dgm:cxn modelId="{2C867818-67C2-4379-A8A3-66BE5CEAFBE4}" srcId="{897C300B-C154-4CE3-A4F0-E01C1673E0D5}" destId="{A93F0EF8-4E20-45FB-87EE-2CCBEB2FE5D4}" srcOrd="1" destOrd="0" parTransId="{A631B6B8-1F5C-43F4-80A4-92A93827A49D}" sibTransId="{F8FACDA1-BF2D-4A85-8550-F6E10E8A4A72}"/>
    <dgm:cxn modelId="{3A5BF961-207E-4421-AE0A-05A866E36248}" type="presOf" srcId="{897C300B-C154-4CE3-A4F0-E01C1673E0D5}" destId="{5D160C5C-A880-477C-AE48-446F19AD951A}" srcOrd="0" destOrd="0" presId="urn:microsoft.com/office/officeart/2005/8/layout/vList3#3"/>
    <dgm:cxn modelId="{E51E4BCD-1DFB-4C38-A3D0-DDA04AE130CA}" type="presOf" srcId="{9BA8A89B-5C93-4035-9553-A9832E8BCFF8}" destId="{35FD0751-AA9F-4545-AF93-6B052DBFFB2B}" srcOrd="0" destOrd="0" presId="urn:microsoft.com/office/officeart/2005/8/layout/vList3#3"/>
    <dgm:cxn modelId="{C1D959BF-EA11-461C-A369-36C39B04E907}" type="presOf" srcId="{889424B9-9207-4974-AD75-7862B8F531C2}" destId="{31027AFD-D851-4D73-9C41-E7D5BACFCB25}" srcOrd="0" destOrd="0" presId="urn:microsoft.com/office/officeart/2005/8/layout/vList3#3"/>
    <dgm:cxn modelId="{BFFB48B3-FFE1-40FC-8289-5612646CECB5}" type="presOf" srcId="{0B1024BE-B31B-48C4-9CEC-E77041735637}" destId="{371D4C00-A317-4D47-AD8B-76E338483D17}" srcOrd="0" destOrd="0" presId="urn:microsoft.com/office/officeart/2005/8/layout/vList3#3"/>
    <dgm:cxn modelId="{4DF48BFA-E6FA-4AAB-912A-AB1D5F1C1EB3}" type="presOf" srcId="{8FAB684A-40FB-415C-9AB3-89AD65C4682A}" destId="{3A94067A-E5AB-45C7-A00D-53E482DAF921}" srcOrd="0" destOrd="0" presId="urn:microsoft.com/office/officeart/2005/8/layout/vList3#3"/>
    <dgm:cxn modelId="{A7BF1254-A315-4D40-B2C9-851EDB507C32}" srcId="{897C300B-C154-4CE3-A4F0-E01C1673E0D5}" destId="{889424B9-9207-4974-AD75-7862B8F531C2}" srcOrd="2" destOrd="0" parTransId="{DDD2B302-2112-4CCA-9134-5BD1DFA1E440}" sibTransId="{5A9393E2-B184-47E2-A0AC-EBE9BEC66FBE}"/>
    <dgm:cxn modelId="{6BDF15D9-028D-4D00-BAB9-8F189AE45F80}" srcId="{897C300B-C154-4CE3-A4F0-E01C1673E0D5}" destId="{9BA8A89B-5C93-4035-9553-A9832E8BCFF8}" srcOrd="0" destOrd="0" parTransId="{B6BE92E2-F80C-44C3-A0CD-1557BDDC1054}" sibTransId="{B61AB36D-3100-4CFF-B98D-8DD3A51140CB}"/>
    <dgm:cxn modelId="{2FEB847B-E98A-402B-B978-F8C8BAC24B0E}" type="presParOf" srcId="{5D160C5C-A880-477C-AE48-446F19AD951A}" destId="{CC0FD53E-E458-4EE4-B83E-A975798AE088}" srcOrd="0" destOrd="0" presId="urn:microsoft.com/office/officeart/2005/8/layout/vList3#3"/>
    <dgm:cxn modelId="{D77470A4-2DE7-4986-A905-0017ACB91C7E}" type="presParOf" srcId="{CC0FD53E-E458-4EE4-B83E-A975798AE088}" destId="{43FE56B4-E4A5-49B5-9271-99C5D0A08376}" srcOrd="0" destOrd="0" presId="urn:microsoft.com/office/officeart/2005/8/layout/vList3#3"/>
    <dgm:cxn modelId="{59958972-11CB-46AF-B811-84668E46F0AC}" type="presParOf" srcId="{CC0FD53E-E458-4EE4-B83E-A975798AE088}" destId="{35FD0751-AA9F-4545-AF93-6B052DBFFB2B}" srcOrd="1" destOrd="0" presId="urn:microsoft.com/office/officeart/2005/8/layout/vList3#3"/>
    <dgm:cxn modelId="{3DA7E257-841D-40CA-A5FE-9342CA372E20}" type="presParOf" srcId="{5D160C5C-A880-477C-AE48-446F19AD951A}" destId="{3FECE5A4-3AE8-48E8-9630-8ED947405166}" srcOrd="1" destOrd="0" presId="urn:microsoft.com/office/officeart/2005/8/layout/vList3#3"/>
    <dgm:cxn modelId="{A98A833E-59B5-4BD3-A0A1-5BBAF7A8BE13}" type="presParOf" srcId="{5D160C5C-A880-477C-AE48-446F19AD951A}" destId="{A087A857-0E9B-4535-B1C6-1B311C817F02}" srcOrd="2" destOrd="0" presId="urn:microsoft.com/office/officeart/2005/8/layout/vList3#3"/>
    <dgm:cxn modelId="{1FAB8345-4206-42FD-A038-B148537AD0DA}" type="presParOf" srcId="{A087A857-0E9B-4535-B1C6-1B311C817F02}" destId="{4F71B357-2088-4126-BA2A-7114FB8EDAE0}" srcOrd="0" destOrd="0" presId="urn:microsoft.com/office/officeart/2005/8/layout/vList3#3"/>
    <dgm:cxn modelId="{4FC5BB58-FD90-44C1-8E3E-4087F81D5C9C}" type="presParOf" srcId="{A087A857-0E9B-4535-B1C6-1B311C817F02}" destId="{D88D619F-7D92-48B6-A09D-E56DD6252EAE}" srcOrd="1" destOrd="0" presId="urn:microsoft.com/office/officeart/2005/8/layout/vList3#3"/>
    <dgm:cxn modelId="{077A0E7F-B022-47E4-866D-9CAAC7BA4704}" type="presParOf" srcId="{5D160C5C-A880-477C-AE48-446F19AD951A}" destId="{4B234707-A82F-434F-9860-501C1514717A}" srcOrd="3" destOrd="0" presId="urn:microsoft.com/office/officeart/2005/8/layout/vList3#3"/>
    <dgm:cxn modelId="{BF13A829-5B4A-4FDF-94B1-82680B99217D}" type="presParOf" srcId="{5D160C5C-A880-477C-AE48-446F19AD951A}" destId="{E0449497-288A-4D69-B3B2-D957B9FA5032}" srcOrd="4" destOrd="0" presId="urn:microsoft.com/office/officeart/2005/8/layout/vList3#3"/>
    <dgm:cxn modelId="{6B1A03D7-5DF0-4984-8EB0-39B4D18328C3}" type="presParOf" srcId="{E0449497-288A-4D69-B3B2-D957B9FA5032}" destId="{389C4148-F2E9-4003-A566-CB84455F8EF1}" srcOrd="0" destOrd="0" presId="urn:microsoft.com/office/officeart/2005/8/layout/vList3#3"/>
    <dgm:cxn modelId="{662C6652-83E5-4188-A34F-1EE287599E8B}" type="presParOf" srcId="{E0449497-288A-4D69-B3B2-D957B9FA5032}" destId="{31027AFD-D851-4D73-9C41-E7D5BACFCB25}" srcOrd="1" destOrd="0" presId="urn:microsoft.com/office/officeart/2005/8/layout/vList3#3"/>
    <dgm:cxn modelId="{9338D995-3371-46E5-AA7A-1D742E96AED5}" type="presParOf" srcId="{5D160C5C-A880-477C-AE48-446F19AD951A}" destId="{C6986EEA-B49D-4E82-9B39-B1F1ED699E98}" srcOrd="5" destOrd="0" presId="urn:microsoft.com/office/officeart/2005/8/layout/vList3#3"/>
    <dgm:cxn modelId="{D5BE8980-955A-4153-870E-82F6638378D2}" type="presParOf" srcId="{5D160C5C-A880-477C-AE48-446F19AD951A}" destId="{87C7D63E-E9D2-416B-B628-55DEFA019990}" srcOrd="6" destOrd="0" presId="urn:microsoft.com/office/officeart/2005/8/layout/vList3#3"/>
    <dgm:cxn modelId="{ED69D316-BC28-4241-99AA-0653FE8669E6}" type="presParOf" srcId="{87C7D63E-E9D2-416B-B628-55DEFA019990}" destId="{64F59B34-F9E6-4CDB-B90E-CD9D0EC56E5E}" srcOrd="0" destOrd="0" presId="urn:microsoft.com/office/officeart/2005/8/layout/vList3#3"/>
    <dgm:cxn modelId="{AA1CAE29-08F1-45F8-B7E0-56DB791D57C7}" type="presParOf" srcId="{87C7D63E-E9D2-416B-B628-55DEFA019990}" destId="{371D4C00-A317-4D47-AD8B-76E338483D17}" srcOrd="1" destOrd="0" presId="urn:microsoft.com/office/officeart/2005/8/layout/vList3#3"/>
    <dgm:cxn modelId="{AEBFEFF3-2A81-4A36-8056-69F8F59FF270}" type="presParOf" srcId="{5D160C5C-A880-477C-AE48-446F19AD951A}" destId="{961BE33B-A78A-476E-B040-C4DC0131BC6D}" srcOrd="7" destOrd="0" presId="urn:microsoft.com/office/officeart/2005/8/layout/vList3#3"/>
    <dgm:cxn modelId="{D1067073-E5C7-44B1-B35F-086267EA05AA}" type="presParOf" srcId="{5D160C5C-A880-477C-AE48-446F19AD951A}" destId="{96F8A136-AC7D-45A0-A198-ED2DC2BC47CD}" srcOrd="8" destOrd="0" presId="urn:microsoft.com/office/officeart/2005/8/layout/vList3#3"/>
    <dgm:cxn modelId="{E59EC26B-C092-4724-AD6E-47E0402F652E}" type="presParOf" srcId="{96F8A136-AC7D-45A0-A198-ED2DC2BC47CD}" destId="{A637FE2A-6DFE-46B0-99A8-98A3E3660255}" srcOrd="0" destOrd="0" presId="urn:microsoft.com/office/officeart/2005/8/layout/vList3#3"/>
    <dgm:cxn modelId="{E6EB4E81-1FDA-4900-BEEB-E11057328036}" type="presParOf" srcId="{96F8A136-AC7D-45A0-A198-ED2DC2BC47CD}" destId="{3A94067A-E5AB-45C7-A00D-53E482DAF921}" srcOrd="1" destOrd="0" presId="urn:microsoft.com/office/officeart/2005/8/layout/vList3#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1FE3A7B-888A-46FE-993C-3864525D02B2}">
      <dsp:nvSpPr>
        <dsp:cNvPr id="0" name=""/>
        <dsp:cNvSpPr/>
      </dsp:nvSpPr>
      <dsp:spPr>
        <a:xfrm>
          <a:off x="227091" y="2141615"/>
          <a:ext cx="3439032" cy="300306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4000" b="1" i="0" u="none" strike="noStrike" kern="1200" cap="none" normalizeH="0" baseline="0" dirty="0" err="1" smtClean="0">
              <a:ln/>
              <a:solidFill>
                <a:srgbClr val="33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rPr>
            <a:t>Органи</a:t>
          </a:r>
          <a:r>
            <a:rPr kumimoji="0" lang="ru-RU" sz="4000" b="1" i="0" u="none" strike="noStrike" kern="1200" cap="none" normalizeH="0" baseline="0" dirty="0" smtClean="0">
              <a:ln/>
              <a:solidFill>
                <a:srgbClr val="33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rPr>
            <a:t>  </a:t>
          </a:r>
          <a:r>
            <a:rPr kumimoji="0" lang="ru-RU" sz="4000" b="1" i="0" u="none" strike="noStrike" kern="1200" cap="none" normalizeH="0" baseline="0" dirty="0" err="1" smtClean="0">
              <a:ln/>
              <a:solidFill>
                <a:srgbClr val="33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rPr>
            <a:t>управління</a:t>
          </a:r>
          <a:r>
            <a:rPr kumimoji="0" lang="ru-RU" sz="4000" b="1" i="0" u="none" strike="noStrike" kern="1200" cap="none" normalizeH="0" baseline="0" dirty="0" smtClean="0">
              <a:ln/>
              <a:solidFill>
                <a:srgbClr val="33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rPr>
            <a:t> </a:t>
          </a:r>
          <a:r>
            <a:rPr kumimoji="0" lang="ru-RU" sz="4000" b="1" i="0" u="none" strike="noStrike" kern="1200" cap="none" normalizeH="0" baseline="0" dirty="0" err="1" smtClean="0">
              <a:ln/>
              <a:solidFill>
                <a:srgbClr val="33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rPr>
            <a:t>сусп-вом</a:t>
          </a:r>
          <a:r>
            <a:rPr kumimoji="0" lang="ru-RU" sz="4000" b="1" i="0" u="none" strike="noStrike" kern="1200" cap="none" normalizeH="0" baseline="0" dirty="0" smtClean="0">
              <a:ln/>
              <a:solidFill>
                <a:srgbClr val="33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rPr>
            <a:t> </a:t>
          </a:r>
        </a:p>
      </dsp:txBody>
      <dsp:txXfrm>
        <a:off x="315048" y="2229572"/>
        <a:ext cx="3263118" cy="2827152"/>
      </dsp:txXfrm>
    </dsp:sp>
    <dsp:sp modelId="{8A1080EB-FA37-424B-B170-7ACBF9529437}">
      <dsp:nvSpPr>
        <dsp:cNvPr id="0" name=""/>
        <dsp:cNvSpPr/>
      </dsp:nvSpPr>
      <dsp:spPr>
        <a:xfrm rot="17800526">
          <a:off x="2988614" y="2521983"/>
          <a:ext cx="2458915" cy="45131"/>
        </a:xfrm>
        <a:custGeom>
          <a:avLst/>
          <a:gdLst/>
          <a:ahLst/>
          <a:cxnLst/>
          <a:rect l="0" t="0" r="0" b="0"/>
          <a:pathLst>
            <a:path>
              <a:moveTo>
                <a:pt x="0" y="22565"/>
              </a:moveTo>
              <a:lnTo>
                <a:pt x="2458915" y="22565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900" kern="1200"/>
        </a:p>
      </dsp:txBody>
      <dsp:txXfrm>
        <a:off x="4156599" y="2483076"/>
        <a:ext cx="122945" cy="122945"/>
      </dsp:txXfrm>
    </dsp:sp>
    <dsp:sp modelId="{0F90225C-99D3-4D5C-9699-B53C724E9786}">
      <dsp:nvSpPr>
        <dsp:cNvPr id="0" name=""/>
        <dsp:cNvSpPr/>
      </dsp:nvSpPr>
      <dsp:spPr>
        <a:xfrm>
          <a:off x="4770019" y="586192"/>
          <a:ext cx="4320181" cy="171951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4800" b="1" i="0" u="none" strike="noStrike" kern="1200" cap="none" normalizeH="0" baseline="0" dirty="0" err="1" smtClean="0">
              <a:ln/>
              <a:solidFill>
                <a:schemeClr val="tx2"/>
              </a:solidFill>
              <a:effectLst/>
              <a:latin typeface="Arial" charset="0"/>
            </a:rPr>
            <a:t>Народні</a:t>
          </a:r>
          <a:r>
            <a:rPr kumimoji="0" lang="ru-RU" sz="4800" b="1" i="0" u="none" strike="noStrike" kern="1200" cap="none" normalizeH="0" baseline="0" dirty="0" smtClean="0">
              <a:ln/>
              <a:solidFill>
                <a:schemeClr val="tx2"/>
              </a:solidFill>
              <a:effectLst/>
              <a:latin typeface="Arial" charset="0"/>
            </a:rPr>
            <a:t> </a:t>
          </a:r>
          <a:r>
            <a:rPr kumimoji="0" lang="ru-RU" sz="4800" b="1" i="0" u="none" strike="noStrike" kern="1200" cap="none" normalizeH="0" baseline="0" dirty="0" err="1" smtClean="0">
              <a:ln/>
              <a:solidFill>
                <a:schemeClr val="tx2"/>
              </a:solidFill>
              <a:effectLst/>
              <a:latin typeface="Arial" charset="0"/>
            </a:rPr>
            <a:t>збори</a:t>
          </a:r>
          <a:endParaRPr kumimoji="0" lang="ru-RU" sz="4800" b="1" i="0" u="none" strike="noStrike" kern="1200" cap="none" normalizeH="0" baseline="0" dirty="0" smtClean="0">
            <a:ln/>
            <a:solidFill>
              <a:schemeClr val="tx2"/>
            </a:solidFill>
            <a:effectLst/>
            <a:latin typeface="Arial" charset="0"/>
          </a:endParaRPr>
        </a:p>
      </dsp:txBody>
      <dsp:txXfrm>
        <a:off x="4820382" y="636555"/>
        <a:ext cx="4219455" cy="1618790"/>
      </dsp:txXfrm>
    </dsp:sp>
    <dsp:sp modelId="{65F549A8-44B3-4B84-BF44-9AA157CD2B27}">
      <dsp:nvSpPr>
        <dsp:cNvPr id="0" name=""/>
        <dsp:cNvSpPr/>
      </dsp:nvSpPr>
      <dsp:spPr>
        <a:xfrm rot="20968753">
          <a:off x="3656266" y="3513508"/>
          <a:ext cx="1172824" cy="45131"/>
        </a:xfrm>
        <a:custGeom>
          <a:avLst/>
          <a:gdLst/>
          <a:ahLst/>
          <a:cxnLst/>
          <a:rect l="0" t="0" r="0" b="0"/>
          <a:pathLst>
            <a:path>
              <a:moveTo>
                <a:pt x="0" y="22565"/>
              </a:moveTo>
              <a:lnTo>
                <a:pt x="1172824" y="22565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4213357" y="3506753"/>
        <a:ext cx="58641" cy="58641"/>
      </dsp:txXfrm>
    </dsp:sp>
    <dsp:sp modelId="{82B073AC-3D8C-4096-9CF7-837E1C962542}">
      <dsp:nvSpPr>
        <dsp:cNvPr id="0" name=""/>
        <dsp:cNvSpPr/>
      </dsp:nvSpPr>
      <dsp:spPr>
        <a:xfrm>
          <a:off x="4819232" y="2569241"/>
          <a:ext cx="4062082" cy="171951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4800" b="1" i="0" u="none" strike="noStrike" kern="1200" cap="none" normalizeH="0" baseline="0" dirty="0" smtClean="0">
              <a:ln/>
              <a:solidFill>
                <a:schemeClr val="tx2"/>
              </a:solidFill>
              <a:effectLst/>
              <a:latin typeface="Arial" charset="0"/>
            </a:rPr>
            <a:t>Рада </a:t>
          </a:r>
          <a:r>
            <a:rPr kumimoji="0" lang="ru-RU" sz="4800" b="1" i="0" u="none" strike="noStrike" kern="1200" cap="none" normalizeH="0" baseline="0" dirty="0" err="1" smtClean="0">
              <a:ln/>
              <a:solidFill>
                <a:schemeClr val="tx2"/>
              </a:solidFill>
              <a:effectLst/>
              <a:latin typeface="Arial" charset="0"/>
            </a:rPr>
            <a:t>старійшин</a:t>
          </a:r>
          <a:endParaRPr kumimoji="0" lang="ru-RU" sz="4800" b="1" i="0" u="none" strike="noStrike" kern="1200" cap="none" normalizeH="0" baseline="0" dirty="0" smtClean="0">
            <a:ln/>
            <a:solidFill>
              <a:schemeClr val="tx2"/>
            </a:solidFill>
            <a:effectLst/>
            <a:latin typeface="Arial" charset="0"/>
          </a:endParaRPr>
        </a:p>
      </dsp:txBody>
      <dsp:txXfrm>
        <a:off x="4869595" y="2619604"/>
        <a:ext cx="3961356" cy="1618790"/>
      </dsp:txXfrm>
    </dsp:sp>
    <dsp:sp modelId="{8F2A6625-63F8-4646-A643-5859BB041AF8}">
      <dsp:nvSpPr>
        <dsp:cNvPr id="0" name=""/>
        <dsp:cNvSpPr/>
      </dsp:nvSpPr>
      <dsp:spPr>
        <a:xfrm rot="3409038">
          <a:off x="3189247" y="4502230"/>
          <a:ext cx="2106862" cy="45131"/>
        </a:xfrm>
        <a:custGeom>
          <a:avLst/>
          <a:gdLst/>
          <a:ahLst/>
          <a:cxnLst/>
          <a:rect l="0" t="0" r="0" b="0"/>
          <a:pathLst>
            <a:path>
              <a:moveTo>
                <a:pt x="0" y="22565"/>
              </a:moveTo>
              <a:lnTo>
                <a:pt x="2106862" y="22565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800" kern="1200"/>
        </a:p>
      </dsp:txBody>
      <dsp:txXfrm>
        <a:off x="4190006" y="4472124"/>
        <a:ext cx="105343" cy="105343"/>
      </dsp:txXfrm>
    </dsp:sp>
    <dsp:sp modelId="{A4420F42-C951-45BB-A7C9-25FCDA1EC28C}">
      <dsp:nvSpPr>
        <dsp:cNvPr id="0" name=""/>
        <dsp:cNvSpPr/>
      </dsp:nvSpPr>
      <dsp:spPr>
        <a:xfrm>
          <a:off x="4819232" y="4546685"/>
          <a:ext cx="4125670" cy="171951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3600" b="1" i="0" u="none" strike="noStrike" kern="1200" cap="none" normalizeH="0" baseline="0" dirty="0" smtClean="0">
              <a:ln/>
              <a:solidFill>
                <a:schemeClr val="tx2"/>
              </a:solidFill>
              <a:effectLst/>
              <a:latin typeface="Arial" charset="0"/>
            </a:rPr>
            <a:t>Вождь (</a:t>
          </a:r>
          <a:r>
            <a:rPr kumimoji="0" lang="ru-RU" sz="3600" b="1" i="0" u="none" strike="noStrike" kern="1200" cap="none" normalizeH="0" baseline="0" dirty="0" err="1" smtClean="0">
              <a:ln/>
              <a:solidFill>
                <a:schemeClr val="tx2"/>
              </a:solidFill>
              <a:effectLst/>
              <a:latin typeface="Arial" charset="0"/>
            </a:rPr>
            <a:t>базилевс</a:t>
          </a:r>
          <a:r>
            <a:rPr kumimoji="0" lang="ru-RU" sz="3600" b="1" i="0" u="none" strike="noStrike" kern="1200" cap="none" normalizeH="0" baseline="0" dirty="0" smtClean="0">
              <a:ln/>
              <a:solidFill>
                <a:schemeClr val="tx2"/>
              </a:solidFill>
              <a:effectLst/>
              <a:latin typeface="Arial" charset="0"/>
            </a:rPr>
            <a:t>)</a:t>
          </a:r>
        </a:p>
      </dsp:txBody>
      <dsp:txXfrm>
        <a:off x="4869595" y="4597048"/>
        <a:ext cx="4024944" cy="1618790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1FE3A7B-888A-46FE-993C-3864525D02B2}">
      <dsp:nvSpPr>
        <dsp:cNvPr id="0" name=""/>
        <dsp:cNvSpPr/>
      </dsp:nvSpPr>
      <dsp:spPr>
        <a:xfrm>
          <a:off x="153221" y="3026701"/>
          <a:ext cx="3439032" cy="300306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50600" prstMaterial="plastic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4800" b="1" i="0" u="none" strike="noStrike" kern="1200" cap="none" normalizeH="0" baseline="0" dirty="0" smtClean="0">
              <a:ln/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rPr>
            <a:t>ВІЛЬНІ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4400" b="1" i="0" u="none" strike="noStrike" kern="1200" cap="none" normalizeH="0" baseline="0" dirty="0" smtClean="0">
              <a:ln/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rPr>
            <a:t>Громадяни (80 тис.)</a:t>
          </a:r>
        </a:p>
      </dsp:txBody>
      <dsp:txXfrm>
        <a:off x="241178" y="3114658"/>
        <a:ext cx="3263118" cy="2827152"/>
      </dsp:txXfrm>
    </dsp:sp>
    <dsp:sp modelId="{8A1080EB-FA37-424B-B170-7ACBF9529437}">
      <dsp:nvSpPr>
        <dsp:cNvPr id="0" name=""/>
        <dsp:cNvSpPr/>
      </dsp:nvSpPr>
      <dsp:spPr>
        <a:xfrm rot="17961635">
          <a:off x="2980081" y="3458888"/>
          <a:ext cx="2402110" cy="45131"/>
        </a:xfrm>
        <a:custGeom>
          <a:avLst/>
          <a:gdLst/>
          <a:ahLst/>
          <a:cxnLst/>
          <a:rect l="0" t="0" r="0" b="0"/>
          <a:pathLst>
            <a:path>
              <a:moveTo>
                <a:pt x="0" y="22565"/>
              </a:moveTo>
              <a:lnTo>
                <a:pt x="2402110" y="22565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900" kern="1200"/>
        </a:p>
      </dsp:txBody>
      <dsp:txXfrm>
        <a:off x="4121083" y="3421401"/>
        <a:ext cx="120105" cy="120105"/>
      </dsp:txXfrm>
    </dsp:sp>
    <dsp:sp modelId="{0F90225C-99D3-4D5C-9699-B53C724E9786}">
      <dsp:nvSpPr>
        <dsp:cNvPr id="0" name=""/>
        <dsp:cNvSpPr/>
      </dsp:nvSpPr>
      <dsp:spPr>
        <a:xfrm>
          <a:off x="4770019" y="1574914"/>
          <a:ext cx="4320181" cy="171951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50600" prstMaterial="plastic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1750" tIns="31750" rIns="31750" bIns="3175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5000" b="1" i="0" u="none" strike="noStrike" kern="1200" cap="none" normalizeH="0" baseline="0" smtClean="0">
              <a:ln/>
              <a:effectLst/>
              <a:latin typeface="Arial" charset="0"/>
            </a:rPr>
            <a:t>Аристократи</a:t>
          </a:r>
          <a:endParaRPr kumimoji="0" lang="ru-RU" sz="5000" b="1" i="0" u="none" strike="noStrike" kern="1200" cap="none" normalizeH="0" baseline="0" dirty="0" smtClean="0">
            <a:ln/>
            <a:effectLst/>
            <a:latin typeface="Arial" charset="0"/>
          </a:endParaRPr>
        </a:p>
      </dsp:txBody>
      <dsp:txXfrm>
        <a:off x="4820382" y="1625277"/>
        <a:ext cx="4219455" cy="1618790"/>
      </dsp:txXfrm>
    </dsp:sp>
    <dsp:sp modelId="{65F549A8-44B3-4B84-BF44-9AA157CD2B27}">
      <dsp:nvSpPr>
        <dsp:cNvPr id="0" name=""/>
        <dsp:cNvSpPr/>
      </dsp:nvSpPr>
      <dsp:spPr>
        <a:xfrm rot="21091452">
          <a:off x="3586049" y="4421937"/>
          <a:ext cx="1136181" cy="45131"/>
        </a:xfrm>
        <a:custGeom>
          <a:avLst/>
          <a:gdLst/>
          <a:ahLst/>
          <a:cxnLst/>
          <a:rect l="0" t="0" r="0" b="0"/>
          <a:pathLst>
            <a:path>
              <a:moveTo>
                <a:pt x="0" y="22565"/>
              </a:moveTo>
              <a:lnTo>
                <a:pt x="1136181" y="22565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4125735" y="4416098"/>
        <a:ext cx="56809" cy="56809"/>
      </dsp:txXfrm>
    </dsp:sp>
    <dsp:sp modelId="{82B073AC-3D8C-4096-9CF7-837E1C962542}">
      <dsp:nvSpPr>
        <dsp:cNvPr id="0" name=""/>
        <dsp:cNvSpPr/>
      </dsp:nvSpPr>
      <dsp:spPr>
        <a:xfrm>
          <a:off x="4716026" y="3501013"/>
          <a:ext cx="4062082" cy="171951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50600" prstMaterial="plastic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6000" b="1" i="0" u="none" strike="noStrike" kern="1200" cap="none" normalizeH="0" baseline="0" smtClean="0">
              <a:ln/>
              <a:effectLst/>
              <a:latin typeface="Arial" charset="0"/>
            </a:rPr>
            <a:t>Демос</a:t>
          </a:r>
          <a:endParaRPr kumimoji="0" lang="ru-RU" sz="6000" b="1" i="0" u="none" strike="noStrike" kern="1200" cap="none" normalizeH="0" baseline="0" dirty="0" smtClean="0">
            <a:ln/>
            <a:effectLst/>
            <a:latin typeface="Arial" charset="0"/>
          </a:endParaRPr>
        </a:p>
      </dsp:txBody>
      <dsp:txXfrm>
        <a:off x="4766389" y="3551376"/>
        <a:ext cx="3961356" cy="1618790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189221B-3337-442B-9DC0-2AABC7A754E4}">
      <dsp:nvSpPr>
        <dsp:cNvPr id="0" name=""/>
        <dsp:cNvSpPr/>
      </dsp:nvSpPr>
      <dsp:spPr>
        <a:xfrm>
          <a:off x="0" y="1322112"/>
          <a:ext cx="7776864" cy="403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BE8A384-34CF-467A-9476-528A0AA00CE8}">
      <dsp:nvSpPr>
        <dsp:cNvPr id="0" name=""/>
        <dsp:cNvSpPr/>
      </dsp:nvSpPr>
      <dsp:spPr>
        <a:xfrm>
          <a:off x="288032" y="1742"/>
          <a:ext cx="7452021" cy="155771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5763" tIns="0" rIns="205763" bIns="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800" b="1" kern="1200" dirty="0" err="1" smtClean="0">
              <a:solidFill>
                <a:srgbClr val="002060"/>
              </a:solidFill>
              <a:effectLst/>
              <a:latin typeface="Times New Roman"/>
              <a:ea typeface="Calibri"/>
              <a:cs typeface="Times New Roman"/>
            </a:rPr>
            <a:t>Паралія</a:t>
          </a:r>
          <a:r>
            <a:rPr lang="uk-UA" sz="2800" b="1" kern="1200" dirty="0" smtClean="0">
              <a:solidFill>
                <a:srgbClr val="002060"/>
              </a:solidFill>
              <a:effectLst/>
              <a:latin typeface="Times New Roman"/>
              <a:ea typeface="Calibri"/>
              <a:cs typeface="Times New Roman"/>
            </a:rPr>
            <a:t> </a:t>
          </a:r>
          <a:r>
            <a:rPr lang="uk-UA" sz="2800" b="1" kern="1200" dirty="0" smtClean="0">
              <a:solidFill>
                <a:schemeClr val="tx1"/>
              </a:solidFill>
              <a:effectLst/>
              <a:latin typeface="Times New Roman"/>
              <a:ea typeface="Calibri"/>
              <a:cs typeface="Times New Roman"/>
            </a:rPr>
            <a:t>- прибережна частина, мешканці якої займалися </a:t>
          </a:r>
          <a:r>
            <a:rPr lang="uk-UA" sz="2800" b="1" kern="1200" dirty="0" err="1" smtClean="0">
              <a:solidFill>
                <a:schemeClr val="tx1"/>
              </a:solidFill>
              <a:effectLst/>
              <a:latin typeface="Times New Roman"/>
              <a:ea typeface="Calibri"/>
              <a:cs typeface="Times New Roman"/>
            </a:rPr>
            <a:t>суднобудівництвом</a:t>
          </a:r>
          <a:r>
            <a:rPr lang="uk-UA" sz="2800" b="1" kern="1200" dirty="0" smtClean="0">
              <a:solidFill>
                <a:schemeClr val="tx1"/>
              </a:solidFill>
              <a:effectLst/>
              <a:latin typeface="Times New Roman"/>
              <a:ea typeface="Calibri"/>
              <a:cs typeface="Times New Roman"/>
            </a:rPr>
            <a:t>, судноплавством, ремеслами, торгівлею</a:t>
          </a:r>
          <a:endParaRPr lang="ru-RU" sz="2800" b="1" kern="1200" dirty="0">
            <a:solidFill>
              <a:schemeClr val="tx1"/>
            </a:solidFill>
          </a:endParaRPr>
        </a:p>
      </dsp:txBody>
      <dsp:txXfrm>
        <a:off x="364073" y="77783"/>
        <a:ext cx="7299939" cy="1405634"/>
      </dsp:txXfrm>
    </dsp:sp>
    <dsp:sp modelId="{EAD2A4F9-5054-49BF-BE1F-9C1C91C7A1C8}">
      <dsp:nvSpPr>
        <dsp:cNvPr id="0" name=""/>
        <dsp:cNvSpPr/>
      </dsp:nvSpPr>
      <dsp:spPr>
        <a:xfrm>
          <a:off x="0" y="3271332"/>
          <a:ext cx="7776864" cy="403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E675C54-61E4-4BC5-AFE5-F4B9694D9CDF}">
      <dsp:nvSpPr>
        <dsp:cNvPr id="0" name=""/>
        <dsp:cNvSpPr/>
      </dsp:nvSpPr>
      <dsp:spPr>
        <a:xfrm>
          <a:off x="360040" y="1729935"/>
          <a:ext cx="7386886" cy="169577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5763" tIns="0" rIns="205763" bIns="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800" b="1" kern="1200" dirty="0" err="1" smtClean="0">
              <a:solidFill>
                <a:srgbClr val="002060"/>
              </a:solidFill>
              <a:effectLst/>
              <a:latin typeface="Times New Roman"/>
              <a:ea typeface="Calibri"/>
              <a:cs typeface="Times New Roman"/>
            </a:rPr>
            <a:t>Педіон</a:t>
          </a:r>
          <a:r>
            <a:rPr lang="uk-UA" sz="2800" b="1" kern="1200" dirty="0" smtClean="0">
              <a:solidFill>
                <a:schemeClr val="tx1"/>
              </a:solidFill>
              <a:effectLst/>
              <a:latin typeface="Times New Roman"/>
              <a:ea typeface="Calibri"/>
              <a:cs typeface="Times New Roman"/>
            </a:rPr>
            <a:t> -  розташований на півночі i північному заході від Афін. Це  родюча рівнина, де знаходились маєтки афінської аристократії</a:t>
          </a:r>
          <a:endParaRPr lang="ru-RU" sz="2800" b="1" kern="1200" dirty="0">
            <a:solidFill>
              <a:schemeClr val="tx1"/>
            </a:solidFill>
          </a:endParaRPr>
        </a:p>
      </dsp:txBody>
      <dsp:txXfrm>
        <a:off x="442821" y="1812716"/>
        <a:ext cx="7221324" cy="1530217"/>
      </dsp:txXfrm>
    </dsp:sp>
    <dsp:sp modelId="{C982E3C9-2CC7-4EFF-87C3-BCA994575EC0}">
      <dsp:nvSpPr>
        <dsp:cNvPr id="0" name=""/>
        <dsp:cNvSpPr/>
      </dsp:nvSpPr>
      <dsp:spPr>
        <a:xfrm>
          <a:off x="0" y="5286616"/>
          <a:ext cx="7776864" cy="403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D6D365D-7E85-45D2-BF6C-0FD71810B0B5}">
      <dsp:nvSpPr>
        <dsp:cNvPr id="0" name=""/>
        <dsp:cNvSpPr/>
      </dsp:nvSpPr>
      <dsp:spPr>
        <a:xfrm>
          <a:off x="360041" y="3674148"/>
          <a:ext cx="7413871" cy="176184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5763" tIns="0" rIns="205763" bIns="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800" b="1" kern="1200" dirty="0" err="1" smtClean="0">
              <a:solidFill>
                <a:srgbClr val="002060"/>
              </a:solidFill>
              <a:latin typeface="+mj-lt"/>
            </a:rPr>
            <a:t>Ціакарій</a:t>
          </a:r>
          <a:r>
            <a:rPr lang="uk-UA" sz="2800" b="1" kern="1200" dirty="0" smtClean="0">
              <a:solidFill>
                <a:srgbClr val="002060"/>
              </a:solidFill>
              <a:latin typeface="+mj-lt"/>
            </a:rPr>
            <a:t> </a:t>
          </a:r>
          <a:r>
            <a:rPr lang="uk-UA" sz="2800" b="1" kern="1200" dirty="0" smtClean="0">
              <a:solidFill>
                <a:schemeClr val="tx1"/>
              </a:solidFill>
              <a:latin typeface="+mj-lt"/>
            </a:rPr>
            <a:t>- малородючий гірський район де були зосереджені дрібні селянські господарства</a:t>
          </a:r>
          <a:endParaRPr lang="ru-RU" sz="2800" b="1" kern="1200" dirty="0">
            <a:solidFill>
              <a:schemeClr val="tx1"/>
            </a:solidFill>
            <a:latin typeface="+mj-lt"/>
          </a:endParaRPr>
        </a:p>
      </dsp:txBody>
      <dsp:txXfrm>
        <a:off x="446047" y="3760154"/>
        <a:ext cx="7241859" cy="1589831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1FE3A7B-888A-46FE-993C-3864525D02B2}">
      <dsp:nvSpPr>
        <dsp:cNvPr id="0" name=""/>
        <dsp:cNvSpPr/>
      </dsp:nvSpPr>
      <dsp:spPr>
        <a:xfrm>
          <a:off x="467534" y="2276865"/>
          <a:ext cx="3077733" cy="268756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solidFill>
            <a:schemeClr val="accent1">
              <a:lumMod val="50000"/>
            </a:schemeClr>
          </a:solidFill>
        </a:ln>
        <a:effectLst/>
        <a:sp3d extrusionH="50600" prstMaterial="plastic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4000" b="1" i="0" u="none" strike="noStrike" kern="1200" cap="none" normalizeH="0" baseline="0" smtClean="0">
              <a:ln w="38100"/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rPr>
            <a:t>Органи державної влади й управління </a:t>
          </a:r>
          <a:endParaRPr kumimoji="0" lang="ru-RU" sz="4000" b="1" i="0" u="none" strike="noStrike" kern="1200" cap="none" normalizeH="0" baseline="0" dirty="0" smtClean="0">
            <a:ln w="38100"/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charset="0"/>
          </a:endParaRPr>
        </a:p>
      </dsp:txBody>
      <dsp:txXfrm>
        <a:off x="546250" y="2355581"/>
        <a:ext cx="2920301" cy="2530137"/>
      </dsp:txXfrm>
    </dsp:sp>
    <dsp:sp modelId="{8A1080EB-FA37-424B-B170-7ACBF9529437}">
      <dsp:nvSpPr>
        <dsp:cNvPr id="0" name=""/>
        <dsp:cNvSpPr/>
      </dsp:nvSpPr>
      <dsp:spPr>
        <a:xfrm rot="17573538">
          <a:off x="2599751" y="2174849"/>
          <a:ext cx="3094980" cy="40390"/>
        </a:xfrm>
        <a:custGeom>
          <a:avLst/>
          <a:gdLst/>
          <a:ahLst/>
          <a:cxnLst/>
          <a:rect l="0" t="0" r="0" b="0"/>
          <a:pathLst>
            <a:path>
              <a:moveTo>
                <a:pt x="0" y="20195"/>
              </a:moveTo>
              <a:lnTo>
                <a:pt x="3094980" y="20195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100" kern="1200">
            <a:ln w="38100">
              <a:solidFill>
                <a:schemeClr val="tx1"/>
              </a:solidFill>
            </a:ln>
          </a:endParaRPr>
        </a:p>
      </dsp:txBody>
      <dsp:txXfrm>
        <a:off x="4069867" y="2117669"/>
        <a:ext cx="154749" cy="154749"/>
      </dsp:txXfrm>
    </dsp:sp>
    <dsp:sp modelId="{0F90225C-99D3-4D5C-9699-B53C724E9786}">
      <dsp:nvSpPr>
        <dsp:cNvPr id="0" name=""/>
        <dsp:cNvSpPr/>
      </dsp:nvSpPr>
      <dsp:spPr>
        <a:xfrm>
          <a:off x="4749215" y="4"/>
          <a:ext cx="3866310" cy="153886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>
          <a:solidFill>
            <a:schemeClr val="accent1">
              <a:lumMod val="50000"/>
            </a:schemeClr>
          </a:solidFill>
        </a:ln>
        <a:effectLst/>
        <a:sp3d extrusionH="50600" prstMaterial="plastic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4800" b="1" i="0" u="none" strike="noStrike" kern="1200" cap="none" normalizeH="0" baseline="0" smtClean="0">
              <a:ln w="38100"/>
              <a:effectLst/>
              <a:latin typeface="Arial" charset="0"/>
            </a:rPr>
            <a:t>Народні збори</a:t>
          </a:r>
          <a:endParaRPr kumimoji="0" lang="ru-RU" sz="4800" b="1" i="0" u="none" strike="noStrike" kern="1200" cap="none" normalizeH="0" baseline="0" dirty="0" smtClean="0">
            <a:ln w="38100"/>
            <a:effectLst/>
            <a:latin typeface="Arial" charset="0"/>
          </a:endParaRPr>
        </a:p>
      </dsp:txBody>
      <dsp:txXfrm>
        <a:off x="4794287" y="45076"/>
        <a:ext cx="3776166" cy="1448722"/>
      </dsp:txXfrm>
    </dsp:sp>
    <dsp:sp modelId="{65F549A8-44B3-4B84-BF44-9AA157CD2B27}">
      <dsp:nvSpPr>
        <dsp:cNvPr id="0" name=""/>
        <dsp:cNvSpPr/>
      </dsp:nvSpPr>
      <dsp:spPr>
        <a:xfrm rot="19354078">
          <a:off x="3374789" y="3097261"/>
          <a:ext cx="1655734" cy="40390"/>
        </a:xfrm>
        <a:custGeom>
          <a:avLst/>
          <a:gdLst/>
          <a:ahLst/>
          <a:cxnLst/>
          <a:rect l="0" t="0" r="0" b="0"/>
          <a:pathLst>
            <a:path>
              <a:moveTo>
                <a:pt x="0" y="20195"/>
              </a:moveTo>
              <a:lnTo>
                <a:pt x="1655734" y="20195"/>
              </a:lnTo>
            </a:path>
          </a:pathLst>
        </a:custGeom>
        <a:noFill/>
        <a:ln w="38100" cap="flat" cmpd="sng" algn="ctr">
          <a:solidFill>
            <a:schemeClr val="accent1">
              <a:lumMod val="50000"/>
            </a:schemeClr>
          </a:solidFill>
          <a:prstDash val="solid"/>
          <a:miter lim="800000"/>
        </a:ln>
        <a:effectLst/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00" kern="1200">
            <a:ln w="38100">
              <a:solidFill>
                <a:schemeClr val="tx1"/>
              </a:solidFill>
            </a:ln>
          </a:endParaRPr>
        </a:p>
      </dsp:txBody>
      <dsp:txXfrm>
        <a:off x="4161263" y="3076063"/>
        <a:ext cx="82786" cy="82786"/>
      </dsp:txXfrm>
    </dsp:sp>
    <dsp:sp modelId="{82B073AC-3D8C-4096-9CF7-837E1C962542}">
      <dsp:nvSpPr>
        <dsp:cNvPr id="0" name=""/>
        <dsp:cNvSpPr/>
      </dsp:nvSpPr>
      <dsp:spPr>
        <a:xfrm>
          <a:off x="4860045" y="1844828"/>
          <a:ext cx="3635326" cy="153886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50600" prstMaterial="plastic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4800" b="1" i="0" u="none" strike="noStrike" kern="1200" cap="none" normalizeH="0" baseline="0" dirty="0" smtClean="0">
              <a:ln w="38100"/>
              <a:effectLst/>
              <a:latin typeface="Arial" charset="0"/>
            </a:rPr>
            <a:t>Рада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4800" b="1" i="0" u="none" strike="noStrike" kern="1200" cap="none" normalizeH="0" baseline="0" dirty="0" smtClean="0">
              <a:ln w="38100"/>
              <a:effectLst/>
              <a:latin typeface="Arial" charset="0"/>
            </a:rPr>
            <a:t>500 </a:t>
          </a:r>
        </a:p>
      </dsp:txBody>
      <dsp:txXfrm>
        <a:off x="4905117" y="1889900"/>
        <a:ext cx="3545182" cy="1448722"/>
      </dsp:txXfrm>
    </dsp:sp>
    <dsp:sp modelId="{8F2A6625-63F8-4646-A643-5859BB041AF8}">
      <dsp:nvSpPr>
        <dsp:cNvPr id="0" name=""/>
        <dsp:cNvSpPr/>
      </dsp:nvSpPr>
      <dsp:spPr>
        <a:xfrm rot="4270478">
          <a:off x="2694432" y="4789445"/>
          <a:ext cx="2512376" cy="40390"/>
        </a:xfrm>
        <a:custGeom>
          <a:avLst/>
          <a:gdLst/>
          <a:ahLst/>
          <a:cxnLst/>
          <a:rect l="0" t="0" r="0" b="0"/>
          <a:pathLst>
            <a:path>
              <a:moveTo>
                <a:pt x="0" y="20195"/>
              </a:moveTo>
              <a:lnTo>
                <a:pt x="2512376" y="20195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900" kern="1200">
            <a:ln w="38100">
              <a:solidFill>
                <a:schemeClr val="tx1"/>
              </a:solidFill>
            </a:ln>
          </a:endParaRPr>
        </a:p>
      </dsp:txBody>
      <dsp:txXfrm>
        <a:off x="3887811" y="4746831"/>
        <a:ext cx="125618" cy="125618"/>
      </dsp:txXfrm>
    </dsp:sp>
    <dsp:sp modelId="{A4420F42-C951-45BB-A7C9-25FCDA1EC28C}">
      <dsp:nvSpPr>
        <dsp:cNvPr id="0" name=""/>
        <dsp:cNvSpPr/>
      </dsp:nvSpPr>
      <dsp:spPr>
        <a:xfrm>
          <a:off x="4355973" y="5229197"/>
          <a:ext cx="3692233" cy="153886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>
          <a:solidFill>
            <a:schemeClr val="accent1">
              <a:lumMod val="50000"/>
            </a:schemeClr>
          </a:solidFill>
        </a:ln>
        <a:effectLst/>
        <a:sp3d extrusionH="50600" prstMaterial="plastic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3600" b="1" i="0" u="none" strike="noStrike" kern="1200" cap="none" normalizeH="0" baseline="0" dirty="0" smtClean="0">
              <a:ln w="38100"/>
              <a:effectLst/>
              <a:latin typeface="Arial" charset="0"/>
            </a:rPr>
            <a:t>Колегії</a:t>
          </a:r>
          <a:endParaRPr kumimoji="0" lang="ru-RU" sz="3600" b="1" i="0" u="none" strike="noStrike" kern="1200" cap="none" normalizeH="0" baseline="0" dirty="0" smtClean="0">
            <a:ln w="38100"/>
            <a:effectLst/>
            <a:latin typeface="Arial" charset="0"/>
          </a:endParaRP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3600" b="1" i="0" u="none" strike="noStrike" kern="1200" cap="none" normalizeH="0" baseline="0" dirty="0" err="1" smtClean="0">
              <a:ln w="38100"/>
              <a:effectLst/>
              <a:latin typeface="Arial" charset="0"/>
            </a:rPr>
            <a:t>Службові</a:t>
          </a:r>
          <a:r>
            <a:rPr kumimoji="0" lang="ru-RU" sz="3600" b="1" i="0" u="none" strike="noStrike" kern="1200" cap="none" normalizeH="0" baseline="0" dirty="0" smtClean="0">
              <a:ln w="38100"/>
              <a:effectLst/>
              <a:latin typeface="Arial" charset="0"/>
            </a:rPr>
            <a:t> особи </a:t>
          </a:r>
          <a:r>
            <a:rPr kumimoji="0" lang="ru-RU" sz="3200" b="1" i="0" u="none" strike="noStrike" kern="1200" cap="none" normalizeH="0" baseline="0" dirty="0" smtClean="0">
              <a:ln w="38100"/>
              <a:effectLst/>
              <a:latin typeface="Arial" charset="0"/>
            </a:rPr>
            <a:t> </a:t>
          </a:r>
        </a:p>
      </dsp:txBody>
      <dsp:txXfrm>
        <a:off x="4401045" y="5274269"/>
        <a:ext cx="3602089" cy="1448722"/>
      </dsp:txXfrm>
    </dsp:sp>
    <dsp:sp modelId="{7E11D88D-FC3E-4419-9609-F684A7754C83}">
      <dsp:nvSpPr>
        <dsp:cNvPr id="0" name=""/>
        <dsp:cNvSpPr/>
      </dsp:nvSpPr>
      <dsp:spPr>
        <a:xfrm rot="1506362">
          <a:off x="3472925" y="3925348"/>
          <a:ext cx="1531450" cy="40390"/>
        </a:xfrm>
        <a:custGeom>
          <a:avLst/>
          <a:gdLst/>
          <a:ahLst/>
          <a:cxnLst/>
          <a:rect l="0" t="0" r="0" b="0"/>
          <a:pathLst>
            <a:path>
              <a:moveTo>
                <a:pt x="0" y="20195"/>
              </a:moveTo>
              <a:lnTo>
                <a:pt x="1531450" y="20195"/>
              </a:lnTo>
            </a:path>
          </a:pathLst>
        </a:custGeom>
        <a:noFill/>
        <a:ln w="38100" cap="flat" cmpd="sng" algn="ctr">
          <a:solidFill>
            <a:schemeClr val="accent1">
              <a:lumMod val="50000"/>
            </a:schemeClr>
          </a:solidFill>
          <a:prstDash val="solid"/>
          <a:miter lim="800000"/>
        </a:ln>
        <a:effectLst/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>
            <a:ln w="38100">
              <a:solidFill>
                <a:schemeClr val="tx1"/>
              </a:solidFill>
            </a:ln>
          </a:endParaRPr>
        </a:p>
      </dsp:txBody>
      <dsp:txXfrm>
        <a:off x="4200364" y="3907257"/>
        <a:ext cx="76572" cy="76572"/>
      </dsp:txXfrm>
    </dsp:sp>
    <dsp:sp modelId="{86B3B729-BC4F-491B-9D60-8ADC07FBEB14}">
      <dsp:nvSpPr>
        <dsp:cNvPr id="0" name=""/>
        <dsp:cNvSpPr/>
      </dsp:nvSpPr>
      <dsp:spPr>
        <a:xfrm>
          <a:off x="4932033" y="3501003"/>
          <a:ext cx="3077733" cy="153886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50600" prstMaterial="plastic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7200" b="1" i="0" u="none" strike="noStrike" kern="1200" cap="none" normalizeH="0" baseline="0" dirty="0" err="1" smtClean="0">
              <a:ln w="38100"/>
              <a:effectLst/>
              <a:latin typeface="Arial" charset="0"/>
            </a:rPr>
            <a:t>Геліея</a:t>
          </a:r>
          <a:endParaRPr kumimoji="0" lang="ru-RU" sz="7200" b="1" i="0" u="none" strike="noStrike" kern="1200" cap="none" normalizeH="0" baseline="0" dirty="0" smtClean="0">
            <a:ln w="38100"/>
            <a:effectLst/>
            <a:latin typeface="Arial" charset="0"/>
          </a:endParaRPr>
        </a:p>
      </dsp:txBody>
      <dsp:txXfrm>
        <a:off x="4977105" y="3546075"/>
        <a:ext cx="2987589" cy="1448722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5FD0751-AA9F-4545-AF93-6B052DBFFB2B}">
      <dsp:nvSpPr>
        <dsp:cNvPr id="0" name=""/>
        <dsp:cNvSpPr/>
      </dsp:nvSpPr>
      <dsp:spPr>
        <a:xfrm rot="10800000">
          <a:off x="-1" y="0"/>
          <a:ext cx="8929721" cy="1259426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4343" tIns="137160" rIns="256032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uk-UA" sz="3600" b="1" kern="1200" dirty="0" smtClean="0">
              <a:solidFill>
                <a:schemeClr val="tx2"/>
              </a:solidFill>
              <a:latin typeface="Arial Black" pitchFamily="34" charset="0"/>
            </a:rPr>
            <a:t>АРХОНТІВ (9)</a:t>
          </a:r>
        </a:p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2800" b="1" kern="1200" dirty="0" err="1" smtClean="0">
              <a:solidFill>
                <a:schemeClr val="tx2"/>
              </a:solidFill>
            </a:rPr>
            <a:t>управління</a:t>
          </a:r>
          <a:r>
            <a:rPr lang="ru-RU" sz="2800" b="1" kern="1200" dirty="0" smtClean="0">
              <a:solidFill>
                <a:schemeClr val="tx2"/>
              </a:solidFill>
            </a:rPr>
            <a:t> </a:t>
          </a:r>
          <a:r>
            <a:rPr lang="ru-RU" sz="2800" b="1" kern="1200" dirty="0" err="1" smtClean="0">
              <a:solidFill>
                <a:schemeClr val="tx2"/>
              </a:solidFill>
            </a:rPr>
            <a:t>державними</a:t>
          </a:r>
          <a:r>
            <a:rPr lang="ru-RU" sz="2800" b="1" kern="1200" dirty="0" smtClean="0">
              <a:solidFill>
                <a:schemeClr val="tx2"/>
              </a:solidFill>
            </a:rPr>
            <a:t> справами, </a:t>
          </a:r>
          <a:r>
            <a:rPr lang="ru-RU" sz="2800" b="1" kern="1200" dirty="0" err="1" smtClean="0">
              <a:solidFill>
                <a:schemeClr val="tx2"/>
              </a:solidFill>
            </a:rPr>
            <a:t>судочинство</a:t>
          </a:r>
          <a:endParaRPr lang="ru-RU" sz="2800" b="1" kern="1200" dirty="0">
            <a:solidFill>
              <a:schemeClr val="tx2"/>
            </a:solidFill>
            <a:latin typeface="Arial Black" pitchFamily="34" charset="0"/>
          </a:endParaRPr>
        </a:p>
      </dsp:txBody>
      <dsp:txXfrm rot="10800000">
        <a:off x="314855" y="0"/>
        <a:ext cx="8614865" cy="1259426"/>
      </dsp:txXfrm>
    </dsp:sp>
    <dsp:sp modelId="{43FE56B4-E4A5-49B5-9271-99C5D0A08376}">
      <dsp:nvSpPr>
        <dsp:cNvPr id="0" name=""/>
        <dsp:cNvSpPr/>
      </dsp:nvSpPr>
      <dsp:spPr>
        <a:xfrm>
          <a:off x="0" y="92391"/>
          <a:ext cx="1143705" cy="1143705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88D619F-7D92-48B6-A09D-E56DD6252EAE}">
      <dsp:nvSpPr>
        <dsp:cNvPr id="0" name=""/>
        <dsp:cNvSpPr/>
      </dsp:nvSpPr>
      <dsp:spPr>
        <a:xfrm rot="10800000">
          <a:off x="-1" y="1496974"/>
          <a:ext cx="8929721" cy="1143705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4343" tIns="137160" rIns="256032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3600" b="1" kern="1200" dirty="0" smtClean="0">
              <a:solidFill>
                <a:schemeClr val="tx2"/>
              </a:solidFill>
              <a:latin typeface="Arial Black" pitchFamily="34" charset="0"/>
            </a:rPr>
            <a:t>СТРАТЕГІВ (10)</a:t>
          </a:r>
        </a:p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uk-UA" sz="3600" b="1" kern="1200" dirty="0" smtClean="0">
              <a:solidFill>
                <a:schemeClr val="tx2"/>
              </a:solidFill>
              <a:latin typeface="+mj-lt"/>
            </a:rPr>
            <a:t>військові справи</a:t>
          </a:r>
          <a:endParaRPr lang="ru-RU" sz="3600" b="1" kern="1200" dirty="0">
            <a:solidFill>
              <a:schemeClr val="tx2"/>
            </a:solidFill>
            <a:latin typeface="+mj-lt"/>
          </a:endParaRPr>
        </a:p>
      </dsp:txBody>
      <dsp:txXfrm rot="10800000">
        <a:off x="285925" y="1496974"/>
        <a:ext cx="8643795" cy="1143705"/>
      </dsp:txXfrm>
    </dsp:sp>
    <dsp:sp modelId="{4F71B357-2088-4126-BA2A-7114FB8EDAE0}">
      <dsp:nvSpPr>
        <dsp:cNvPr id="0" name=""/>
        <dsp:cNvSpPr/>
      </dsp:nvSpPr>
      <dsp:spPr>
        <a:xfrm>
          <a:off x="0" y="1401932"/>
          <a:ext cx="1143705" cy="1143705"/>
        </a:xfrm>
        <a:prstGeom prst="ellipse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1027AFD-D851-4D73-9C41-E7D5BACFCB25}">
      <dsp:nvSpPr>
        <dsp:cNvPr id="0" name=""/>
        <dsp:cNvSpPr/>
      </dsp:nvSpPr>
      <dsp:spPr>
        <a:xfrm rot="10800000">
          <a:off x="-1" y="2782496"/>
          <a:ext cx="8929721" cy="1143705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4343" tIns="137160" rIns="256032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3600" b="1" kern="1200" dirty="0" smtClean="0">
            <a:solidFill>
              <a:schemeClr val="tx2"/>
            </a:solidFill>
            <a:latin typeface="Arial Black" pitchFamily="34" charset="0"/>
          </a:endParaRPr>
        </a:p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uk-UA" sz="3600" b="1" kern="1200" dirty="0" smtClean="0">
              <a:solidFill>
                <a:schemeClr val="tx2"/>
              </a:solidFill>
              <a:latin typeface="Arial Black" pitchFamily="34" charset="0"/>
            </a:rPr>
            <a:t>АПОДЕКТІВ (10)</a:t>
          </a:r>
        </a:p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uk-UA" sz="3600" b="1" kern="1200" dirty="0" smtClean="0">
              <a:solidFill>
                <a:schemeClr val="tx2"/>
              </a:solidFill>
              <a:latin typeface="+mj-lt"/>
            </a:rPr>
            <a:t>фінанси</a:t>
          </a:r>
        </a:p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600" b="1" kern="1200" dirty="0">
            <a:solidFill>
              <a:schemeClr val="tx2"/>
            </a:solidFill>
            <a:latin typeface="Arial Black" pitchFamily="34" charset="0"/>
          </a:endParaRPr>
        </a:p>
      </dsp:txBody>
      <dsp:txXfrm rot="10800000">
        <a:off x="285925" y="2782496"/>
        <a:ext cx="8643795" cy="1143705"/>
      </dsp:txXfrm>
    </dsp:sp>
    <dsp:sp modelId="{389C4148-F2E9-4003-A566-CB84455F8EF1}">
      <dsp:nvSpPr>
        <dsp:cNvPr id="0" name=""/>
        <dsp:cNvSpPr/>
      </dsp:nvSpPr>
      <dsp:spPr>
        <a:xfrm>
          <a:off x="0" y="2805004"/>
          <a:ext cx="1143705" cy="1143705"/>
        </a:xfrm>
        <a:prstGeom prst="ellipse">
          <a:avLst/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71D4C00-A317-4D47-AD8B-76E338483D17}">
      <dsp:nvSpPr>
        <dsp:cNvPr id="0" name=""/>
        <dsp:cNvSpPr/>
      </dsp:nvSpPr>
      <dsp:spPr>
        <a:xfrm rot="10800000">
          <a:off x="-1" y="4286283"/>
          <a:ext cx="8929721" cy="1143705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4343" tIns="137160" rIns="256032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uk-UA" sz="3600" b="1" kern="1200" dirty="0" smtClean="0">
              <a:solidFill>
                <a:schemeClr val="tx2"/>
              </a:solidFill>
              <a:latin typeface="Arial Black" pitchFamily="34" charset="0"/>
            </a:rPr>
            <a:t>ПРОДИКІВ</a:t>
          </a:r>
        </a:p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uk-UA" sz="3600" b="1" kern="1200" dirty="0" smtClean="0">
              <a:solidFill>
                <a:schemeClr val="tx2"/>
              </a:solidFill>
              <a:latin typeface="+mj-lt"/>
            </a:rPr>
            <a:t>юриспруденція</a:t>
          </a:r>
          <a:endParaRPr lang="ru-RU" sz="3600" b="1" kern="1200" dirty="0">
            <a:solidFill>
              <a:schemeClr val="tx2"/>
            </a:solidFill>
            <a:latin typeface="+mj-lt"/>
          </a:endParaRPr>
        </a:p>
      </dsp:txBody>
      <dsp:txXfrm rot="10800000">
        <a:off x="285925" y="4286283"/>
        <a:ext cx="8643795" cy="1143705"/>
      </dsp:txXfrm>
    </dsp:sp>
    <dsp:sp modelId="{64F59B34-F9E6-4CDB-B90E-CD9D0EC56E5E}">
      <dsp:nvSpPr>
        <dsp:cNvPr id="0" name=""/>
        <dsp:cNvSpPr/>
      </dsp:nvSpPr>
      <dsp:spPr>
        <a:xfrm>
          <a:off x="71436" y="4214848"/>
          <a:ext cx="1143705" cy="1143705"/>
        </a:xfrm>
        <a:prstGeom prst="ellipse">
          <a:avLst/>
        </a:prstGeom>
        <a:blipFill rotWithShape="0">
          <a:blip xmlns:r="http://schemas.openxmlformats.org/officeDocument/2006/relationships" r:embed="rId4"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5FD0751-AA9F-4545-AF93-6B052DBFFB2B}">
      <dsp:nvSpPr>
        <dsp:cNvPr id="0" name=""/>
        <dsp:cNvSpPr/>
      </dsp:nvSpPr>
      <dsp:spPr>
        <a:xfrm rot="10800000">
          <a:off x="-1" y="0"/>
          <a:ext cx="8929721" cy="961860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5181" tIns="152400" rIns="284480" bIns="1524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uk-UA" sz="4000" b="1" kern="1200" dirty="0" err="1" smtClean="0">
              <a:solidFill>
                <a:schemeClr val="tx2"/>
              </a:solidFill>
              <a:latin typeface="Arial Black" pitchFamily="34" charset="0"/>
            </a:rPr>
            <a:t>гімнасіархи</a:t>
          </a:r>
          <a:endParaRPr lang="ru-RU" sz="4000" b="1" kern="1200" dirty="0">
            <a:solidFill>
              <a:schemeClr val="tx2"/>
            </a:solidFill>
            <a:latin typeface="Arial Black" pitchFamily="34" charset="0"/>
          </a:endParaRPr>
        </a:p>
      </dsp:txBody>
      <dsp:txXfrm rot="10800000">
        <a:off x="240464" y="0"/>
        <a:ext cx="8689256" cy="961860"/>
      </dsp:txXfrm>
    </dsp:sp>
    <dsp:sp modelId="{43FE56B4-E4A5-49B5-9271-99C5D0A08376}">
      <dsp:nvSpPr>
        <dsp:cNvPr id="0" name=""/>
        <dsp:cNvSpPr/>
      </dsp:nvSpPr>
      <dsp:spPr>
        <a:xfrm>
          <a:off x="4" y="71439"/>
          <a:ext cx="873481" cy="873481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88D619F-7D92-48B6-A09D-E56DD6252EAE}">
      <dsp:nvSpPr>
        <dsp:cNvPr id="0" name=""/>
        <dsp:cNvSpPr/>
      </dsp:nvSpPr>
      <dsp:spPr>
        <a:xfrm rot="10800000">
          <a:off x="-1" y="1144160"/>
          <a:ext cx="8929721" cy="873481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5181" tIns="152400" rIns="284480" bIns="1524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4000" b="1" kern="1200" dirty="0" err="1" smtClean="0">
              <a:solidFill>
                <a:schemeClr val="tx2"/>
              </a:solidFill>
              <a:latin typeface="Arial Black" pitchFamily="34" charset="0"/>
            </a:rPr>
            <a:t>ойкономи</a:t>
          </a:r>
          <a:endParaRPr lang="ru-RU" sz="4000" b="1" kern="1200" dirty="0">
            <a:solidFill>
              <a:schemeClr val="tx2"/>
            </a:solidFill>
            <a:latin typeface="Arial Black" pitchFamily="34" charset="0"/>
          </a:endParaRPr>
        </a:p>
      </dsp:txBody>
      <dsp:txXfrm rot="10800000">
        <a:off x="218369" y="1144160"/>
        <a:ext cx="8711351" cy="873481"/>
      </dsp:txXfrm>
    </dsp:sp>
    <dsp:sp modelId="{4F71B357-2088-4126-BA2A-7114FB8EDAE0}">
      <dsp:nvSpPr>
        <dsp:cNvPr id="0" name=""/>
        <dsp:cNvSpPr/>
      </dsp:nvSpPr>
      <dsp:spPr>
        <a:xfrm>
          <a:off x="4" y="1071573"/>
          <a:ext cx="873481" cy="873481"/>
        </a:xfrm>
        <a:prstGeom prst="ellipse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1027AFD-D851-4D73-9C41-E7D5BACFCB25}">
      <dsp:nvSpPr>
        <dsp:cNvPr id="0" name=""/>
        <dsp:cNvSpPr/>
      </dsp:nvSpPr>
      <dsp:spPr>
        <a:xfrm rot="10800000">
          <a:off x="-1" y="2125951"/>
          <a:ext cx="8929721" cy="873481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5181" tIns="121920" rIns="227584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kern="1200" dirty="0" err="1" smtClean="0">
              <a:solidFill>
                <a:schemeClr val="tx2"/>
              </a:solidFill>
              <a:latin typeface="+mj-lt"/>
            </a:rPr>
            <a:t>агораноми</a:t>
          </a:r>
          <a:endParaRPr lang="ru-RU" sz="3200" b="1" kern="1200" dirty="0" smtClean="0">
            <a:solidFill>
              <a:schemeClr val="tx2"/>
            </a:solidFill>
            <a:latin typeface="+mj-lt"/>
          </a:endParaRPr>
        </a:p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i="0" kern="1200" dirty="0" smtClean="0">
              <a:solidFill>
                <a:srgbClr val="222222"/>
              </a:solidFill>
              <a:effectLst/>
              <a:latin typeface="+mj-lt"/>
            </a:rPr>
            <a:t>  </a:t>
          </a:r>
          <a:r>
            <a:rPr lang="ru-RU" sz="1800" b="1" i="0" kern="1200" dirty="0" err="1" smtClean="0">
              <a:solidFill>
                <a:srgbClr val="222222"/>
              </a:solidFill>
              <a:effectLst/>
              <a:latin typeface="+mj-lt"/>
            </a:rPr>
            <a:t>збирав</a:t>
          </a:r>
          <a:r>
            <a:rPr lang="ru-RU" sz="1800" b="1" i="0" kern="1200" dirty="0" smtClean="0">
              <a:solidFill>
                <a:srgbClr val="222222"/>
              </a:solidFill>
              <a:effectLst/>
              <a:latin typeface="+mj-lt"/>
            </a:rPr>
            <a:t> </a:t>
          </a:r>
          <a:r>
            <a:rPr lang="ru-RU" sz="1800" b="1" i="0" kern="1200" dirty="0" err="1" smtClean="0">
              <a:solidFill>
                <a:srgbClr val="222222"/>
              </a:solidFill>
              <a:effectLst/>
              <a:latin typeface="+mj-lt"/>
            </a:rPr>
            <a:t>орендну</a:t>
          </a:r>
          <a:r>
            <a:rPr lang="ru-RU" sz="1800" b="1" i="0" kern="1200" dirty="0" smtClean="0">
              <a:solidFill>
                <a:srgbClr val="222222"/>
              </a:solidFill>
              <a:effectLst/>
              <a:latin typeface="+mj-lt"/>
            </a:rPr>
            <a:t> плату і </a:t>
          </a:r>
          <a:r>
            <a:rPr lang="ru-RU" sz="1800" b="1" i="0" kern="1200" dirty="0" err="1" smtClean="0">
              <a:solidFill>
                <a:srgbClr val="222222"/>
              </a:solidFill>
              <a:effectLst/>
              <a:latin typeface="+mj-lt"/>
            </a:rPr>
            <a:t>мито</a:t>
          </a:r>
          <a:r>
            <a:rPr lang="ru-RU" sz="1800" b="1" i="0" kern="1200" dirty="0" smtClean="0">
              <a:solidFill>
                <a:srgbClr val="222222"/>
              </a:solidFill>
              <a:effectLst/>
              <a:latin typeface="+mj-lt"/>
            </a:rPr>
            <a:t> на </a:t>
          </a:r>
          <a:r>
            <a:rPr lang="ru-RU" sz="1800" b="1" i="0" kern="1200" dirty="0" err="1" smtClean="0">
              <a:solidFill>
                <a:srgbClr val="222222"/>
              </a:solidFill>
              <a:effectLst/>
              <a:latin typeface="+mj-lt"/>
            </a:rPr>
            <a:t>користь</a:t>
          </a:r>
          <a:r>
            <a:rPr lang="ru-RU" sz="1800" b="1" i="0" kern="1200" dirty="0" smtClean="0">
              <a:solidFill>
                <a:srgbClr val="222222"/>
              </a:solidFill>
              <a:effectLst/>
              <a:latin typeface="+mj-lt"/>
            </a:rPr>
            <a:t> </a:t>
          </a:r>
          <a:r>
            <a:rPr lang="ru-RU" sz="1800" b="1" i="0" kern="1200" dirty="0" err="1" smtClean="0">
              <a:solidFill>
                <a:srgbClr val="222222"/>
              </a:solidFill>
              <a:effectLst/>
              <a:latin typeface="+mj-lt"/>
            </a:rPr>
            <a:t>держави</a:t>
          </a:r>
          <a:r>
            <a:rPr lang="ru-RU" sz="1800" b="1" i="0" kern="1200" dirty="0" smtClean="0">
              <a:solidFill>
                <a:srgbClr val="222222"/>
              </a:solidFill>
              <a:effectLst/>
              <a:latin typeface="+mj-lt"/>
            </a:rPr>
            <a:t>, </a:t>
          </a:r>
          <a:r>
            <a:rPr lang="ru-RU" sz="1800" b="1" i="0" kern="1200" dirty="0" err="1" smtClean="0">
              <a:solidFill>
                <a:srgbClr val="222222"/>
              </a:solidFill>
              <a:effectLst/>
              <a:latin typeface="+mj-lt"/>
            </a:rPr>
            <a:t>займався</a:t>
          </a:r>
          <a:r>
            <a:rPr lang="ru-RU" sz="1800" b="1" i="0" kern="1200" dirty="0" smtClean="0">
              <a:solidFill>
                <a:srgbClr val="222222"/>
              </a:solidFill>
              <a:effectLst/>
              <a:latin typeface="+mj-lt"/>
            </a:rPr>
            <a:t> </a:t>
          </a:r>
          <a:r>
            <a:rPr lang="ru-RU" sz="1800" b="1" i="0" kern="1200" dirty="0" err="1" smtClean="0">
              <a:solidFill>
                <a:srgbClr val="222222"/>
              </a:solidFill>
              <a:effectLst/>
              <a:latin typeface="+mj-lt"/>
            </a:rPr>
            <a:t>закупівлею</a:t>
          </a:r>
          <a:r>
            <a:rPr lang="ru-RU" sz="1800" b="1" i="0" kern="1200" dirty="0" smtClean="0">
              <a:solidFill>
                <a:srgbClr val="222222"/>
              </a:solidFill>
              <a:effectLst/>
              <a:latin typeface="+mj-lt"/>
            </a:rPr>
            <a:t> зерна</a:t>
          </a:r>
          <a:endParaRPr lang="ru-RU" sz="1800" b="1" kern="1200" dirty="0">
            <a:solidFill>
              <a:schemeClr val="tx2"/>
            </a:solidFill>
            <a:latin typeface="+mj-lt"/>
          </a:endParaRPr>
        </a:p>
      </dsp:txBody>
      <dsp:txXfrm rot="10800000">
        <a:off x="218369" y="2125951"/>
        <a:ext cx="8711351" cy="873481"/>
      </dsp:txXfrm>
    </dsp:sp>
    <dsp:sp modelId="{389C4148-F2E9-4003-A566-CB84455F8EF1}">
      <dsp:nvSpPr>
        <dsp:cNvPr id="0" name=""/>
        <dsp:cNvSpPr/>
      </dsp:nvSpPr>
      <dsp:spPr>
        <a:xfrm>
          <a:off x="4" y="2143141"/>
          <a:ext cx="873481" cy="873481"/>
        </a:xfrm>
        <a:prstGeom prst="ellipse">
          <a:avLst/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71D4C00-A317-4D47-AD8B-76E338483D17}">
      <dsp:nvSpPr>
        <dsp:cNvPr id="0" name=""/>
        <dsp:cNvSpPr/>
      </dsp:nvSpPr>
      <dsp:spPr>
        <a:xfrm rot="10800000">
          <a:off x="-1" y="3111253"/>
          <a:ext cx="8929721" cy="873481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5181" tIns="91440" rIns="170688" bIns="91440" numCol="1" spcCol="1270" anchor="ctr" anchorCtr="0">
          <a:noAutofit/>
        </a:bodyPr>
        <a:lstStyle/>
        <a:p>
          <a:pPr lvl="0" algn="ctr" defTabSz="10668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uk-UA" sz="2400" b="1" kern="1200" dirty="0" err="1" smtClean="0">
              <a:solidFill>
                <a:schemeClr val="tx2"/>
              </a:solidFill>
              <a:latin typeface="Arial Black" pitchFamily="34" charset="0"/>
            </a:rPr>
            <a:t>астиноми</a:t>
          </a:r>
          <a:endParaRPr lang="uk-UA" sz="2400" b="1" kern="1200" dirty="0" smtClean="0">
            <a:solidFill>
              <a:schemeClr val="tx2"/>
            </a:solidFill>
            <a:latin typeface="Arial Black" pitchFamily="34" charset="0"/>
          </a:endParaRPr>
        </a:p>
        <a:p>
          <a:pPr lvl="0" algn="ctr" defTabSz="10668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600" b="1" i="0" kern="1200" dirty="0" err="1" smtClean="0">
              <a:solidFill>
                <a:schemeClr val="tx2"/>
              </a:solidFill>
              <a:effectLst/>
              <a:latin typeface="+mj-lt"/>
            </a:rPr>
            <a:t>стежили</a:t>
          </a:r>
          <a:r>
            <a:rPr lang="ru-RU" sz="1600" b="1" i="0" kern="1200" dirty="0" smtClean="0">
              <a:solidFill>
                <a:schemeClr val="tx2"/>
              </a:solidFill>
              <a:effectLst/>
              <a:latin typeface="+mj-lt"/>
            </a:rPr>
            <a:t> за порядком у </a:t>
          </a:r>
          <a:r>
            <a:rPr lang="ru-RU" sz="1600" b="1" i="0" kern="1200" dirty="0" err="1" smtClean="0">
              <a:solidFill>
                <a:schemeClr val="tx2"/>
              </a:solidFill>
              <a:effectLst/>
              <a:latin typeface="+mj-lt"/>
            </a:rPr>
            <a:t>порті</a:t>
          </a:r>
          <a:r>
            <a:rPr lang="ru-RU" sz="1600" b="1" i="0" kern="1200" dirty="0" smtClean="0">
              <a:solidFill>
                <a:schemeClr val="tx2"/>
              </a:solidFill>
              <a:effectLst/>
              <a:latin typeface="+mj-lt"/>
            </a:rPr>
            <a:t>, на </a:t>
          </a:r>
          <a:r>
            <a:rPr lang="ru-RU" sz="1600" b="1" i="0" kern="1200" dirty="0" err="1" smtClean="0">
              <a:solidFill>
                <a:schemeClr val="tx2"/>
              </a:solidFill>
              <a:effectLst/>
              <a:latin typeface="+mj-lt"/>
            </a:rPr>
            <a:t>вулицях</a:t>
          </a:r>
          <a:r>
            <a:rPr lang="ru-RU" sz="1600" b="1" i="0" kern="1200" dirty="0" smtClean="0">
              <a:solidFill>
                <a:schemeClr val="tx2"/>
              </a:solidFill>
              <a:effectLst/>
              <a:latin typeface="+mj-lt"/>
            </a:rPr>
            <a:t>, </a:t>
          </a:r>
          <a:r>
            <a:rPr lang="ru-RU" sz="1600" b="1" i="0" kern="1200" dirty="0" err="1" smtClean="0">
              <a:solidFill>
                <a:schemeClr val="tx2"/>
              </a:solidFill>
              <a:effectLst/>
              <a:latin typeface="+mj-lt"/>
            </a:rPr>
            <a:t>правильністю</a:t>
          </a:r>
          <a:r>
            <a:rPr lang="ru-RU" sz="1600" b="1" i="0" kern="1200" dirty="0" smtClean="0">
              <a:solidFill>
                <a:schemeClr val="tx2"/>
              </a:solidFill>
              <a:effectLst/>
              <a:latin typeface="+mj-lt"/>
            </a:rPr>
            <a:t> </a:t>
          </a:r>
          <a:r>
            <a:rPr lang="ru-RU" sz="1600" b="1" i="0" kern="1200" dirty="0" err="1" smtClean="0">
              <a:solidFill>
                <a:schemeClr val="tx2"/>
              </a:solidFill>
              <a:effectLst/>
              <a:latin typeface="+mj-lt"/>
            </a:rPr>
            <a:t>вагової</a:t>
          </a:r>
          <a:r>
            <a:rPr lang="ru-RU" sz="1600" b="1" i="0" kern="1200" dirty="0" smtClean="0">
              <a:solidFill>
                <a:schemeClr val="tx2"/>
              </a:solidFill>
              <a:effectLst/>
              <a:latin typeface="+mj-lt"/>
            </a:rPr>
            <a:t>, </a:t>
          </a:r>
          <a:r>
            <a:rPr lang="ru-RU" sz="1600" b="1" i="0" kern="1200" dirty="0" err="1" smtClean="0">
              <a:solidFill>
                <a:schemeClr val="tx2"/>
              </a:solidFill>
              <a:effectLst/>
              <a:latin typeface="+mj-lt"/>
            </a:rPr>
            <a:t>метричної</a:t>
          </a:r>
          <a:r>
            <a:rPr lang="ru-RU" sz="1600" b="1" i="0" kern="1200" dirty="0" smtClean="0">
              <a:solidFill>
                <a:schemeClr val="tx2"/>
              </a:solidFill>
              <a:effectLst/>
              <a:latin typeface="+mj-lt"/>
            </a:rPr>
            <a:t> систем, </a:t>
          </a:r>
          <a:r>
            <a:rPr lang="ru-RU" sz="1600" b="1" i="0" kern="1200" dirty="0" err="1" smtClean="0">
              <a:solidFill>
                <a:schemeClr val="tx2"/>
              </a:solidFill>
              <a:effectLst/>
              <a:latin typeface="+mj-lt"/>
            </a:rPr>
            <a:t>якістю</a:t>
          </a:r>
          <a:r>
            <a:rPr lang="ru-RU" sz="1600" b="1" i="0" kern="1200" dirty="0" smtClean="0">
              <a:solidFill>
                <a:schemeClr val="tx2"/>
              </a:solidFill>
              <a:effectLst/>
              <a:latin typeface="+mj-lt"/>
            </a:rPr>
            <a:t> </a:t>
          </a:r>
          <a:r>
            <a:rPr lang="ru-RU" sz="1600" b="1" i="0" kern="1200" dirty="0" err="1" smtClean="0">
              <a:solidFill>
                <a:schemeClr val="tx2"/>
              </a:solidFill>
              <a:effectLst/>
              <a:latin typeface="+mj-lt"/>
            </a:rPr>
            <a:t>продуктів</a:t>
          </a:r>
          <a:endParaRPr lang="ru-RU" sz="4000" b="1" kern="1200" dirty="0">
            <a:solidFill>
              <a:schemeClr val="tx2"/>
            </a:solidFill>
            <a:latin typeface="+mj-lt"/>
          </a:endParaRPr>
        </a:p>
      </dsp:txBody>
      <dsp:txXfrm rot="10800000">
        <a:off x="218369" y="3111253"/>
        <a:ext cx="8711351" cy="873481"/>
      </dsp:txXfrm>
    </dsp:sp>
    <dsp:sp modelId="{64F59B34-F9E6-4CDB-B90E-CD9D0EC56E5E}">
      <dsp:nvSpPr>
        <dsp:cNvPr id="0" name=""/>
        <dsp:cNvSpPr/>
      </dsp:nvSpPr>
      <dsp:spPr>
        <a:xfrm>
          <a:off x="4" y="3143275"/>
          <a:ext cx="873481" cy="873481"/>
        </a:xfrm>
        <a:prstGeom prst="ellipse">
          <a:avLst/>
        </a:prstGeom>
        <a:blipFill rotWithShape="0">
          <a:blip xmlns:r="http://schemas.openxmlformats.org/officeDocument/2006/relationships" r:embed="rId4"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A94067A-E5AB-45C7-A00D-53E482DAF921}">
      <dsp:nvSpPr>
        <dsp:cNvPr id="0" name=""/>
        <dsp:cNvSpPr/>
      </dsp:nvSpPr>
      <dsp:spPr>
        <a:xfrm rot="10800000">
          <a:off x="827" y="4286276"/>
          <a:ext cx="8928890" cy="873481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5181" tIns="152400" rIns="284480" bIns="1524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000" b="0" kern="1200" dirty="0" err="1" smtClean="0">
              <a:solidFill>
                <a:schemeClr val="tx2"/>
              </a:solidFill>
              <a:latin typeface="Arial Black" pitchFamily="34" charset="0"/>
            </a:rPr>
            <a:t>емпоріони</a:t>
          </a:r>
          <a:endParaRPr lang="ru-RU" sz="4000" b="0" kern="1200" dirty="0">
            <a:solidFill>
              <a:schemeClr val="tx2"/>
            </a:solidFill>
            <a:latin typeface="Arial Black" pitchFamily="34" charset="0"/>
          </a:endParaRPr>
        </a:p>
      </dsp:txBody>
      <dsp:txXfrm rot="10800000">
        <a:off x="219197" y="4286276"/>
        <a:ext cx="8710520" cy="873481"/>
      </dsp:txXfrm>
    </dsp:sp>
    <dsp:sp modelId="{A637FE2A-6DFE-46B0-99A8-98A3E3660255}">
      <dsp:nvSpPr>
        <dsp:cNvPr id="0" name=""/>
        <dsp:cNvSpPr/>
      </dsp:nvSpPr>
      <dsp:spPr>
        <a:xfrm>
          <a:off x="71437" y="4286276"/>
          <a:ext cx="873481" cy="873481"/>
        </a:xfrm>
        <a:prstGeom prst="ellipse">
          <a:avLst/>
        </a:prstGeom>
        <a:blipFill rotWithShape="0">
          <a:blip xmlns:r="http://schemas.openxmlformats.org/officeDocument/2006/relationships" r:embed="rId5"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5FD0751-AA9F-4545-AF93-6B052DBFFB2B}">
      <dsp:nvSpPr>
        <dsp:cNvPr id="0" name=""/>
        <dsp:cNvSpPr/>
      </dsp:nvSpPr>
      <dsp:spPr>
        <a:xfrm rot="10800000">
          <a:off x="-1" y="1465"/>
          <a:ext cx="8929721" cy="1130826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94843" tIns="152400" rIns="284480" bIns="1524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4000" b="1" kern="1200" dirty="0" smtClean="0">
              <a:solidFill>
                <a:schemeClr val="tx2"/>
              </a:solidFill>
              <a:latin typeface="Arial Black" pitchFamily="34" charset="0"/>
            </a:rPr>
            <a:t>АРЕОПАГ</a:t>
          </a:r>
        </a:p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2000" b="1" kern="1200" dirty="0" smtClean="0"/>
            <a:t> </a:t>
          </a:r>
          <a:r>
            <a:rPr lang="ru-RU" sz="2400" b="1" kern="1200" dirty="0" err="1" smtClean="0">
              <a:solidFill>
                <a:schemeClr val="tx2"/>
              </a:solidFill>
            </a:rPr>
            <a:t>навмисне</a:t>
          </a:r>
          <a:r>
            <a:rPr lang="ru-RU" sz="2400" b="1" kern="1200" dirty="0" smtClean="0">
              <a:solidFill>
                <a:schemeClr val="tx2"/>
              </a:solidFill>
            </a:rPr>
            <a:t> </a:t>
          </a:r>
          <a:r>
            <a:rPr lang="ru-RU" sz="2400" b="1" kern="1200" dirty="0" err="1" smtClean="0">
              <a:solidFill>
                <a:schemeClr val="tx2"/>
              </a:solidFill>
            </a:rPr>
            <a:t>вбивство</a:t>
          </a:r>
          <a:r>
            <a:rPr lang="ru-RU" sz="2400" b="1" kern="1200" dirty="0" smtClean="0">
              <a:solidFill>
                <a:schemeClr val="tx2"/>
              </a:solidFill>
            </a:rPr>
            <a:t>, </a:t>
          </a:r>
          <a:r>
            <a:rPr lang="ru-RU" sz="2400" b="1" kern="1200" dirty="0" err="1" smtClean="0">
              <a:solidFill>
                <a:schemeClr val="tx2"/>
              </a:solidFill>
            </a:rPr>
            <a:t>поранення</a:t>
          </a:r>
          <a:r>
            <a:rPr lang="ru-RU" sz="2400" b="1" kern="1200" dirty="0" smtClean="0">
              <a:solidFill>
                <a:schemeClr val="tx2"/>
              </a:solidFill>
            </a:rPr>
            <a:t>, </a:t>
          </a:r>
          <a:r>
            <a:rPr lang="ru-RU" sz="2400" b="1" kern="1200" dirty="0" err="1" smtClean="0">
              <a:solidFill>
                <a:schemeClr val="tx2"/>
              </a:solidFill>
            </a:rPr>
            <a:t>каліцтво</a:t>
          </a:r>
          <a:r>
            <a:rPr lang="ru-RU" sz="2400" b="1" kern="1200" dirty="0" smtClean="0">
              <a:solidFill>
                <a:schemeClr val="tx2"/>
              </a:solidFill>
            </a:rPr>
            <a:t>, замаху на </a:t>
          </a:r>
          <a:r>
            <a:rPr lang="ru-RU" sz="2400" b="1" kern="1200" dirty="0" err="1" smtClean="0">
              <a:solidFill>
                <a:schemeClr val="tx2"/>
              </a:solidFill>
            </a:rPr>
            <a:t>життя</a:t>
          </a:r>
          <a:r>
            <a:rPr lang="ru-RU" sz="2400" b="1" kern="1200" dirty="0" smtClean="0">
              <a:solidFill>
                <a:schemeClr val="tx2"/>
              </a:solidFill>
            </a:rPr>
            <a:t>, </a:t>
          </a:r>
          <a:r>
            <a:rPr lang="ru-RU" sz="2400" b="1" kern="1200" dirty="0" err="1" smtClean="0">
              <a:solidFill>
                <a:schemeClr val="tx2"/>
              </a:solidFill>
            </a:rPr>
            <a:t>підпал</a:t>
          </a:r>
          <a:r>
            <a:rPr lang="ru-RU" sz="2400" b="1" kern="1200" dirty="0" smtClean="0">
              <a:solidFill>
                <a:schemeClr val="tx2"/>
              </a:solidFill>
            </a:rPr>
            <a:t> </a:t>
          </a:r>
          <a:r>
            <a:rPr lang="ru-RU" sz="2400" b="1" kern="1200" dirty="0" err="1" smtClean="0">
              <a:solidFill>
                <a:schemeClr val="tx2"/>
              </a:solidFill>
            </a:rPr>
            <a:t>і</a:t>
          </a:r>
          <a:r>
            <a:rPr lang="ru-RU" sz="2400" b="1" kern="1200" dirty="0" smtClean="0">
              <a:solidFill>
                <a:schemeClr val="tx2"/>
              </a:solidFill>
            </a:rPr>
            <a:t> </a:t>
          </a:r>
          <a:r>
            <a:rPr lang="ru-RU" sz="2400" b="1" kern="1200" dirty="0" err="1" smtClean="0">
              <a:solidFill>
                <a:schemeClr val="tx2"/>
              </a:solidFill>
            </a:rPr>
            <a:t>отруєння</a:t>
          </a:r>
          <a:r>
            <a:rPr lang="ru-RU" sz="2400" b="1" kern="1200" dirty="0" smtClean="0">
              <a:solidFill>
                <a:schemeClr val="tx2"/>
              </a:solidFill>
            </a:rPr>
            <a:t> </a:t>
          </a:r>
          <a:endParaRPr lang="ru-RU" sz="2400" b="1" kern="1200" dirty="0">
            <a:solidFill>
              <a:schemeClr val="tx2"/>
            </a:solidFill>
            <a:latin typeface="Arial Black" pitchFamily="34" charset="0"/>
          </a:endParaRPr>
        </a:p>
      </dsp:txBody>
      <dsp:txXfrm rot="10800000">
        <a:off x="282705" y="1465"/>
        <a:ext cx="8647015" cy="1130826"/>
      </dsp:txXfrm>
    </dsp:sp>
    <dsp:sp modelId="{43FE56B4-E4A5-49B5-9271-99C5D0A08376}">
      <dsp:nvSpPr>
        <dsp:cNvPr id="0" name=""/>
        <dsp:cNvSpPr/>
      </dsp:nvSpPr>
      <dsp:spPr>
        <a:xfrm>
          <a:off x="71437" y="71440"/>
          <a:ext cx="895391" cy="895391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88D619F-7D92-48B6-A09D-E56DD6252EAE}">
      <dsp:nvSpPr>
        <dsp:cNvPr id="0" name=""/>
        <dsp:cNvSpPr/>
      </dsp:nvSpPr>
      <dsp:spPr>
        <a:xfrm rot="10800000">
          <a:off x="-1" y="1319166"/>
          <a:ext cx="8929721" cy="895391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94843" tIns="152400" rIns="284480" bIns="152400" numCol="1" spcCol="1270" anchor="ctr" anchorCtr="0">
          <a:noAutofit/>
        </a:bodyPr>
        <a:lstStyle/>
        <a:p>
          <a:pPr lvl="0" algn="ctr" defTabSz="17780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ru-RU" sz="4000" b="1" kern="1200" dirty="0" smtClean="0">
            <a:solidFill>
              <a:schemeClr val="tx2"/>
            </a:solidFill>
            <a:latin typeface="Arial Black" pitchFamily="34" charset="0"/>
          </a:endParaRPr>
        </a:p>
        <a:p>
          <a:pPr lvl="0" algn="ctr" defTabSz="17780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ru-RU" sz="4000" b="1" kern="1200" dirty="0" smtClean="0">
            <a:solidFill>
              <a:schemeClr val="tx2"/>
            </a:solidFill>
            <a:latin typeface="Arial Black" pitchFamily="34" charset="0"/>
          </a:endParaRPr>
        </a:p>
        <a:p>
          <a:pPr lvl="0" algn="ctr" defTabSz="17780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4000" b="1" kern="1200" dirty="0" smtClean="0">
              <a:solidFill>
                <a:schemeClr val="tx2"/>
              </a:solidFill>
              <a:latin typeface="Arial Black" pitchFamily="34" charset="0"/>
            </a:rPr>
            <a:t>ЕФЕТІВ (51)</a:t>
          </a:r>
        </a:p>
        <a:p>
          <a:pPr lvl="0" algn="ctr" defTabSz="17780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err="1" smtClean="0">
              <a:solidFill>
                <a:schemeClr val="tx2"/>
              </a:solidFill>
            </a:rPr>
            <a:t>вбивство</a:t>
          </a:r>
          <a:r>
            <a:rPr lang="ru-RU" sz="1600" b="1" kern="1200" dirty="0" smtClean="0">
              <a:solidFill>
                <a:schemeClr val="tx2"/>
              </a:solidFill>
            </a:rPr>
            <a:t> </a:t>
          </a:r>
          <a:r>
            <a:rPr lang="ru-RU" sz="1600" b="1" kern="1200" dirty="0" err="1" smtClean="0">
              <a:solidFill>
                <a:schemeClr val="tx2"/>
              </a:solidFill>
            </a:rPr>
            <a:t>з</a:t>
          </a:r>
          <a:r>
            <a:rPr lang="ru-RU" sz="1600" b="1" kern="1200" dirty="0" smtClean="0">
              <a:solidFill>
                <a:schemeClr val="tx2"/>
              </a:solidFill>
            </a:rPr>
            <a:t> </a:t>
          </a:r>
          <a:r>
            <a:rPr lang="ru-RU" sz="1600" b="1" kern="1200" dirty="0" err="1" smtClean="0">
              <a:solidFill>
                <a:schemeClr val="tx2"/>
              </a:solidFill>
            </a:rPr>
            <a:t>необережності</a:t>
          </a:r>
          <a:r>
            <a:rPr lang="ru-RU" sz="1600" b="1" kern="1200" dirty="0" smtClean="0">
              <a:solidFill>
                <a:schemeClr val="tx2"/>
              </a:solidFill>
            </a:rPr>
            <a:t>; </a:t>
          </a:r>
          <a:r>
            <a:rPr lang="ru-RU" sz="1600" b="1" kern="1200" dirty="0" err="1" smtClean="0">
              <a:solidFill>
                <a:schemeClr val="tx2"/>
              </a:solidFill>
            </a:rPr>
            <a:t>намовляння</a:t>
          </a:r>
          <a:r>
            <a:rPr lang="ru-RU" sz="1600" b="1" kern="1200" dirty="0" smtClean="0">
              <a:solidFill>
                <a:schemeClr val="tx2"/>
              </a:solidFill>
            </a:rPr>
            <a:t> , </a:t>
          </a:r>
          <a:r>
            <a:rPr lang="ru-RU" sz="1600" b="1" kern="1200" dirty="0" err="1" smtClean="0">
              <a:solidFill>
                <a:schemeClr val="tx2"/>
              </a:solidFill>
            </a:rPr>
            <a:t>співучасть</a:t>
          </a:r>
          <a:r>
            <a:rPr lang="ru-RU" sz="1600" b="1" kern="1200" dirty="0" smtClean="0">
              <a:solidFill>
                <a:schemeClr val="tx2"/>
              </a:solidFill>
            </a:rPr>
            <a:t>; </a:t>
          </a:r>
          <a:r>
            <a:rPr lang="ru-RU" sz="1600" b="1" kern="1200" dirty="0" err="1" smtClean="0">
              <a:solidFill>
                <a:schemeClr val="tx2"/>
              </a:solidFill>
            </a:rPr>
            <a:t>вбивство</a:t>
          </a:r>
          <a:r>
            <a:rPr lang="ru-RU" sz="1600" b="1" kern="1200" dirty="0" smtClean="0">
              <a:solidFill>
                <a:schemeClr val="tx2"/>
              </a:solidFill>
            </a:rPr>
            <a:t> </a:t>
          </a:r>
          <a:r>
            <a:rPr lang="ru-RU" sz="1600" b="1" kern="1200" dirty="0" err="1" smtClean="0">
              <a:solidFill>
                <a:schemeClr val="tx2"/>
              </a:solidFill>
            </a:rPr>
            <a:t>негромадянина</a:t>
          </a:r>
          <a:r>
            <a:rPr lang="ru-RU" sz="1600" b="1" kern="1200" dirty="0" smtClean="0">
              <a:solidFill>
                <a:schemeClr val="tx2"/>
              </a:solidFill>
            </a:rPr>
            <a:t>; </a:t>
          </a:r>
          <a:r>
            <a:rPr lang="ru-RU" sz="1600" b="1" kern="1200" dirty="0" err="1" smtClean="0">
              <a:solidFill>
                <a:schemeClr val="tx2"/>
              </a:solidFill>
            </a:rPr>
            <a:t>вбивство</a:t>
          </a:r>
          <a:r>
            <a:rPr lang="ru-RU" sz="1600" b="1" kern="1200" dirty="0" smtClean="0">
              <a:solidFill>
                <a:schemeClr val="tx2"/>
              </a:solidFill>
            </a:rPr>
            <a:t>, </a:t>
          </a:r>
          <a:r>
            <a:rPr lang="ru-RU" sz="1600" b="1" kern="1200" dirty="0" err="1" smtClean="0">
              <a:solidFill>
                <a:schemeClr val="tx2"/>
              </a:solidFill>
            </a:rPr>
            <a:t>дозволене</a:t>
          </a:r>
          <a:r>
            <a:rPr lang="ru-RU" sz="1600" b="1" kern="1200" dirty="0" smtClean="0">
              <a:solidFill>
                <a:schemeClr val="tx2"/>
              </a:solidFill>
            </a:rPr>
            <a:t> законом (</a:t>
          </a:r>
          <a:r>
            <a:rPr lang="ru-RU" sz="1600" b="1" kern="1200" dirty="0" err="1" smtClean="0">
              <a:solidFill>
                <a:schemeClr val="tx2"/>
              </a:solidFill>
            </a:rPr>
            <a:t>злодія</a:t>
          </a:r>
          <a:r>
            <a:rPr lang="ru-RU" sz="1600" b="1" kern="1200" dirty="0" smtClean="0">
              <a:solidFill>
                <a:schemeClr val="tx2"/>
              </a:solidFill>
            </a:rPr>
            <a:t>, </a:t>
          </a:r>
          <a:r>
            <a:rPr lang="ru-RU" sz="1600" b="1" kern="1200" dirty="0" err="1" smtClean="0">
              <a:solidFill>
                <a:schemeClr val="tx2"/>
              </a:solidFill>
            </a:rPr>
            <a:t>коханця</a:t>
          </a:r>
          <a:r>
            <a:rPr lang="ru-RU" sz="1600" b="1" kern="1200" dirty="0" smtClean="0">
              <a:solidFill>
                <a:schemeClr val="tx2"/>
              </a:solidFill>
            </a:rPr>
            <a:t> </a:t>
          </a:r>
          <a:r>
            <a:rPr lang="ru-RU" sz="1600" b="1" kern="1200" dirty="0" err="1" smtClean="0">
              <a:solidFill>
                <a:schemeClr val="tx2"/>
              </a:solidFill>
            </a:rPr>
            <a:t>дружини</a:t>
          </a:r>
          <a:r>
            <a:rPr lang="ru-RU" sz="1600" b="1" kern="1200" dirty="0" smtClean="0">
              <a:solidFill>
                <a:schemeClr val="tx2"/>
              </a:solidFill>
            </a:rPr>
            <a:t>)</a:t>
          </a:r>
          <a:r>
            <a:rPr lang="ru-RU" sz="4000" kern="1200" dirty="0" smtClean="0"/>
            <a:t> </a:t>
          </a:r>
          <a:r>
            <a:rPr lang="ru-RU" sz="4000" kern="1200" dirty="0" err="1" smtClean="0"/>
            <a:t>вбивство</a:t>
          </a:r>
          <a:r>
            <a:rPr lang="ru-RU" sz="4000" b="1" kern="1200" dirty="0" smtClean="0">
              <a:solidFill>
                <a:schemeClr val="tx2"/>
              </a:solidFill>
              <a:latin typeface="Arial Black" pitchFamily="34" charset="0"/>
            </a:rPr>
            <a:t> </a:t>
          </a:r>
          <a:endParaRPr lang="ru-RU" sz="4000" b="1" kern="1200" dirty="0">
            <a:solidFill>
              <a:schemeClr val="tx2"/>
            </a:solidFill>
            <a:latin typeface="Arial Black" pitchFamily="34" charset="0"/>
          </a:endParaRPr>
        </a:p>
      </dsp:txBody>
      <dsp:txXfrm rot="10800000">
        <a:off x="223847" y="1319166"/>
        <a:ext cx="8705873" cy="895391"/>
      </dsp:txXfrm>
    </dsp:sp>
    <dsp:sp modelId="{4F71B357-2088-4126-BA2A-7114FB8EDAE0}">
      <dsp:nvSpPr>
        <dsp:cNvPr id="0" name=""/>
        <dsp:cNvSpPr/>
      </dsp:nvSpPr>
      <dsp:spPr>
        <a:xfrm>
          <a:off x="2" y="1357319"/>
          <a:ext cx="895391" cy="895391"/>
        </a:xfrm>
        <a:prstGeom prst="ellipse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1027AFD-D851-4D73-9C41-E7D5BACFCB25}">
      <dsp:nvSpPr>
        <dsp:cNvPr id="0" name=""/>
        <dsp:cNvSpPr/>
      </dsp:nvSpPr>
      <dsp:spPr>
        <a:xfrm rot="10800000">
          <a:off x="-1" y="2325584"/>
          <a:ext cx="8929721" cy="895391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94843" tIns="152400" rIns="284480" bIns="1524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000" b="1" kern="1200" dirty="0" smtClean="0">
              <a:solidFill>
                <a:schemeClr val="tx2"/>
              </a:solidFill>
              <a:latin typeface="Arial Black" pitchFamily="34" charset="0"/>
            </a:rPr>
            <a:t>КОЛЕГІЯ ОДИНАДЦЯТИ</a:t>
          </a:r>
          <a:endParaRPr lang="ru-RU" sz="4000" b="1" kern="1200" dirty="0">
            <a:solidFill>
              <a:schemeClr val="tx2"/>
            </a:solidFill>
            <a:latin typeface="Arial Black" pitchFamily="34" charset="0"/>
          </a:endParaRPr>
        </a:p>
      </dsp:txBody>
      <dsp:txXfrm rot="10800000">
        <a:off x="223847" y="2325584"/>
        <a:ext cx="8705873" cy="895391"/>
      </dsp:txXfrm>
    </dsp:sp>
    <dsp:sp modelId="{389C4148-F2E9-4003-A566-CB84455F8EF1}">
      <dsp:nvSpPr>
        <dsp:cNvPr id="0" name=""/>
        <dsp:cNvSpPr/>
      </dsp:nvSpPr>
      <dsp:spPr>
        <a:xfrm>
          <a:off x="0" y="2343205"/>
          <a:ext cx="895391" cy="895391"/>
        </a:xfrm>
        <a:prstGeom prst="ellipse">
          <a:avLst/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71D4C00-A317-4D47-AD8B-76E338483D17}">
      <dsp:nvSpPr>
        <dsp:cNvPr id="0" name=""/>
        <dsp:cNvSpPr/>
      </dsp:nvSpPr>
      <dsp:spPr>
        <a:xfrm rot="10800000">
          <a:off x="-1" y="3643339"/>
          <a:ext cx="8929721" cy="895391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94843" tIns="152400" rIns="284480" bIns="1524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000" b="1" kern="1200" dirty="0" smtClean="0">
              <a:solidFill>
                <a:schemeClr val="tx2"/>
              </a:solidFill>
              <a:latin typeface="Arial Black" pitchFamily="34" charset="0"/>
            </a:rPr>
            <a:t>КОЛЕГІЯ ТРИДЦЯТИ</a:t>
          </a:r>
          <a:endParaRPr lang="ru-RU" sz="4000" b="1" kern="1200" dirty="0">
            <a:solidFill>
              <a:schemeClr val="tx2"/>
            </a:solidFill>
            <a:latin typeface="Arial Black" pitchFamily="34" charset="0"/>
          </a:endParaRPr>
        </a:p>
      </dsp:txBody>
      <dsp:txXfrm rot="10800000">
        <a:off x="223847" y="3643339"/>
        <a:ext cx="8705873" cy="895391"/>
      </dsp:txXfrm>
    </dsp:sp>
    <dsp:sp modelId="{64F59B34-F9E6-4CDB-B90E-CD9D0EC56E5E}">
      <dsp:nvSpPr>
        <dsp:cNvPr id="0" name=""/>
        <dsp:cNvSpPr/>
      </dsp:nvSpPr>
      <dsp:spPr>
        <a:xfrm>
          <a:off x="2" y="3643339"/>
          <a:ext cx="895391" cy="895391"/>
        </a:xfrm>
        <a:prstGeom prst="ellipse">
          <a:avLst/>
        </a:prstGeom>
        <a:blipFill rotWithShape="0">
          <a:blip xmlns:r="http://schemas.openxmlformats.org/officeDocument/2006/relationships" r:embed="rId4"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A94067A-E5AB-45C7-A00D-53E482DAF921}">
      <dsp:nvSpPr>
        <dsp:cNvPr id="0" name=""/>
        <dsp:cNvSpPr/>
      </dsp:nvSpPr>
      <dsp:spPr>
        <a:xfrm rot="10800000">
          <a:off x="827" y="4891062"/>
          <a:ext cx="8928890" cy="895391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94843" tIns="152400" rIns="284480" bIns="1524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000" b="1" kern="1200" dirty="0" smtClean="0">
              <a:solidFill>
                <a:schemeClr val="tx2"/>
              </a:solidFill>
              <a:latin typeface="Arial Black" pitchFamily="34" charset="0"/>
            </a:rPr>
            <a:t>ГЕЛІЕЯ</a:t>
          </a:r>
          <a:endParaRPr lang="ru-RU" sz="4000" b="1" kern="1200" dirty="0">
            <a:solidFill>
              <a:schemeClr val="tx2"/>
            </a:solidFill>
            <a:latin typeface="Arial Black" pitchFamily="34" charset="0"/>
          </a:endParaRPr>
        </a:p>
      </dsp:txBody>
      <dsp:txXfrm rot="10800000">
        <a:off x="224675" y="4891062"/>
        <a:ext cx="8705042" cy="895391"/>
      </dsp:txXfrm>
    </dsp:sp>
    <dsp:sp modelId="{A637FE2A-6DFE-46B0-99A8-98A3E3660255}">
      <dsp:nvSpPr>
        <dsp:cNvPr id="0" name=""/>
        <dsp:cNvSpPr/>
      </dsp:nvSpPr>
      <dsp:spPr>
        <a:xfrm>
          <a:off x="71437" y="4891062"/>
          <a:ext cx="895391" cy="895391"/>
        </a:xfrm>
        <a:prstGeom prst="ellipse">
          <a:avLst/>
        </a:prstGeom>
        <a:blipFill rotWithShape="0">
          <a:blip xmlns:r="http://schemas.openxmlformats.org/officeDocument/2006/relationships" r:embed="rId5"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EBE42B5-AAC6-4D69-92D1-48CC21785162}">
      <dsp:nvSpPr>
        <dsp:cNvPr id="0" name=""/>
        <dsp:cNvSpPr/>
      </dsp:nvSpPr>
      <dsp:spPr>
        <a:xfrm>
          <a:off x="2256" y="927112"/>
          <a:ext cx="3486981" cy="1394792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11430" rIns="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/>
            <a:t> </a:t>
          </a:r>
          <a:r>
            <a:rPr lang="ru-RU" sz="1800" kern="1200" dirty="0" err="1">
              <a:latin typeface="Arial Black"/>
            </a:rPr>
            <a:t>Народні</a:t>
          </a:r>
          <a:r>
            <a:rPr lang="ru-RU" sz="1800" kern="1200" dirty="0">
              <a:latin typeface="Arial Black"/>
            </a:rPr>
            <a:t>  </a:t>
          </a:r>
          <a:r>
            <a:rPr lang="ru-RU" sz="1800" kern="1200" dirty="0" err="1">
              <a:latin typeface="Arial Black"/>
            </a:rPr>
            <a:t>Збори</a:t>
          </a:r>
          <a:endParaRPr lang="ru-RU" sz="1800" kern="1200" dirty="0">
            <a:solidFill>
              <a:srgbClr val="010000"/>
            </a:solidFill>
            <a:latin typeface="Arial Black"/>
          </a:endParaRPr>
        </a:p>
      </dsp:txBody>
      <dsp:txXfrm>
        <a:off x="699652" y="927112"/>
        <a:ext cx="2092189" cy="1394792"/>
      </dsp:txXfrm>
    </dsp:sp>
    <dsp:sp modelId="{C93ECC81-0F76-431C-A19C-6819F8D4E6DC}">
      <dsp:nvSpPr>
        <dsp:cNvPr id="0" name=""/>
        <dsp:cNvSpPr/>
      </dsp:nvSpPr>
      <dsp:spPr>
        <a:xfrm>
          <a:off x="3035930" y="1045669"/>
          <a:ext cx="2894194" cy="1157677"/>
        </a:xfrm>
        <a:prstGeom prst="chevron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8890" rIns="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err="1">
              <a:latin typeface="Arial Black"/>
            </a:rPr>
            <a:t>Розгляд</a:t>
          </a:r>
          <a:r>
            <a:rPr lang="ru-RU" sz="1400" kern="1200" dirty="0">
              <a:latin typeface="Arial Black"/>
            </a:rPr>
            <a:t> справ про </a:t>
          </a:r>
          <a:r>
            <a:rPr lang="ru-RU" sz="1400" kern="1200" dirty="0" err="1">
              <a:latin typeface="Arial Black"/>
            </a:rPr>
            <a:t>найбільш</a:t>
          </a:r>
          <a:r>
            <a:rPr lang="ru-RU" sz="1400" kern="1200" dirty="0">
              <a:latin typeface="Arial Black"/>
            </a:rPr>
            <a:t> </a:t>
          </a:r>
          <a:r>
            <a:rPr lang="ru-RU" sz="1400" kern="1200" dirty="0" err="1">
              <a:latin typeface="Arial Black"/>
            </a:rPr>
            <a:t>тяжкі</a:t>
          </a:r>
          <a:r>
            <a:rPr lang="ru-RU" sz="1400" kern="1200" dirty="0">
              <a:latin typeface="Arial Black"/>
            </a:rPr>
            <a:t> </a:t>
          </a:r>
          <a:r>
            <a:rPr lang="ru-RU" sz="1400" kern="1200" dirty="0" err="1">
              <a:latin typeface="Arial Black"/>
            </a:rPr>
            <a:t>злочини</a:t>
          </a:r>
          <a:endParaRPr lang="ru-RU" sz="1400" kern="1200" dirty="0">
            <a:latin typeface="Arial Black"/>
          </a:endParaRPr>
        </a:p>
      </dsp:txBody>
      <dsp:txXfrm>
        <a:off x="3614769" y="1045669"/>
        <a:ext cx="1736517" cy="1157677"/>
      </dsp:txXfrm>
    </dsp:sp>
    <dsp:sp modelId="{62823D58-F3F4-4314-A316-40026C95AD7D}">
      <dsp:nvSpPr>
        <dsp:cNvPr id="0" name=""/>
        <dsp:cNvSpPr/>
      </dsp:nvSpPr>
      <dsp:spPr>
        <a:xfrm>
          <a:off x="2256" y="2517175"/>
          <a:ext cx="3486981" cy="1394792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11430" rIns="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err="1">
              <a:latin typeface="Arial Black"/>
            </a:rPr>
            <a:t>Геліея</a:t>
          </a:r>
          <a:endParaRPr lang="ru-RU" sz="1800" kern="1200" dirty="0">
            <a:latin typeface="Arial Black"/>
          </a:endParaRPr>
        </a:p>
      </dsp:txBody>
      <dsp:txXfrm>
        <a:off x="699652" y="2517175"/>
        <a:ext cx="2092189" cy="1394792"/>
      </dsp:txXfrm>
    </dsp:sp>
    <dsp:sp modelId="{C5DDD4E5-84A6-400E-9D31-A35E7280B70C}">
      <dsp:nvSpPr>
        <dsp:cNvPr id="0" name=""/>
        <dsp:cNvSpPr/>
      </dsp:nvSpPr>
      <dsp:spPr>
        <a:xfrm>
          <a:off x="3035930" y="2635733"/>
          <a:ext cx="4139392" cy="1157677"/>
        </a:xfrm>
        <a:prstGeom prst="chevron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20" tIns="10160" rIns="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err="1">
              <a:latin typeface="Arial Black"/>
            </a:rPr>
            <a:t>Вищий</a:t>
          </a:r>
          <a:r>
            <a:rPr lang="ru-RU" sz="1600" kern="1200" dirty="0">
              <a:latin typeface="Arial Black"/>
            </a:rPr>
            <a:t> </a:t>
          </a:r>
          <a:r>
            <a:rPr lang="ru-RU" sz="1600" kern="1200" dirty="0" err="1">
              <a:latin typeface="Arial Black"/>
            </a:rPr>
            <a:t>виборний</a:t>
          </a:r>
          <a:r>
            <a:rPr lang="ru-RU" sz="1600" kern="1200" dirty="0">
              <a:latin typeface="Arial Black"/>
            </a:rPr>
            <a:t> </a:t>
          </a:r>
          <a:r>
            <a:rPr lang="ru-RU" sz="1600" kern="1200" dirty="0" err="1">
              <a:latin typeface="Arial Black"/>
            </a:rPr>
            <a:t>судовий</a:t>
          </a:r>
          <a:r>
            <a:rPr lang="ru-RU" sz="1600" kern="1200" dirty="0">
              <a:latin typeface="Arial Black"/>
            </a:rPr>
            <a:t> орган </a:t>
          </a:r>
          <a:r>
            <a:rPr lang="ru-RU" sz="1600" kern="1200" dirty="0" err="1">
              <a:latin typeface="Arial Black"/>
            </a:rPr>
            <a:t>Афін</a:t>
          </a:r>
          <a:endParaRPr lang="ru-RU" sz="1600" kern="1200" dirty="0">
            <a:latin typeface="Arial Black"/>
          </a:endParaRPr>
        </a:p>
      </dsp:txBody>
      <dsp:txXfrm>
        <a:off x="3614769" y="2635733"/>
        <a:ext cx="2981715" cy="1157677"/>
      </dsp:txXfrm>
    </dsp:sp>
    <dsp:sp modelId="{1132B504-CA93-4791-A6D9-F05F8700B3E2}">
      <dsp:nvSpPr>
        <dsp:cNvPr id="0" name=""/>
        <dsp:cNvSpPr/>
      </dsp:nvSpPr>
      <dsp:spPr>
        <a:xfrm>
          <a:off x="2256" y="4107239"/>
          <a:ext cx="3486981" cy="1394792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11430" rIns="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>
              <a:latin typeface="Arial Black"/>
            </a:rPr>
            <a:t>Ареопаг</a:t>
          </a:r>
        </a:p>
      </dsp:txBody>
      <dsp:txXfrm>
        <a:off x="699652" y="4107239"/>
        <a:ext cx="2092189" cy="1394792"/>
      </dsp:txXfrm>
    </dsp:sp>
    <dsp:sp modelId="{6ED4B8FD-3E6A-47A2-91A3-A88235984467}">
      <dsp:nvSpPr>
        <dsp:cNvPr id="0" name=""/>
        <dsp:cNvSpPr/>
      </dsp:nvSpPr>
      <dsp:spPr>
        <a:xfrm>
          <a:off x="3035930" y="4225796"/>
          <a:ext cx="2894194" cy="1157677"/>
        </a:xfrm>
        <a:prstGeom prst="chevron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7620" rIns="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err="1">
              <a:latin typeface="Arial Black"/>
            </a:rPr>
            <a:t>Під</a:t>
          </a:r>
          <a:r>
            <a:rPr lang="ru-RU" sz="1200" kern="1200" dirty="0">
              <a:latin typeface="Arial Black"/>
            </a:rPr>
            <a:t> </a:t>
          </a:r>
          <a:r>
            <a:rPr lang="ru-RU" sz="1200" kern="1200" dirty="0" err="1">
              <a:latin typeface="Arial Black"/>
            </a:rPr>
            <a:t>головуванням</a:t>
          </a:r>
          <a:r>
            <a:rPr lang="ru-RU" sz="1200" kern="1200" dirty="0">
              <a:latin typeface="Arial Black"/>
            </a:rPr>
            <a:t> архонта-басилевса, </a:t>
          </a:r>
          <a:r>
            <a:rPr lang="ru-RU" sz="1200" kern="1200" dirty="0" err="1">
              <a:latin typeface="Arial Black"/>
            </a:rPr>
            <a:t>розглядав</a:t>
          </a:r>
          <a:r>
            <a:rPr lang="ru-RU" sz="1200" kern="1200" dirty="0">
              <a:latin typeface="Arial Black"/>
            </a:rPr>
            <a:t> </a:t>
          </a:r>
          <a:r>
            <a:rPr lang="ru-RU" sz="1200" kern="1200" dirty="0" err="1">
              <a:latin typeface="Arial Black"/>
            </a:rPr>
            <a:t>справи</a:t>
          </a:r>
          <a:r>
            <a:rPr lang="ru-RU" sz="1200" kern="1200" dirty="0">
              <a:latin typeface="Arial Black"/>
            </a:rPr>
            <a:t> про </a:t>
          </a:r>
          <a:r>
            <a:rPr lang="ru-RU" sz="1200" kern="1200" dirty="0" err="1">
              <a:latin typeface="Arial Black"/>
            </a:rPr>
            <a:t>кримінальні</a:t>
          </a:r>
          <a:r>
            <a:rPr lang="ru-RU" sz="1200" kern="1200" dirty="0">
              <a:latin typeface="Arial Black"/>
            </a:rPr>
            <a:t> </a:t>
          </a:r>
          <a:r>
            <a:rPr lang="ru-RU" sz="1200" kern="1200" dirty="0" err="1">
              <a:latin typeface="Arial Black"/>
            </a:rPr>
            <a:t>злочини</a:t>
          </a:r>
          <a:r>
            <a:rPr lang="ru-RU" sz="1200" kern="1200" dirty="0">
              <a:latin typeface="Arial Black"/>
            </a:rPr>
            <a:t>.</a:t>
          </a:r>
        </a:p>
      </dsp:txBody>
      <dsp:txXfrm>
        <a:off x="3614769" y="4225796"/>
        <a:ext cx="1736517" cy="1157677"/>
      </dsp:txXfrm>
    </dsp:sp>
    <dsp:sp modelId="{606887E2-8864-4277-A2D6-A31F27E1FE77}">
      <dsp:nvSpPr>
        <dsp:cNvPr id="0" name=""/>
        <dsp:cNvSpPr/>
      </dsp:nvSpPr>
      <dsp:spPr>
        <a:xfrm>
          <a:off x="5524937" y="4225796"/>
          <a:ext cx="2894194" cy="1157677"/>
        </a:xfrm>
        <a:prstGeom prst="chevron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7620" rIns="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>
              <a:latin typeface="Arial Black"/>
            </a:rPr>
            <a:t>За </a:t>
          </a:r>
          <a:r>
            <a:rPr lang="ru-RU" sz="1200" kern="1200" dirty="0" err="1">
              <a:latin typeface="Arial Black"/>
            </a:rPr>
            <a:t>дорученням</a:t>
          </a:r>
          <a:r>
            <a:rPr lang="ru-RU" sz="1200" kern="1200" dirty="0">
              <a:latin typeface="Arial Black"/>
            </a:rPr>
            <a:t> </a:t>
          </a:r>
          <a:r>
            <a:rPr lang="ru-RU" sz="1200" kern="1200" dirty="0" err="1">
              <a:latin typeface="Arial Black"/>
            </a:rPr>
            <a:t>народних</a:t>
          </a:r>
          <a:r>
            <a:rPr lang="ru-RU" sz="1200" kern="1200" dirty="0">
              <a:latin typeface="Arial Black"/>
            </a:rPr>
            <a:t> </a:t>
          </a:r>
          <a:r>
            <a:rPr lang="ru-RU" sz="1200" kern="1200" dirty="0" err="1">
              <a:latin typeface="Arial Black"/>
            </a:rPr>
            <a:t>зборів</a:t>
          </a:r>
          <a:r>
            <a:rPr lang="ru-RU" sz="1200" kern="1200" dirty="0">
              <a:latin typeface="Arial Black"/>
            </a:rPr>
            <a:t>, </a:t>
          </a:r>
          <a:r>
            <a:rPr lang="ru-RU" sz="1200" kern="1200" dirty="0" err="1">
              <a:latin typeface="Arial Black"/>
            </a:rPr>
            <a:t>вів</a:t>
          </a:r>
          <a:r>
            <a:rPr lang="ru-RU" sz="1200" kern="1200" dirty="0">
              <a:latin typeface="Arial Black"/>
            </a:rPr>
            <a:t> </a:t>
          </a:r>
          <a:r>
            <a:rPr lang="ru-RU" sz="1200" kern="1200" dirty="0" err="1">
              <a:latin typeface="Arial Black"/>
            </a:rPr>
            <a:t>слідство</a:t>
          </a:r>
          <a:r>
            <a:rPr lang="ru-RU" sz="1200" kern="1200" dirty="0">
              <a:latin typeface="Arial Black"/>
            </a:rPr>
            <a:t> у справах про </a:t>
          </a:r>
          <a:r>
            <a:rPr lang="ru-RU" sz="1200" kern="1200" dirty="0" err="1">
              <a:latin typeface="Arial Black"/>
            </a:rPr>
            <a:t>державні</a:t>
          </a:r>
          <a:r>
            <a:rPr lang="ru-RU" sz="1200" kern="1200" dirty="0">
              <a:latin typeface="Arial Black"/>
            </a:rPr>
            <a:t> </a:t>
          </a:r>
          <a:r>
            <a:rPr lang="ru-RU" sz="1200" kern="1200" dirty="0" err="1">
              <a:latin typeface="Arial Black"/>
            </a:rPr>
            <a:t>злочини</a:t>
          </a:r>
          <a:r>
            <a:rPr lang="ru-RU" sz="1200" kern="1200" dirty="0">
              <a:latin typeface="Arial Black"/>
            </a:rPr>
            <a:t>.</a:t>
          </a:r>
        </a:p>
      </dsp:txBody>
      <dsp:txXfrm>
        <a:off x="6103776" y="4225796"/>
        <a:ext cx="1736517" cy="1157677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480512C-C7AA-4DAD-B6F4-C6420C32C716}">
      <dsp:nvSpPr>
        <dsp:cNvPr id="0" name=""/>
        <dsp:cNvSpPr/>
      </dsp:nvSpPr>
      <dsp:spPr>
        <a:xfrm>
          <a:off x="589331" y="3151"/>
          <a:ext cx="2810576" cy="1124230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9525" rIns="0" bIns="952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>
              <a:latin typeface="Arial Black"/>
            </a:rPr>
            <a:t>СУД ЕФЕТОВ</a:t>
          </a:r>
          <a:endParaRPr lang="ru-RU" sz="1500" kern="1200" dirty="0">
            <a:solidFill>
              <a:srgbClr val="010000"/>
            </a:solidFill>
            <a:latin typeface="Arial Black"/>
          </a:endParaRPr>
        </a:p>
      </dsp:txBody>
      <dsp:txXfrm>
        <a:off x="1151446" y="3151"/>
        <a:ext cx="1686346" cy="1124230"/>
      </dsp:txXfrm>
    </dsp:sp>
    <dsp:sp modelId="{869ECD0E-1837-49EE-915B-FD41938752F9}">
      <dsp:nvSpPr>
        <dsp:cNvPr id="0" name=""/>
        <dsp:cNvSpPr/>
      </dsp:nvSpPr>
      <dsp:spPr>
        <a:xfrm>
          <a:off x="3092471" y="131127"/>
          <a:ext cx="4695766" cy="933111"/>
        </a:xfrm>
        <a:prstGeom prst="chevron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11430" rIns="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err="1">
              <a:latin typeface="Arial Black"/>
            </a:rPr>
            <a:t>Розглядав</a:t>
          </a:r>
          <a:r>
            <a:rPr lang="ru-RU" sz="1800" kern="1200" dirty="0">
              <a:latin typeface="Arial Black"/>
            </a:rPr>
            <a:t> </a:t>
          </a:r>
          <a:r>
            <a:rPr lang="ru-RU" sz="1800" kern="1200" dirty="0" err="1">
              <a:latin typeface="Arial Black"/>
            </a:rPr>
            <a:t>справи</a:t>
          </a:r>
          <a:r>
            <a:rPr lang="ru-RU" sz="1800" kern="1200" dirty="0">
              <a:latin typeface="Arial Black"/>
            </a:rPr>
            <a:t> про </a:t>
          </a:r>
          <a:r>
            <a:rPr lang="ru-RU" sz="1800" kern="1200" dirty="0" err="1">
              <a:latin typeface="Arial Black"/>
            </a:rPr>
            <a:t>умисні</a:t>
          </a:r>
          <a:r>
            <a:rPr lang="ru-RU" sz="1800" kern="1200" dirty="0">
              <a:latin typeface="Arial Black"/>
            </a:rPr>
            <a:t> </a:t>
          </a:r>
          <a:r>
            <a:rPr lang="ru-RU" sz="1800" kern="1200" dirty="0" err="1">
              <a:latin typeface="Arial Black"/>
            </a:rPr>
            <a:t>вбивства</a:t>
          </a:r>
          <a:endParaRPr lang="ru-RU" sz="1800" kern="1200" dirty="0">
            <a:latin typeface="Arial Black"/>
          </a:endParaRPr>
        </a:p>
      </dsp:txBody>
      <dsp:txXfrm>
        <a:off x="3559027" y="131127"/>
        <a:ext cx="3762655" cy="933111"/>
      </dsp:txXfrm>
    </dsp:sp>
    <dsp:sp modelId="{71A95474-98FC-4086-87BB-700132861521}">
      <dsp:nvSpPr>
        <dsp:cNvPr id="0" name=""/>
        <dsp:cNvSpPr/>
      </dsp:nvSpPr>
      <dsp:spPr>
        <a:xfrm>
          <a:off x="589331" y="1284774"/>
          <a:ext cx="2810576" cy="1124230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9525" rIns="0" bIns="952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>
              <a:latin typeface="Arial Black"/>
            </a:rPr>
            <a:t>КОЛЕГІЯ ОДИНАДЦЯТИ</a:t>
          </a:r>
        </a:p>
      </dsp:txBody>
      <dsp:txXfrm>
        <a:off x="1151446" y="1284774"/>
        <a:ext cx="1686346" cy="1124230"/>
      </dsp:txXfrm>
    </dsp:sp>
    <dsp:sp modelId="{D0DC96B0-7B19-4BD6-BFDC-9252CF741DC9}">
      <dsp:nvSpPr>
        <dsp:cNvPr id="0" name=""/>
        <dsp:cNvSpPr/>
      </dsp:nvSpPr>
      <dsp:spPr>
        <a:xfrm>
          <a:off x="3034533" y="1380333"/>
          <a:ext cx="4916284" cy="933111"/>
        </a:xfrm>
        <a:prstGeom prst="chevron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11430" rIns="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err="1">
              <a:latin typeface="Arial Black"/>
            </a:rPr>
            <a:t>Відала</a:t>
          </a:r>
          <a:r>
            <a:rPr lang="ru-RU" sz="1800" kern="1200" dirty="0">
              <a:latin typeface="Arial Black"/>
            </a:rPr>
            <a:t> справами про </a:t>
          </a:r>
          <a:r>
            <a:rPr lang="ru-RU" sz="1800" kern="1200" dirty="0" err="1">
              <a:latin typeface="Arial Black"/>
            </a:rPr>
            <a:t>розбій</a:t>
          </a:r>
          <a:r>
            <a:rPr lang="ru-RU" sz="1800" kern="1200" dirty="0">
              <a:latin typeface="Arial Black"/>
            </a:rPr>
            <a:t>, </a:t>
          </a:r>
          <a:r>
            <a:rPr lang="ru-RU" sz="1800" kern="1200" dirty="0" err="1">
              <a:latin typeface="Arial Black"/>
            </a:rPr>
            <a:t>крадіжку</a:t>
          </a:r>
          <a:r>
            <a:rPr lang="ru-RU" sz="1800" kern="1200" dirty="0">
              <a:latin typeface="Arial Black"/>
            </a:rPr>
            <a:t> та </a:t>
          </a:r>
          <a:r>
            <a:rPr lang="ru-RU" sz="1800" kern="1200" dirty="0" err="1">
              <a:latin typeface="Arial Black"/>
            </a:rPr>
            <a:t>інших</a:t>
          </a:r>
          <a:r>
            <a:rPr lang="ru-RU" sz="1800" kern="1200" dirty="0">
              <a:latin typeface="Arial Black"/>
            </a:rPr>
            <a:t> </a:t>
          </a:r>
          <a:r>
            <a:rPr lang="ru-RU" sz="1800" kern="1200" dirty="0" err="1">
              <a:latin typeface="Arial Black"/>
            </a:rPr>
            <a:t>майнових</a:t>
          </a:r>
          <a:r>
            <a:rPr lang="ru-RU" sz="1800" kern="1200" dirty="0">
              <a:latin typeface="Arial Black"/>
            </a:rPr>
            <a:t> </a:t>
          </a:r>
          <a:r>
            <a:rPr lang="ru-RU" sz="1800" kern="1200" dirty="0" err="1">
              <a:latin typeface="Arial Black"/>
            </a:rPr>
            <a:t>злочинах</a:t>
          </a:r>
          <a:endParaRPr lang="ru-RU" sz="1800" kern="1200" dirty="0">
            <a:latin typeface="Arial Black"/>
          </a:endParaRPr>
        </a:p>
      </dsp:txBody>
      <dsp:txXfrm>
        <a:off x="3501089" y="1380333"/>
        <a:ext cx="3983173" cy="933111"/>
      </dsp:txXfrm>
    </dsp:sp>
    <dsp:sp modelId="{AD70B197-A441-4CAA-9E4E-80910B233EE6}">
      <dsp:nvSpPr>
        <dsp:cNvPr id="0" name=""/>
        <dsp:cNvSpPr/>
      </dsp:nvSpPr>
      <dsp:spPr>
        <a:xfrm>
          <a:off x="589331" y="2566397"/>
          <a:ext cx="2810576" cy="1124230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9525" rIns="0" bIns="952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>
              <a:latin typeface="Arial Black"/>
            </a:rPr>
            <a:t>ТРЕТЕЙСЬКИЙ СУД ДІЕТЕТІВ</a:t>
          </a:r>
        </a:p>
      </dsp:txBody>
      <dsp:txXfrm>
        <a:off x="1151446" y="2566397"/>
        <a:ext cx="1686346" cy="1124230"/>
      </dsp:txXfrm>
    </dsp:sp>
    <dsp:sp modelId="{E077BD12-2A97-46DC-9A66-2695F5B0825D}">
      <dsp:nvSpPr>
        <dsp:cNvPr id="0" name=""/>
        <dsp:cNvSpPr/>
      </dsp:nvSpPr>
      <dsp:spPr>
        <a:xfrm>
          <a:off x="3034533" y="2661956"/>
          <a:ext cx="4732904" cy="933111"/>
        </a:xfrm>
        <a:prstGeom prst="chevron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11430" rIns="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err="1">
              <a:latin typeface="Arial Black"/>
            </a:rPr>
            <a:t>Розглядав</a:t>
          </a:r>
          <a:r>
            <a:rPr lang="ru-RU" sz="1800" kern="1200" dirty="0">
              <a:latin typeface="Arial Black"/>
            </a:rPr>
            <a:t> </a:t>
          </a:r>
          <a:r>
            <a:rPr lang="ru-RU" sz="1800" kern="1200" dirty="0" err="1">
              <a:latin typeface="Arial Black"/>
            </a:rPr>
            <a:t>цивільно-правові</a:t>
          </a:r>
          <a:r>
            <a:rPr lang="ru-RU" sz="1800" kern="1200" dirty="0">
              <a:latin typeface="Arial Black"/>
            </a:rPr>
            <a:t> спори</a:t>
          </a:r>
        </a:p>
      </dsp:txBody>
      <dsp:txXfrm>
        <a:off x="3501089" y="2661956"/>
        <a:ext cx="3799793" cy="933111"/>
      </dsp:txXfrm>
    </dsp:sp>
    <dsp:sp modelId="{BE4CCC50-23A2-458C-9A44-1400A22008C1}">
      <dsp:nvSpPr>
        <dsp:cNvPr id="0" name=""/>
        <dsp:cNvSpPr/>
      </dsp:nvSpPr>
      <dsp:spPr>
        <a:xfrm>
          <a:off x="589331" y="3848020"/>
          <a:ext cx="2810576" cy="1124230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9525" rIns="0" bIns="952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>
              <a:latin typeface="Arial Black"/>
            </a:rPr>
            <a:t>КОЛЕГІЯ СОРОКА</a:t>
          </a:r>
        </a:p>
      </dsp:txBody>
      <dsp:txXfrm>
        <a:off x="1151446" y="3848020"/>
        <a:ext cx="1686346" cy="1124230"/>
      </dsp:txXfrm>
    </dsp:sp>
    <dsp:sp modelId="{C651C442-C302-4E75-9584-589B88483FC8}">
      <dsp:nvSpPr>
        <dsp:cNvPr id="0" name=""/>
        <dsp:cNvSpPr/>
      </dsp:nvSpPr>
      <dsp:spPr>
        <a:xfrm>
          <a:off x="3034533" y="3943579"/>
          <a:ext cx="4578194" cy="933111"/>
        </a:xfrm>
        <a:prstGeom prst="chevron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11430" rIns="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err="1">
              <a:latin typeface="Arial Black"/>
            </a:rPr>
            <a:t>Вирішувала</a:t>
          </a:r>
          <a:r>
            <a:rPr lang="ru-RU" sz="1800" kern="1200" dirty="0">
              <a:latin typeface="Arial Black"/>
            </a:rPr>
            <a:t> </a:t>
          </a:r>
          <a:r>
            <a:rPr lang="ru-RU" sz="1800" kern="1200" dirty="0" err="1">
              <a:latin typeface="Arial Black"/>
            </a:rPr>
            <a:t>дрібні</a:t>
          </a:r>
          <a:r>
            <a:rPr lang="ru-RU" sz="1800" kern="1200" dirty="0">
              <a:latin typeface="Arial Black"/>
            </a:rPr>
            <a:t> </a:t>
          </a:r>
          <a:r>
            <a:rPr lang="ru-RU" sz="1800" kern="1200" dirty="0" err="1">
              <a:latin typeface="Arial Black"/>
            </a:rPr>
            <a:t>цивільно-правові</a:t>
          </a:r>
          <a:r>
            <a:rPr lang="ru-RU" sz="1800" kern="1200" dirty="0">
              <a:latin typeface="Arial Black"/>
            </a:rPr>
            <a:t> спори</a:t>
          </a:r>
        </a:p>
      </dsp:txBody>
      <dsp:txXfrm>
        <a:off x="3501089" y="3943579"/>
        <a:ext cx="3645083" cy="933111"/>
      </dsp:txXfrm>
    </dsp:sp>
    <dsp:sp modelId="{6175BCB0-765A-4193-A862-096124960560}">
      <dsp:nvSpPr>
        <dsp:cNvPr id="0" name=""/>
        <dsp:cNvSpPr/>
      </dsp:nvSpPr>
      <dsp:spPr>
        <a:xfrm>
          <a:off x="589331" y="5129643"/>
          <a:ext cx="2810576" cy="1124230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9525" rIns="0" bIns="952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>
              <a:latin typeface="Arial Black"/>
            </a:rPr>
            <a:t>СУДИ В ДЕМАХ</a:t>
          </a:r>
        </a:p>
      </dsp:txBody>
      <dsp:txXfrm>
        <a:off x="1151446" y="5129643"/>
        <a:ext cx="1686346" cy="1124230"/>
      </dsp:txXfrm>
    </dsp:sp>
    <dsp:sp modelId="{096282EA-EAC9-428F-9936-E608303E4ADC}">
      <dsp:nvSpPr>
        <dsp:cNvPr id="0" name=""/>
        <dsp:cNvSpPr/>
      </dsp:nvSpPr>
      <dsp:spPr>
        <a:xfrm>
          <a:off x="3034533" y="5225202"/>
          <a:ext cx="4331433" cy="933111"/>
        </a:xfrm>
        <a:prstGeom prst="chevron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11430" rIns="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/>
            <a:t> </a:t>
          </a:r>
          <a:r>
            <a:rPr lang="ru-RU" sz="1800" kern="1200" dirty="0" err="1">
              <a:latin typeface="Arial Black"/>
            </a:rPr>
            <a:t>Розглядали</a:t>
          </a:r>
          <a:r>
            <a:rPr lang="ru-RU" sz="1800" kern="1200" dirty="0">
              <a:latin typeface="Arial Black"/>
            </a:rPr>
            <a:t> </a:t>
          </a:r>
          <a:r>
            <a:rPr lang="ru-RU" sz="1800" kern="1200" dirty="0" err="1">
              <a:latin typeface="Arial Black"/>
            </a:rPr>
            <a:t>дрібні</a:t>
          </a:r>
          <a:r>
            <a:rPr lang="ru-RU" sz="1800" kern="1200" dirty="0">
              <a:latin typeface="Arial Black"/>
            </a:rPr>
            <a:t> </a:t>
          </a:r>
          <a:r>
            <a:rPr lang="ru-RU" sz="1800" kern="1200" dirty="0" err="1">
              <a:latin typeface="Arial Black"/>
            </a:rPr>
            <a:t>справи</a:t>
          </a:r>
          <a:r>
            <a:rPr lang="ru-RU" sz="1800" kern="1200" dirty="0">
              <a:latin typeface="Arial Black"/>
            </a:rPr>
            <a:t> на </a:t>
          </a:r>
          <a:r>
            <a:rPr lang="ru-RU" sz="1800" kern="1200" dirty="0" err="1">
              <a:latin typeface="Arial Black"/>
            </a:rPr>
            <a:t>місцях</a:t>
          </a:r>
          <a:endParaRPr lang="ru-RU" sz="1800" kern="1200" dirty="0">
            <a:latin typeface="Arial Black"/>
          </a:endParaRPr>
        </a:p>
      </dsp:txBody>
      <dsp:txXfrm>
        <a:off x="3501089" y="5225202"/>
        <a:ext cx="3398322" cy="933111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5FD0751-AA9F-4545-AF93-6B052DBFFB2B}">
      <dsp:nvSpPr>
        <dsp:cNvPr id="0" name=""/>
        <dsp:cNvSpPr/>
      </dsp:nvSpPr>
      <dsp:spPr>
        <a:xfrm rot="10800000">
          <a:off x="-1" y="791"/>
          <a:ext cx="8929721" cy="1010917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2975" tIns="228600" rIns="426720" bIns="228600" numCol="1" spcCol="1270" anchor="ctr" anchorCtr="0">
          <a:noAutofit/>
        </a:bodyPr>
        <a:lstStyle/>
        <a:p>
          <a:pPr lvl="0" algn="ctr" defTabSz="26670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6000" b="1" kern="1200" dirty="0" err="1" smtClean="0">
              <a:solidFill>
                <a:schemeClr val="tx2"/>
              </a:solidFill>
              <a:latin typeface="Arial Black" pitchFamily="34" charset="0"/>
            </a:rPr>
            <a:t>ополчення</a:t>
          </a:r>
          <a:r>
            <a:rPr lang="ru-RU" sz="6000" b="1" kern="1200" dirty="0" smtClean="0">
              <a:solidFill>
                <a:schemeClr val="tx2"/>
              </a:solidFill>
            </a:rPr>
            <a:t> </a:t>
          </a:r>
          <a:endParaRPr lang="ru-RU" sz="6000" b="1" kern="1200" dirty="0">
            <a:solidFill>
              <a:schemeClr val="tx2"/>
            </a:solidFill>
            <a:latin typeface="Arial Black" pitchFamily="34" charset="0"/>
          </a:endParaRPr>
        </a:p>
      </dsp:txBody>
      <dsp:txXfrm rot="10800000">
        <a:off x="252728" y="791"/>
        <a:ext cx="8676992" cy="1010917"/>
      </dsp:txXfrm>
    </dsp:sp>
    <dsp:sp modelId="{43FE56B4-E4A5-49B5-9271-99C5D0A08376}">
      <dsp:nvSpPr>
        <dsp:cNvPr id="0" name=""/>
        <dsp:cNvSpPr/>
      </dsp:nvSpPr>
      <dsp:spPr>
        <a:xfrm>
          <a:off x="222463" y="63346"/>
          <a:ext cx="800448" cy="800448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88D619F-7D92-48B6-A09D-E56DD6252EAE}">
      <dsp:nvSpPr>
        <dsp:cNvPr id="0" name=""/>
        <dsp:cNvSpPr/>
      </dsp:nvSpPr>
      <dsp:spPr>
        <a:xfrm rot="10800000">
          <a:off x="-1" y="1178769"/>
          <a:ext cx="8929721" cy="1031425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2975" tIns="182880" rIns="341376" bIns="182880" numCol="1" spcCol="1270" anchor="ctr" anchorCtr="0">
          <a:noAutofit/>
        </a:bodyPr>
        <a:lstStyle/>
        <a:p>
          <a:pPr lvl="0" algn="ctr" defTabSz="21336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uk-UA" sz="4800" b="1" kern="1200" dirty="0" err="1" smtClean="0">
              <a:solidFill>
                <a:schemeClr val="tx2"/>
              </a:solidFill>
              <a:latin typeface="Arial Black" pitchFamily="34" charset="0"/>
            </a:rPr>
            <a:t>гопліти</a:t>
          </a:r>
          <a:r>
            <a:rPr lang="uk-UA" sz="4000" b="1" kern="1200" dirty="0" smtClean="0">
              <a:solidFill>
                <a:schemeClr val="tx2"/>
              </a:solidFill>
              <a:latin typeface="Arial Black" pitchFamily="34" charset="0"/>
            </a:rPr>
            <a:t> (</a:t>
          </a:r>
          <a:r>
            <a:rPr lang="uk-UA" sz="2800" b="1" kern="1200" dirty="0" smtClean="0">
              <a:solidFill>
                <a:schemeClr val="tx2"/>
              </a:solidFill>
              <a:latin typeface="Arial Black" pitchFamily="34" charset="0"/>
            </a:rPr>
            <a:t>в</a:t>
          </a:r>
          <a:r>
            <a:rPr lang="ru-RU" sz="2800" b="1" kern="1200" dirty="0" err="1" smtClean="0">
              <a:solidFill>
                <a:schemeClr val="tx2"/>
              </a:solidFill>
              <a:latin typeface="Arial Black" pitchFamily="34" charset="0"/>
            </a:rPr>
            <a:t>ажкоозброєна</a:t>
          </a:r>
          <a:r>
            <a:rPr lang="ru-RU" sz="2800" b="1" kern="1200" dirty="0" smtClean="0">
              <a:solidFill>
                <a:schemeClr val="tx2"/>
              </a:solidFill>
              <a:latin typeface="Arial Black" pitchFamily="34" charset="0"/>
            </a:rPr>
            <a:t> </a:t>
          </a:r>
          <a:r>
            <a:rPr lang="ru-RU" sz="2800" b="1" kern="1200" dirty="0" err="1" smtClean="0">
              <a:solidFill>
                <a:schemeClr val="tx2"/>
              </a:solidFill>
              <a:latin typeface="Arial Black" pitchFamily="34" charset="0"/>
            </a:rPr>
            <a:t>піхота</a:t>
          </a:r>
          <a:r>
            <a:rPr lang="ru-RU" sz="2800" b="1" kern="1200" dirty="0" smtClean="0">
              <a:solidFill>
                <a:schemeClr val="tx2"/>
              </a:solidFill>
              <a:latin typeface="Arial Black" pitchFamily="34" charset="0"/>
            </a:rPr>
            <a:t>)</a:t>
          </a:r>
          <a:endParaRPr lang="ru-RU" sz="2800" b="1" kern="1200" dirty="0">
            <a:solidFill>
              <a:schemeClr val="tx2"/>
            </a:solidFill>
            <a:latin typeface="Arial Black" pitchFamily="34" charset="0"/>
          </a:endParaRPr>
        </a:p>
      </dsp:txBody>
      <dsp:txXfrm rot="10800000">
        <a:off x="257855" y="1178769"/>
        <a:ext cx="8671865" cy="1031425"/>
      </dsp:txXfrm>
    </dsp:sp>
    <dsp:sp modelId="{4F71B357-2088-4126-BA2A-7114FB8EDAE0}">
      <dsp:nvSpPr>
        <dsp:cNvPr id="0" name=""/>
        <dsp:cNvSpPr/>
      </dsp:nvSpPr>
      <dsp:spPr>
        <a:xfrm>
          <a:off x="71434" y="1285885"/>
          <a:ext cx="800448" cy="800448"/>
        </a:xfrm>
        <a:prstGeom prst="ellipse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1027AFD-D851-4D73-9C41-E7D5BACFCB25}">
      <dsp:nvSpPr>
        <dsp:cNvPr id="0" name=""/>
        <dsp:cNvSpPr/>
      </dsp:nvSpPr>
      <dsp:spPr>
        <a:xfrm rot="10800000">
          <a:off x="-1" y="2309448"/>
          <a:ext cx="8929721" cy="800448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2975" tIns="152400" rIns="284480" bIns="1524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000" b="1" kern="1200" dirty="0" smtClean="0">
              <a:solidFill>
                <a:schemeClr val="tx2"/>
              </a:solidFill>
              <a:latin typeface="Arial Black" pitchFamily="34" charset="0"/>
            </a:rPr>
            <a:t>ЛЕГКООЗБРОЄНА ПІХОТА</a:t>
          </a:r>
          <a:endParaRPr lang="ru-RU" sz="4000" b="0" kern="1200" dirty="0">
            <a:solidFill>
              <a:schemeClr val="tx2"/>
            </a:solidFill>
            <a:latin typeface="Arial Black" pitchFamily="34" charset="0"/>
          </a:endParaRPr>
        </a:p>
      </dsp:txBody>
      <dsp:txXfrm rot="10800000">
        <a:off x="200111" y="2309448"/>
        <a:ext cx="8729609" cy="800448"/>
      </dsp:txXfrm>
    </dsp:sp>
    <dsp:sp modelId="{389C4148-F2E9-4003-A566-CB84455F8EF1}">
      <dsp:nvSpPr>
        <dsp:cNvPr id="0" name=""/>
        <dsp:cNvSpPr/>
      </dsp:nvSpPr>
      <dsp:spPr>
        <a:xfrm>
          <a:off x="125064" y="2325201"/>
          <a:ext cx="800448" cy="800448"/>
        </a:xfrm>
        <a:prstGeom prst="ellipse">
          <a:avLst/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71D4C00-A317-4D47-AD8B-76E338483D17}">
      <dsp:nvSpPr>
        <dsp:cNvPr id="0" name=""/>
        <dsp:cNvSpPr/>
      </dsp:nvSpPr>
      <dsp:spPr>
        <a:xfrm rot="10800000">
          <a:off x="-1" y="3487473"/>
          <a:ext cx="8929721" cy="1184078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2975" tIns="205740" rIns="384048" bIns="205740" numCol="1" spcCol="1270" anchor="ctr" anchorCtr="0">
          <a:noAutofit/>
        </a:bodyPr>
        <a:lstStyle/>
        <a:p>
          <a:pPr lvl="0" algn="ctr" defTabSz="2400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5400" b="0" kern="1200" dirty="0" err="1" smtClean="0">
              <a:solidFill>
                <a:schemeClr val="tx2"/>
              </a:solidFill>
              <a:latin typeface="Arial Black" pitchFamily="34" charset="0"/>
            </a:rPr>
            <a:t>наймані</a:t>
          </a:r>
          <a:r>
            <a:rPr lang="ru-RU" sz="5400" b="0" kern="1200" dirty="0" smtClean="0">
              <a:solidFill>
                <a:schemeClr val="tx2"/>
              </a:solidFill>
              <a:latin typeface="Arial Black" pitchFamily="34" charset="0"/>
            </a:rPr>
            <a:t> </a:t>
          </a:r>
          <a:r>
            <a:rPr lang="ru-RU" sz="5400" b="0" kern="1200" dirty="0" err="1" smtClean="0">
              <a:solidFill>
                <a:schemeClr val="tx2"/>
              </a:solidFill>
              <a:latin typeface="Arial Black" pitchFamily="34" charset="0"/>
            </a:rPr>
            <a:t>війська</a:t>
          </a:r>
          <a:endParaRPr lang="ru-RU" sz="5400" b="1" kern="1200" dirty="0">
            <a:solidFill>
              <a:schemeClr val="tx2"/>
            </a:solidFill>
            <a:latin typeface="Arial Black" pitchFamily="34" charset="0"/>
          </a:endParaRPr>
        </a:p>
      </dsp:txBody>
      <dsp:txXfrm rot="10800000">
        <a:off x="296018" y="3487473"/>
        <a:ext cx="8633702" cy="1184078"/>
      </dsp:txXfrm>
    </dsp:sp>
    <dsp:sp modelId="{64F59B34-F9E6-4CDB-B90E-CD9D0EC56E5E}">
      <dsp:nvSpPr>
        <dsp:cNvPr id="0" name=""/>
        <dsp:cNvSpPr/>
      </dsp:nvSpPr>
      <dsp:spPr>
        <a:xfrm>
          <a:off x="214314" y="3643340"/>
          <a:ext cx="800448" cy="800448"/>
        </a:xfrm>
        <a:prstGeom prst="ellipse">
          <a:avLst/>
        </a:prstGeom>
        <a:blipFill rotWithShape="0">
          <a:blip xmlns:r="http://schemas.openxmlformats.org/officeDocument/2006/relationships" r:embed="rId4"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A94067A-E5AB-45C7-A00D-53E482DAF921}">
      <dsp:nvSpPr>
        <dsp:cNvPr id="0" name=""/>
        <dsp:cNvSpPr/>
      </dsp:nvSpPr>
      <dsp:spPr>
        <a:xfrm rot="10800000">
          <a:off x="827" y="4986005"/>
          <a:ext cx="8928890" cy="800448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2975" tIns="228600" rIns="426720" bIns="228600" numCol="1" spcCol="1270" anchor="ctr" anchorCtr="0">
          <a:noAutofit/>
        </a:bodyPr>
        <a:lstStyle/>
        <a:p>
          <a:pPr lvl="0" algn="ctr" defTabSz="2667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6000" b="1" kern="1200" dirty="0" err="1" smtClean="0">
              <a:solidFill>
                <a:schemeClr val="tx2"/>
              </a:solidFill>
              <a:latin typeface="Arial Black" pitchFamily="34" charset="0"/>
            </a:rPr>
            <a:t>кіннота</a:t>
          </a:r>
          <a:endParaRPr lang="ru-RU" sz="6000" b="1" kern="1200" dirty="0">
            <a:solidFill>
              <a:schemeClr val="tx2"/>
            </a:solidFill>
            <a:latin typeface="Arial Black" pitchFamily="34" charset="0"/>
          </a:endParaRPr>
        </a:p>
      </dsp:txBody>
      <dsp:txXfrm rot="10800000">
        <a:off x="200939" y="4986005"/>
        <a:ext cx="8728778" cy="800448"/>
      </dsp:txXfrm>
    </dsp:sp>
    <dsp:sp modelId="{A637FE2A-6DFE-46B0-99A8-98A3E3660255}">
      <dsp:nvSpPr>
        <dsp:cNvPr id="0" name=""/>
        <dsp:cNvSpPr/>
      </dsp:nvSpPr>
      <dsp:spPr>
        <a:xfrm>
          <a:off x="222463" y="4986005"/>
          <a:ext cx="800448" cy="800448"/>
        </a:xfrm>
        <a:prstGeom prst="ellipse">
          <a:avLst/>
        </a:prstGeom>
        <a:blipFill rotWithShape="0">
          <a:blip xmlns:r="http://schemas.openxmlformats.org/officeDocument/2006/relationships" r:embed="rId5"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arrow6">
  <dgm:title val=""/>
  <dgm:desc val=""/>
  <dgm:catLst>
    <dgm:cat type="relationship" pri="4000"/>
    <dgm:cat type="process" pri="2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4" srcId="0" destId="1" srcOrd="0" destOrd="0"/>
        <dgm:cxn modelId="5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clrData>
  <dgm:layoutNode name="compositeShape">
    <dgm:varLst>
      <dgm:chMax val="2"/>
      <dgm:dir/>
      <dgm:resizeHandles val="exact"/>
    </dgm:varLst>
    <dgm:alg type="composite">
      <dgm:param type="horzAlign" val="ctr"/>
      <dgm:param type="vertAlign" val="mid"/>
      <dgm:param type="ar" val="2.5"/>
    </dgm:alg>
    <dgm:shape xmlns:r="http://schemas.openxmlformats.org/officeDocument/2006/relationships" r:blip="">
      <dgm:adjLst/>
    </dgm:shape>
    <dgm:presOf/>
    <dgm:constrLst>
      <dgm:constr type="primFontSz" for="des" ptType="node" op="equ"/>
      <dgm:constr type="w" for="ch" forName="ribbon" refType="h" refFor="ch" refForName="ribbon" fact="2.5"/>
      <dgm:constr type="h" for="ch" forName="leftArrowText" refType="h" fact="0.49"/>
      <dgm:constr type="ctrY" for="ch" forName="leftArrowText" refType="ctrY" refFor="ch" refForName="ribbon"/>
      <dgm:constr type="ctrYOff" for="ch" forName="leftArrowText" refType="h" refFor="ch" refForName="ribbon" fact="-0.08"/>
      <dgm:constr type="l" for="ch" forName="leftArrowText" refType="w" refFor="ch" refForName="ribbon" fact="0.12"/>
      <dgm:constr type="r" for="ch" forName="leftArrowText" refType="w" refFor="ch" refForName="ribbon" fact="0.45"/>
      <dgm:constr type="h" for="ch" forName="rightArrowText" refType="h" fact="0.49"/>
      <dgm:constr type="ctrY" for="ch" forName="rightArrowText" refType="ctrY" refFor="ch" refForName="ribbon"/>
      <dgm:constr type="ctrYOff" for="ch" forName="rightArrowText" refType="h" refFor="ch" refForName="ribbon" fact="0.08"/>
      <dgm:constr type="l" for="ch" forName="rightArrowText" refType="w" refFor="ch" refForName="ribbon" fact="0.5"/>
      <dgm:constr type="r" for="ch" forName="rightArrowText" refType="w" refFor="ch" refForName="ribbon" fact="0.89"/>
    </dgm:constrLst>
    <dgm:ruleLst/>
    <dgm:choose name="Name0">
      <dgm:if name="Name1" axis="ch" ptType="node" func="cnt" op="gte" val="1">
        <dgm:layoutNode name="ribbon" styleLbl="node1">
          <dgm:alg type="sp"/>
          <dgm:shape xmlns:r="http://schemas.openxmlformats.org/officeDocument/2006/relationships" type="leftRightRibbon" r:blip="">
            <dgm:adjLst/>
          </dgm:shape>
          <dgm:presOf/>
          <dgm:constrLst/>
          <dgm:ruleLst/>
        </dgm:layoutNode>
        <dgm:layoutNode name="leftArrowText" styleLbl="node1">
          <dgm:varLst>
            <dgm:chMax val="0"/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 hideGeom="1">
            <dgm:adjLst/>
          </dgm:shape>
          <dgm:choose name="Name2">
            <dgm:if name="Name3" func="var" arg="dir" op="equ" val="norm">
              <dgm:presOf axis="ch desOrSelf" ptType="node node" st="1 1" cnt="1 0"/>
            </dgm:if>
            <dgm:else name="Name4">
              <dgm:presOf axis="ch desOrSelf" ptType="node node" st="2 1" cnt="1 0"/>
            </dgm:else>
          </dgm:choose>
          <dgm:constrLst>
            <dgm:constr type="primFontSz" val="65"/>
            <dgm:constr type="tMarg" refType="primFontSz" fact="0.28"/>
            <dgm:constr type="lMarg"/>
            <dgm:constr type="bMarg" refType="primFontSz" fact="0.3"/>
            <dgm:constr type="rMarg"/>
          </dgm:constrLst>
          <dgm:ruleLst>
            <dgm:rule type="primFontSz" val="5" fact="NaN" max="NaN"/>
          </dgm:ruleLst>
        </dgm:layoutNode>
        <dgm:layoutNode name="rightArrowText" styleLbl="node1">
          <dgm:varLst>
            <dgm:chMax val="0"/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 hideGeom="1">
            <dgm:adjLst/>
          </dgm:shape>
          <dgm:choose name="Name5">
            <dgm:if name="Name6" func="var" arg="dir" op="equ" val="norm">
              <dgm:presOf axis="ch desOrSelf" ptType="node node" st="2 1" cnt="1 0"/>
            </dgm:if>
            <dgm:else name="Name7">
              <dgm:presOf axis="ch desOrSelf" ptType="node node" st="1 1" cnt="1 0"/>
            </dgm:else>
          </dgm:choose>
          <dgm:constrLst>
            <dgm:constr type="primFontSz" val="65"/>
            <dgm:constr type="tMarg" refType="primFontSz" fact="0.28"/>
            <dgm:constr type="lMarg"/>
            <dgm:constr type="bMarg" refType="primFontSz" fact="0.3"/>
            <dgm:constr type="rMarg"/>
          </dgm:constrLst>
          <dgm:ruleLst>
            <dgm:rule type="primFontSz" val="5" fact="NaN" max="NaN"/>
          </dgm:ruleLst>
        </dgm:layoutNode>
      </dgm:if>
      <dgm:else name="Name8"/>
    </dgm:choose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arrow6">
  <dgm:title val=""/>
  <dgm:desc val=""/>
  <dgm:catLst>
    <dgm:cat type="relationship" pri="4000"/>
    <dgm:cat type="process" pri="2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4" srcId="0" destId="1" srcOrd="0" destOrd="0"/>
        <dgm:cxn modelId="5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clrData>
  <dgm:layoutNode name="compositeShape">
    <dgm:varLst>
      <dgm:chMax val="2"/>
      <dgm:dir/>
      <dgm:resizeHandles val="exact"/>
    </dgm:varLst>
    <dgm:alg type="composite">
      <dgm:param type="horzAlign" val="ctr"/>
      <dgm:param type="vertAlign" val="mid"/>
      <dgm:param type="ar" val="2.5"/>
    </dgm:alg>
    <dgm:shape xmlns:r="http://schemas.openxmlformats.org/officeDocument/2006/relationships" r:blip="">
      <dgm:adjLst/>
    </dgm:shape>
    <dgm:presOf/>
    <dgm:constrLst>
      <dgm:constr type="primFontSz" for="des" ptType="node" op="equ"/>
      <dgm:constr type="w" for="ch" forName="ribbon" refType="h" refFor="ch" refForName="ribbon" fact="2.5"/>
      <dgm:constr type="h" for="ch" forName="leftArrowText" refType="h" fact="0.49"/>
      <dgm:constr type="ctrY" for="ch" forName="leftArrowText" refType="ctrY" refFor="ch" refForName="ribbon"/>
      <dgm:constr type="ctrYOff" for="ch" forName="leftArrowText" refType="h" refFor="ch" refForName="ribbon" fact="-0.08"/>
      <dgm:constr type="l" for="ch" forName="leftArrowText" refType="w" refFor="ch" refForName="ribbon" fact="0.12"/>
      <dgm:constr type="r" for="ch" forName="leftArrowText" refType="w" refFor="ch" refForName="ribbon" fact="0.45"/>
      <dgm:constr type="h" for="ch" forName="rightArrowText" refType="h" fact="0.49"/>
      <dgm:constr type="ctrY" for="ch" forName="rightArrowText" refType="ctrY" refFor="ch" refForName="ribbon"/>
      <dgm:constr type="ctrYOff" for="ch" forName="rightArrowText" refType="h" refFor="ch" refForName="ribbon" fact="0.08"/>
      <dgm:constr type="l" for="ch" forName="rightArrowText" refType="w" refFor="ch" refForName="ribbon" fact="0.5"/>
      <dgm:constr type="r" for="ch" forName="rightArrowText" refType="w" refFor="ch" refForName="ribbon" fact="0.89"/>
    </dgm:constrLst>
    <dgm:ruleLst/>
    <dgm:choose name="Name0">
      <dgm:if name="Name1" axis="ch" ptType="node" func="cnt" op="gte" val="1">
        <dgm:layoutNode name="ribbon" styleLbl="node1">
          <dgm:alg type="sp"/>
          <dgm:shape xmlns:r="http://schemas.openxmlformats.org/officeDocument/2006/relationships" type="leftRightRibbon" r:blip="">
            <dgm:adjLst/>
          </dgm:shape>
          <dgm:presOf/>
          <dgm:constrLst/>
          <dgm:ruleLst/>
        </dgm:layoutNode>
        <dgm:layoutNode name="leftArrowText" styleLbl="node1">
          <dgm:varLst>
            <dgm:chMax val="0"/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 hideGeom="1">
            <dgm:adjLst/>
          </dgm:shape>
          <dgm:choose name="Name2">
            <dgm:if name="Name3" func="var" arg="dir" op="equ" val="norm">
              <dgm:presOf axis="ch desOrSelf" ptType="node node" st="1 1" cnt="1 0"/>
            </dgm:if>
            <dgm:else name="Name4">
              <dgm:presOf axis="ch desOrSelf" ptType="node node" st="2 1" cnt="1 0"/>
            </dgm:else>
          </dgm:choose>
          <dgm:constrLst>
            <dgm:constr type="primFontSz" val="65"/>
            <dgm:constr type="tMarg" refType="primFontSz" fact="0.28"/>
            <dgm:constr type="lMarg"/>
            <dgm:constr type="bMarg" refType="primFontSz" fact="0.3"/>
            <dgm:constr type="rMarg"/>
          </dgm:constrLst>
          <dgm:ruleLst>
            <dgm:rule type="primFontSz" val="5" fact="NaN" max="NaN"/>
          </dgm:ruleLst>
        </dgm:layoutNode>
        <dgm:layoutNode name="rightArrowText" styleLbl="node1">
          <dgm:varLst>
            <dgm:chMax val="0"/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 hideGeom="1">
            <dgm:adjLst/>
          </dgm:shape>
          <dgm:choose name="Name5">
            <dgm:if name="Name6" func="var" arg="dir" op="equ" val="norm">
              <dgm:presOf axis="ch desOrSelf" ptType="node node" st="2 1" cnt="1 0"/>
            </dgm:if>
            <dgm:else name="Name7">
              <dgm:presOf axis="ch desOrSelf" ptType="node node" st="1 1" cnt="1 0"/>
            </dgm:else>
          </dgm:choose>
          <dgm:constrLst>
            <dgm:constr type="primFontSz" val="65"/>
            <dgm:constr type="tMarg" refType="primFontSz" fact="0.28"/>
            <dgm:constr type="lMarg"/>
            <dgm:constr type="bMarg" refType="primFontSz" fact="0.3"/>
            <dgm:constr type="rMarg"/>
          </dgm:constrLst>
          <dgm:ruleLst>
            <dgm:rule type="primFontSz" val="5" fact="NaN" max="NaN"/>
          </dgm:ruleLst>
        </dgm:layoutNode>
      </dgm:if>
      <dgm:else name="Name8"/>
    </dgm:choose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3#3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3#3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3#3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vList3#3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5">
  <dgm:title val=""/>
  <dgm:desc val=""/>
  <dgm:catLst>
    <dgm:cat type="3D" pri="11500"/>
  </dgm:catLst>
  <dgm:scene3d>
    <a:camera prst="isometricOffAxis2Left" zoom="95000"/>
    <a:lightRig rig="flat" dir="t"/>
  </dgm:scene3d>
  <dgm:styleLbl name="node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715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81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52400" extrusionH="1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38100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3810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400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150"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63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4005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40050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4005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15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3d7">
  <dgm:title val=""/>
  <dgm:desc val=""/>
  <dgm:catLst>
    <dgm:cat type="3D" pri="11700"/>
  </dgm:catLst>
  <dgm:scene3d>
    <a:camera prst="perspectiveLeft" zoom="91000"/>
    <a:lightRig rig="threePt" dir="t">
      <a:rot lat="0" lon="0" rev="20640000"/>
    </a:lightRig>
  </dgm:scene3d>
  <dgm:styleLbl name="node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threePt" dir="t"/>
    </dgm:scene3d>
    <dgm:sp3d extrusionH="50600" prstMaterial="clear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 z="572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118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 z="106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 z="-2118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0000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50600">
      <a:bevelT w="101600" h="80600"/>
      <a:bevelB w="80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50600">
      <a:bevelT w="101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61800" extrusionH="10600" contourW="3000">
      <a:bevelT w="48600" h="8600" prst="softRound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61800" extrusionH="10600" contourW="3000">
      <a:bevelT w="48600" h="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618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50600">
      <a:bevelT w="80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200" extrusionH="600" contourW="3000" prstMaterial="plastic">
      <a:bevelT w="80600" h="18600" prst="relaxedInset"/>
      <a:bevelB w="80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3d7">
  <dgm:title val=""/>
  <dgm:desc val=""/>
  <dgm:catLst>
    <dgm:cat type="3D" pri="11700"/>
  </dgm:catLst>
  <dgm:scene3d>
    <a:camera prst="perspectiveLeft" zoom="91000"/>
    <a:lightRig rig="threePt" dir="t">
      <a:rot lat="0" lon="0" rev="20640000"/>
    </a:lightRig>
  </dgm:scene3d>
  <dgm:styleLbl name="node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threePt" dir="t"/>
    </dgm:scene3d>
    <dgm:sp3d extrusionH="50600" prstMaterial="clear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 z="572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118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 z="106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 z="-2118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0000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50600">
      <a:bevelT w="101600" h="80600"/>
      <a:bevelB w="80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50600">
      <a:bevelT w="101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61800" extrusionH="10600" contourW="3000">
      <a:bevelT w="48600" h="8600" prst="softRound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61800" extrusionH="10600" contourW="3000">
      <a:bevelT w="48600" h="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618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50600">
      <a:bevelT w="80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200" extrusionH="600" contourW="3000" prstMaterial="plastic">
      <a:bevelT w="80600" h="18600" prst="relaxedInset"/>
      <a:bevelB w="80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7">
  <dgm:title val=""/>
  <dgm:desc val=""/>
  <dgm:catLst>
    <dgm:cat type="3D" pri="11700"/>
  </dgm:catLst>
  <dgm:scene3d>
    <a:camera prst="perspectiveLeft" zoom="91000"/>
    <a:lightRig rig="threePt" dir="t">
      <a:rot lat="0" lon="0" rev="20640000"/>
    </a:lightRig>
  </dgm:scene3d>
  <dgm:styleLbl name="node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threePt" dir="t"/>
    </dgm:scene3d>
    <dgm:sp3d extrusionH="50600" prstMaterial="clear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 z="572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118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 z="106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 z="-2118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0000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50600">
      <a:bevelT w="101600" h="80600"/>
      <a:bevelB w="80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50600">
      <a:bevelT w="101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61800" extrusionH="10600" contourW="3000">
      <a:bevelT w="48600" h="8600" prst="softRound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61800" extrusionH="10600" contourW="3000">
      <a:bevelT w="48600" h="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618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50600">
      <a:bevelT w="80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200" extrusionH="600" contourW="3000" prstMaterial="plastic">
      <a:bevelT w="80600" h="18600" prst="relaxedInset"/>
      <a:bevelB w="80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kumimoji="1" sz="1200"/>
            </a:lvl1pPr>
          </a:lstStyle>
          <a:p>
            <a:endParaRPr lang="ru-RU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kumimoji="1" sz="1200"/>
            </a:lvl1pPr>
          </a:lstStyle>
          <a:p>
            <a:endParaRPr lang="ru-RU"/>
          </a:p>
        </p:txBody>
      </p:sp>
      <p:sp>
        <p:nvSpPr>
          <p:cNvPr id="1946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kumimoji="1" sz="1200"/>
            </a:lvl1pPr>
          </a:lstStyle>
          <a:p>
            <a:endParaRPr lang="ru-RU"/>
          </a:p>
        </p:txBody>
      </p:sp>
      <p:sp>
        <p:nvSpPr>
          <p:cNvPr id="1946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kumimoji="1" sz="1200"/>
            </a:lvl1pPr>
          </a:lstStyle>
          <a:p>
            <a:fld id="{822C0AED-E6B9-450B-A242-D22F30E93738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0266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1026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kumimoji="1" sz="1200"/>
            </a:lvl1pPr>
          </a:lstStyle>
          <a:p>
            <a:endParaRPr lang="ru-RU"/>
          </a:p>
        </p:txBody>
      </p:sp>
      <p:sp>
        <p:nvSpPr>
          <p:cNvPr id="18435" name="Rectangle 1027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kumimoji="1" sz="1200"/>
            </a:lvl1pPr>
          </a:lstStyle>
          <a:p>
            <a:endParaRPr lang="ru-RU"/>
          </a:p>
        </p:txBody>
      </p:sp>
      <p:sp>
        <p:nvSpPr>
          <p:cNvPr id="18436" name="Rectangle 1028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18437" name="Rectangle 1029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8438" name="Rectangle 1030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kumimoji="1" sz="1200"/>
            </a:lvl1pPr>
          </a:lstStyle>
          <a:p>
            <a:endParaRPr lang="ru-RU"/>
          </a:p>
        </p:txBody>
      </p:sp>
      <p:sp>
        <p:nvSpPr>
          <p:cNvPr id="18439" name="Rectangle 1031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kumimoji="1" sz="1200"/>
            </a:lvl1pPr>
          </a:lstStyle>
          <a:p>
            <a:fld id="{3988B03E-5720-4197-B312-77AF9A4C60FF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111297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031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B1ECDBB-C731-4887-915C-38536228B52E}" type="slidenum">
              <a:rPr lang="ru-RU"/>
              <a:pPr/>
              <a:t>1</a:t>
            </a:fld>
            <a:endParaRPr lang="ru-RU" dirty="0"/>
          </a:p>
        </p:txBody>
      </p:sp>
      <p:sp>
        <p:nvSpPr>
          <p:cNvPr id="21506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7" name="Rectangle 102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137558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2738438" y="1381125"/>
            <a:ext cx="6253162" cy="2333625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ru-RU" noProof="0" smtClean="0"/>
              <a:t>Образец заголовка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2741613" y="4124325"/>
            <a:ext cx="6249987" cy="1285875"/>
          </a:xfrm>
        </p:spPr>
        <p:txBody>
          <a:bodyPr/>
          <a:lstStyle>
            <a:lvl1pPr marL="0" indent="0">
              <a:buFont typeface="Wingdings" panose="05000000000000000000" pitchFamily="2" charset="2"/>
              <a:buNone/>
              <a:defRPr/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  <p:sp>
        <p:nvSpPr>
          <p:cNvPr id="17412" name="Rectangle 4"/>
          <p:cNvSpPr>
            <a:spLocks noGrp="1" noChangeArrowheads="1"/>
          </p:cNvSpPr>
          <p:nvPr>
            <p:ph type="dt" sz="quarter" idx="2"/>
          </p:nvPr>
        </p:nvSpPr>
        <p:spPr>
          <a:xfrm>
            <a:off x="2743200" y="5410200"/>
            <a:ext cx="6248400" cy="457200"/>
          </a:xfrm>
        </p:spPr>
        <p:txBody>
          <a:bodyPr wrap="none"/>
          <a:lstStyle>
            <a:lvl1pPr>
              <a:defRPr sz="3200" b="1">
                <a:latin typeface="+mn-lt"/>
              </a:defRPr>
            </a:lvl1pPr>
          </a:lstStyle>
          <a:p>
            <a:endParaRPr lang="ru-RU"/>
          </a:p>
        </p:txBody>
      </p:sp>
      <p:grpSp>
        <p:nvGrpSpPr>
          <p:cNvPr id="17413" name="Group 5"/>
          <p:cNvGrpSpPr>
            <a:grpSpLocks/>
          </p:cNvGrpSpPr>
          <p:nvPr/>
        </p:nvGrpSpPr>
        <p:grpSpPr bwMode="auto">
          <a:xfrm>
            <a:off x="0" y="0"/>
            <a:ext cx="1557338" cy="6878638"/>
            <a:chOff x="0" y="-6"/>
            <a:chExt cx="981" cy="4333"/>
          </a:xfrm>
        </p:grpSpPr>
        <p:sp>
          <p:nvSpPr>
            <p:cNvPr id="17414" name="Rectangle 6"/>
            <p:cNvSpPr>
              <a:spLocks noChangeArrowheads="1"/>
            </p:cNvSpPr>
            <p:nvPr/>
          </p:nvSpPr>
          <p:spPr bwMode="auto">
            <a:xfrm>
              <a:off x="453" y="2151"/>
              <a:ext cx="114" cy="2170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415" name="Rectangle 7"/>
            <p:cNvSpPr>
              <a:spLocks noChangeArrowheads="1"/>
            </p:cNvSpPr>
            <p:nvPr/>
          </p:nvSpPr>
          <p:spPr bwMode="auto">
            <a:xfrm>
              <a:off x="0" y="2151"/>
              <a:ext cx="221" cy="2170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pPr>
                <a:spcBef>
                  <a:spcPct val="50000"/>
                </a:spcBef>
              </a:pPr>
              <a:endParaRPr kumimoji="1" lang="ru-RU" sz="2400"/>
            </a:p>
          </p:txBody>
        </p:sp>
        <p:sp>
          <p:nvSpPr>
            <p:cNvPr id="17416" name="Rectangle 8"/>
            <p:cNvSpPr>
              <a:spLocks noChangeArrowheads="1"/>
            </p:cNvSpPr>
            <p:nvPr/>
          </p:nvSpPr>
          <p:spPr bwMode="auto">
            <a:xfrm>
              <a:off x="222" y="2151"/>
              <a:ext cx="231" cy="2170"/>
            </a:xfrm>
            <a:prstGeom prst="rect">
              <a:avLst/>
            </a:pr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417" name="Rectangle 9"/>
            <p:cNvSpPr>
              <a:spLocks noChangeArrowheads="1"/>
            </p:cNvSpPr>
            <p:nvPr/>
          </p:nvSpPr>
          <p:spPr bwMode="auto">
            <a:xfrm>
              <a:off x="567" y="2160"/>
              <a:ext cx="204" cy="2161"/>
            </a:xfrm>
            <a:prstGeom prst="rect">
              <a:avLst/>
            </a:pr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pPr>
                <a:spcBef>
                  <a:spcPct val="50000"/>
                </a:spcBef>
              </a:pPr>
              <a:endParaRPr kumimoji="1" lang="ru-RU" sz="2400"/>
            </a:p>
          </p:txBody>
        </p:sp>
        <p:sp>
          <p:nvSpPr>
            <p:cNvPr id="17418" name="Freeform 10"/>
            <p:cNvSpPr>
              <a:spLocks/>
            </p:cNvSpPr>
            <p:nvPr/>
          </p:nvSpPr>
          <p:spPr bwMode="auto">
            <a:xfrm>
              <a:off x="222" y="2636"/>
              <a:ext cx="344" cy="647"/>
            </a:xfrm>
            <a:custGeom>
              <a:avLst/>
              <a:gdLst>
                <a:gd name="T0" fmla="*/ 343 w 344"/>
                <a:gd name="T1" fmla="*/ 52 h 647"/>
                <a:gd name="T2" fmla="*/ 343 w 344"/>
                <a:gd name="T3" fmla="*/ 194 h 647"/>
                <a:gd name="T4" fmla="*/ 335 w 344"/>
                <a:gd name="T5" fmla="*/ 188 h 647"/>
                <a:gd name="T6" fmla="*/ 315 w 344"/>
                <a:gd name="T7" fmla="*/ 188 h 647"/>
                <a:gd name="T8" fmla="*/ 300 w 344"/>
                <a:gd name="T9" fmla="*/ 194 h 647"/>
                <a:gd name="T10" fmla="*/ 284 w 344"/>
                <a:gd name="T11" fmla="*/ 209 h 647"/>
                <a:gd name="T12" fmla="*/ 242 w 344"/>
                <a:gd name="T13" fmla="*/ 261 h 647"/>
                <a:gd name="T14" fmla="*/ 146 w 344"/>
                <a:gd name="T15" fmla="*/ 366 h 647"/>
                <a:gd name="T16" fmla="*/ 50 w 344"/>
                <a:gd name="T17" fmla="*/ 475 h 647"/>
                <a:gd name="T18" fmla="*/ 30 w 344"/>
                <a:gd name="T19" fmla="*/ 505 h 647"/>
                <a:gd name="T20" fmla="*/ 17 w 344"/>
                <a:gd name="T21" fmla="*/ 535 h 647"/>
                <a:gd name="T22" fmla="*/ 10 w 344"/>
                <a:gd name="T23" fmla="*/ 582 h 647"/>
                <a:gd name="T24" fmla="*/ 0 w 344"/>
                <a:gd name="T25" fmla="*/ 646 h 647"/>
                <a:gd name="T26" fmla="*/ 0 w 344"/>
                <a:gd name="T27" fmla="*/ 365 h 647"/>
                <a:gd name="T28" fmla="*/ 5 w 344"/>
                <a:gd name="T29" fmla="*/ 392 h 647"/>
                <a:gd name="T30" fmla="*/ 10 w 344"/>
                <a:gd name="T31" fmla="*/ 404 h 647"/>
                <a:gd name="T32" fmla="*/ 20 w 344"/>
                <a:gd name="T33" fmla="*/ 410 h 647"/>
                <a:gd name="T34" fmla="*/ 30 w 344"/>
                <a:gd name="T35" fmla="*/ 413 h 647"/>
                <a:gd name="T36" fmla="*/ 45 w 344"/>
                <a:gd name="T37" fmla="*/ 413 h 647"/>
                <a:gd name="T38" fmla="*/ 60 w 344"/>
                <a:gd name="T39" fmla="*/ 407 h 647"/>
                <a:gd name="T40" fmla="*/ 257 w 344"/>
                <a:gd name="T41" fmla="*/ 190 h 647"/>
                <a:gd name="T42" fmla="*/ 297 w 344"/>
                <a:gd name="T43" fmla="*/ 138 h 647"/>
                <a:gd name="T44" fmla="*/ 312 w 344"/>
                <a:gd name="T45" fmla="*/ 111 h 647"/>
                <a:gd name="T46" fmla="*/ 325 w 344"/>
                <a:gd name="T47" fmla="*/ 84 h 647"/>
                <a:gd name="T48" fmla="*/ 335 w 344"/>
                <a:gd name="T49" fmla="*/ 39 h 647"/>
                <a:gd name="T50" fmla="*/ 343 w 344"/>
                <a:gd name="T51" fmla="*/ 0 h 647"/>
                <a:gd name="T52" fmla="*/ 343 w 344"/>
                <a:gd name="T53" fmla="*/ 117 h 6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7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1"/>
                  </a:lnTo>
                  <a:lnTo>
                    <a:pt x="146" y="366"/>
                  </a:lnTo>
                  <a:lnTo>
                    <a:pt x="50" y="475"/>
                  </a:lnTo>
                  <a:lnTo>
                    <a:pt x="30" y="505"/>
                  </a:lnTo>
                  <a:lnTo>
                    <a:pt x="17" y="535"/>
                  </a:lnTo>
                  <a:lnTo>
                    <a:pt x="10" y="582"/>
                  </a:lnTo>
                  <a:lnTo>
                    <a:pt x="0" y="646"/>
                  </a:lnTo>
                  <a:lnTo>
                    <a:pt x="0" y="365"/>
                  </a:lnTo>
                  <a:lnTo>
                    <a:pt x="5" y="392"/>
                  </a:lnTo>
                  <a:lnTo>
                    <a:pt x="10" y="404"/>
                  </a:lnTo>
                  <a:lnTo>
                    <a:pt x="20" y="410"/>
                  </a:lnTo>
                  <a:lnTo>
                    <a:pt x="30" y="413"/>
                  </a:lnTo>
                  <a:lnTo>
                    <a:pt x="45" y="413"/>
                  </a:lnTo>
                  <a:lnTo>
                    <a:pt x="60" y="407"/>
                  </a:lnTo>
                  <a:lnTo>
                    <a:pt x="257" y="190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419" name="Freeform 11"/>
            <p:cNvSpPr>
              <a:spLocks/>
            </p:cNvSpPr>
            <p:nvPr/>
          </p:nvSpPr>
          <p:spPr bwMode="auto">
            <a:xfrm>
              <a:off x="222" y="2908"/>
              <a:ext cx="344" cy="645"/>
            </a:xfrm>
            <a:custGeom>
              <a:avLst/>
              <a:gdLst>
                <a:gd name="T0" fmla="*/ 343 w 344"/>
                <a:gd name="T1" fmla="*/ 52 h 645"/>
                <a:gd name="T2" fmla="*/ 343 w 344"/>
                <a:gd name="T3" fmla="*/ 194 h 645"/>
                <a:gd name="T4" fmla="*/ 335 w 344"/>
                <a:gd name="T5" fmla="*/ 188 h 645"/>
                <a:gd name="T6" fmla="*/ 315 w 344"/>
                <a:gd name="T7" fmla="*/ 188 h 645"/>
                <a:gd name="T8" fmla="*/ 300 w 344"/>
                <a:gd name="T9" fmla="*/ 194 h 645"/>
                <a:gd name="T10" fmla="*/ 284 w 344"/>
                <a:gd name="T11" fmla="*/ 209 h 645"/>
                <a:gd name="T12" fmla="*/ 242 w 344"/>
                <a:gd name="T13" fmla="*/ 260 h 645"/>
                <a:gd name="T14" fmla="*/ 146 w 344"/>
                <a:gd name="T15" fmla="*/ 365 h 645"/>
                <a:gd name="T16" fmla="*/ 50 w 344"/>
                <a:gd name="T17" fmla="*/ 473 h 645"/>
                <a:gd name="T18" fmla="*/ 30 w 344"/>
                <a:gd name="T19" fmla="*/ 504 h 645"/>
                <a:gd name="T20" fmla="*/ 17 w 344"/>
                <a:gd name="T21" fmla="*/ 534 h 645"/>
                <a:gd name="T22" fmla="*/ 10 w 344"/>
                <a:gd name="T23" fmla="*/ 580 h 645"/>
                <a:gd name="T24" fmla="*/ 0 w 344"/>
                <a:gd name="T25" fmla="*/ 644 h 645"/>
                <a:gd name="T26" fmla="*/ 0 w 344"/>
                <a:gd name="T27" fmla="*/ 364 h 645"/>
                <a:gd name="T28" fmla="*/ 5 w 344"/>
                <a:gd name="T29" fmla="*/ 391 h 645"/>
                <a:gd name="T30" fmla="*/ 10 w 344"/>
                <a:gd name="T31" fmla="*/ 403 h 645"/>
                <a:gd name="T32" fmla="*/ 20 w 344"/>
                <a:gd name="T33" fmla="*/ 409 h 645"/>
                <a:gd name="T34" fmla="*/ 30 w 344"/>
                <a:gd name="T35" fmla="*/ 412 h 645"/>
                <a:gd name="T36" fmla="*/ 45 w 344"/>
                <a:gd name="T37" fmla="*/ 412 h 645"/>
                <a:gd name="T38" fmla="*/ 60 w 344"/>
                <a:gd name="T39" fmla="*/ 406 h 645"/>
                <a:gd name="T40" fmla="*/ 257 w 344"/>
                <a:gd name="T41" fmla="*/ 189 h 645"/>
                <a:gd name="T42" fmla="*/ 297 w 344"/>
                <a:gd name="T43" fmla="*/ 138 h 645"/>
                <a:gd name="T44" fmla="*/ 312 w 344"/>
                <a:gd name="T45" fmla="*/ 111 h 645"/>
                <a:gd name="T46" fmla="*/ 325 w 344"/>
                <a:gd name="T47" fmla="*/ 84 h 645"/>
                <a:gd name="T48" fmla="*/ 335 w 344"/>
                <a:gd name="T49" fmla="*/ 39 h 645"/>
                <a:gd name="T50" fmla="*/ 343 w 344"/>
                <a:gd name="T51" fmla="*/ 0 h 645"/>
                <a:gd name="T52" fmla="*/ 343 w 344"/>
                <a:gd name="T53" fmla="*/ 117 h 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5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5"/>
                  </a:lnTo>
                  <a:lnTo>
                    <a:pt x="50" y="473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0"/>
                  </a:lnTo>
                  <a:lnTo>
                    <a:pt x="0" y="644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420" name="Freeform 12"/>
            <p:cNvSpPr>
              <a:spLocks/>
            </p:cNvSpPr>
            <p:nvPr/>
          </p:nvSpPr>
          <p:spPr bwMode="auto">
            <a:xfrm>
              <a:off x="222" y="3165"/>
              <a:ext cx="344" cy="645"/>
            </a:xfrm>
            <a:custGeom>
              <a:avLst/>
              <a:gdLst>
                <a:gd name="T0" fmla="*/ 343 w 344"/>
                <a:gd name="T1" fmla="*/ 52 h 645"/>
                <a:gd name="T2" fmla="*/ 343 w 344"/>
                <a:gd name="T3" fmla="*/ 194 h 645"/>
                <a:gd name="T4" fmla="*/ 335 w 344"/>
                <a:gd name="T5" fmla="*/ 188 h 645"/>
                <a:gd name="T6" fmla="*/ 315 w 344"/>
                <a:gd name="T7" fmla="*/ 188 h 645"/>
                <a:gd name="T8" fmla="*/ 300 w 344"/>
                <a:gd name="T9" fmla="*/ 194 h 645"/>
                <a:gd name="T10" fmla="*/ 284 w 344"/>
                <a:gd name="T11" fmla="*/ 209 h 645"/>
                <a:gd name="T12" fmla="*/ 242 w 344"/>
                <a:gd name="T13" fmla="*/ 260 h 645"/>
                <a:gd name="T14" fmla="*/ 146 w 344"/>
                <a:gd name="T15" fmla="*/ 365 h 645"/>
                <a:gd name="T16" fmla="*/ 50 w 344"/>
                <a:gd name="T17" fmla="*/ 473 h 645"/>
                <a:gd name="T18" fmla="*/ 30 w 344"/>
                <a:gd name="T19" fmla="*/ 504 h 645"/>
                <a:gd name="T20" fmla="*/ 17 w 344"/>
                <a:gd name="T21" fmla="*/ 534 h 645"/>
                <a:gd name="T22" fmla="*/ 10 w 344"/>
                <a:gd name="T23" fmla="*/ 580 h 645"/>
                <a:gd name="T24" fmla="*/ 0 w 344"/>
                <a:gd name="T25" fmla="*/ 644 h 645"/>
                <a:gd name="T26" fmla="*/ 0 w 344"/>
                <a:gd name="T27" fmla="*/ 364 h 645"/>
                <a:gd name="T28" fmla="*/ 5 w 344"/>
                <a:gd name="T29" fmla="*/ 391 h 645"/>
                <a:gd name="T30" fmla="*/ 10 w 344"/>
                <a:gd name="T31" fmla="*/ 403 h 645"/>
                <a:gd name="T32" fmla="*/ 20 w 344"/>
                <a:gd name="T33" fmla="*/ 409 h 645"/>
                <a:gd name="T34" fmla="*/ 30 w 344"/>
                <a:gd name="T35" fmla="*/ 412 h 645"/>
                <a:gd name="T36" fmla="*/ 45 w 344"/>
                <a:gd name="T37" fmla="*/ 412 h 645"/>
                <a:gd name="T38" fmla="*/ 60 w 344"/>
                <a:gd name="T39" fmla="*/ 406 h 645"/>
                <a:gd name="T40" fmla="*/ 257 w 344"/>
                <a:gd name="T41" fmla="*/ 189 h 645"/>
                <a:gd name="T42" fmla="*/ 297 w 344"/>
                <a:gd name="T43" fmla="*/ 138 h 645"/>
                <a:gd name="T44" fmla="*/ 312 w 344"/>
                <a:gd name="T45" fmla="*/ 111 h 645"/>
                <a:gd name="T46" fmla="*/ 325 w 344"/>
                <a:gd name="T47" fmla="*/ 84 h 645"/>
                <a:gd name="T48" fmla="*/ 335 w 344"/>
                <a:gd name="T49" fmla="*/ 39 h 645"/>
                <a:gd name="T50" fmla="*/ 343 w 344"/>
                <a:gd name="T51" fmla="*/ 0 h 645"/>
                <a:gd name="T52" fmla="*/ 343 w 344"/>
                <a:gd name="T53" fmla="*/ 117 h 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5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5"/>
                  </a:lnTo>
                  <a:lnTo>
                    <a:pt x="50" y="473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0"/>
                  </a:lnTo>
                  <a:lnTo>
                    <a:pt x="0" y="644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421" name="Freeform 13"/>
            <p:cNvSpPr>
              <a:spLocks/>
            </p:cNvSpPr>
            <p:nvPr/>
          </p:nvSpPr>
          <p:spPr bwMode="auto">
            <a:xfrm>
              <a:off x="222" y="3420"/>
              <a:ext cx="344" cy="646"/>
            </a:xfrm>
            <a:custGeom>
              <a:avLst/>
              <a:gdLst>
                <a:gd name="T0" fmla="*/ 343 w 344"/>
                <a:gd name="T1" fmla="*/ 52 h 646"/>
                <a:gd name="T2" fmla="*/ 343 w 344"/>
                <a:gd name="T3" fmla="*/ 194 h 646"/>
                <a:gd name="T4" fmla="*/ 335 w 344"/>
                <a:gd name="T5" fmla="*/ 188 h 646"/>
                <a:gd name="T6" fmla="*/ 315 w 344"/>
                <a:gd name="T7" fmla="*/ 188 h 646"/>
                <a:gd name="T8" fmla="*/ 300 w 344"/>
                <a:gd name="T9" fmla="*/ 194 h 646"/>
                <a:gd name="T10" fmla="*/ 284 w 344"/>
                <a:gd name="T11" fmla="*/ 209 h 646"/>
                <a:gd name="T12" fmla="*/ 242 w 344"/>
                <a:gd name="T13" fmla="*/ 260 h 646"/>
                <a:gd name="T14" fmla="*/ 146 w 344"/>
                <a:gd name="T15" fmla="*/ 366 h 646"/>
                <a:gd name="T16" fmla="*/ 50 w 344"/>
                <a:gd name="T17" fmla="*/ 474 h 646"/>
                <a:gd name="T18" fmla="*/ 30 w 344"/>
                <a:gd name="T19" fmla="*/ 504 h 646"/>
                <a:gd name="T20" fmla="*/ 17 w 344"/>
                <a:gd name="T21" fmla="*/ 534 h 646"/>
                <a:gd name="T22" fmla="*/ 10 w 344"/>
                <a:gd name="T23" fmla="*/ 581 h 646"/>
                <a:gd name="T24" fmla="*/ 0 w 344"/>
                <a:gd name="T25" fmla="*/ 645 h 646"/>
                <a:gd name="T26" fmla="*/ 0 w 344"/>
                <a:gd name="T27" fmla="*/ 364 h 646"/>
                <a:gd name="T28" fmla="*/ 5 w 344"/>
                <a:gd name="T29" fmla="*/ 391 h 646"/>
                <a:gd name="T30" fmla="*/ 10 w 344"/>
                <a:gd name="T31" fmla="*/ 403 h 646"/>
                <a:gd name="T32" fmla="*/ 20 w 344"/>
                <a:gd name="T33" fmla="*/ 409 h 646"/>
                <a:gd name="T34" fmla="*/ 30 w 344"/>
                <a:gd name="T35" fmla="*/ 412 h 646"/>
                <a:gd name="T36" fmla="*/ 45 w 344"/>
                <a:gd name="T37" fmla="*/ 412 h 646"/>
                <a:gd name="T38" fmla="*/ 60 w 344"/>
                <a:gd name="T39" fmla="*/ 406 h 646"/>
                <a:gd name="T40" fmla="*/ 257 w 344"/>
                <a:gd name="T41" fmla="*/ 189 h 646"/>
                <a:gd name="T42" fmla="*/ 297 w 344"/>
                <a:gd name="T43" fmla="*/ 138 h 646"/>
                <a:gd name="T44" fmla="*/ 312 w 344"/>
                <a:gd name="T45" fmla="*/ 111 h 646"/>
                <a:gd name="T46" fmla="*/ 325 w 344"/>
                <a:gd name="T47" fmla="*/ 84 h 646"/>
                <a:gd name="T48" fmla="*/ 335 w 344"/>
                <a:gd name="T49" fmla="*/ 39 h 646"/>
                <a:gd name="T50" fmla="*/ 343 w 344"/>
                <a:gd name="T51" fmla="*/ 0 h 646"/>
                <a:gd name="T52" fmla="*/ 343 w 344"/>
                <a:gd name="T53" fmla="*/ 117 h 6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6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6"/>
                  </a:lnTo>
                  <a:lnTo>
                    <a:pt x="50" y="474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1"/>
                  </a:lnTo>
                  <a:lnTo>
                    <a:pt x="0" y="645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422" name="Freeform 14"/>
            <p:cNvSpPr>
              <a:spLocks/>
            </p:cNvSpPr>
            <p:nvPr/>
          </p:nvSpPr>
          <p:spPr bwMode="auto">
            <a:xfrm>
              <a:off x="222" y="3677"/>
              <a:ext cx="344" cy="646"/>
            </a:xfrm>
            <a:custGeom>
              <a:avLst/>
              <a:gdLst>
                <a:gd name="T0" fmla="*/ 343 w 344"/>
                <a:gd name="T1" fmla="*/ 52 h 646"/>
                <a:gd name="T2" fmla="*/ 343 w 344"/>
                <a:gd name="T3" fmla="*/ 194 h 646"/>
                <a:gd name="T4" fmla="*/ 335 w 344"/>
                <a:gd name="T5" fmla="*/ 188 h 646"/>
                <a:gd name="T6" fmla="*/ 315 w 344"/>
                <a:gd name="T7" fmla="*/ 188 h 646"/>
                <a:gd name="T8" fmla="*/ 300 w 344"/>
                <a:gd name="T9" fmla="*/ 194 h 646"/>
                <a:gd name="T10" fmla="*/ 284 w 344"/>
                <a:gd name="T11" fmla="*/ 209 h 646"/>
                <a:gd name="T12" fmla="*/ 242 w 344"/>
                <a:gd name="T13" fmla="*/ 260 h 646"/>
                <a:gd name="T14" fmla="*/ 146 w 344"/>
                <a:gd name="T15" fmla="*/ 366 h 646"/>
                <a:gd name="T16" fmla="*/ 50 w 344"/>
                <a:gd name="T17" fmla="*/ 474 h 646"/>
                <a:gd name="T18" fmla="*/ 30 w 344"/>
                <a:gd name="T19" fmla="*/ 504 h 646"/>
                <a:gd name="T20" fmla="*/ 17 w 344"/>
                <a:gd name="T21" fmla="*/ 534 h 646"/>
                <a:gd name="T22" fmla="*/ 10 w 344"/>
                <a:gd name="T23" fmla="*/ 581 h 646"/>
                <a:gd name="T24" fmla="*/ 0 w 344"/>
                <a:gd name="T25" fmla="*/ 645 h 646"/>
                <a:gd name="T26" fmla="*/ 0 w 344"/>
                <a:gd name="T27" fmla="*/ 364 h 646"/>
                <a:gd name="T28" fmla="*/ 5 w 344"/>
                <a:gd name="T29" fmla="*/ 391 h 646"/>
                <a:gd name="T30" fmla="*/ 10 w 344"/>
                <a:gd name="T31" fmla="*/ 403 h 646"/>
                <a:gd name="T32" fmla="*/ 20 w 344"/>
                <a:gd name="T33" fmla="*/ 409 h 646"/>
                <a:gd name="T34" fmla="*/ 30 w 344"/>
                <a:gd name="T35" fmla="*/ 412 h 646"/>
                <a:gd name="T36" fmla="*/ 45 w 344"/>
                <a:gd name="T37" fmla="*/ 412 h 646"/>
                <a:gd name="T38" fmla="*/ 60 w 344"/>
                <a:gd name="T39" fmla="*/ 406 h 646"/>
                <a:gd name="T40" fmla="*/ 257 w 344"/>
                <a:gd name="T41" fmla="*/ 189 h 646"/>
                <a:gd name="T42" fmla="*/ 297 w 344"/>
                <a:gd name="T43" fmla="*/ 138 h 646"/>
                <a:gd name="T44" fmla="*/ 312 w 344"/>
                <a:gd name="T45" fmla="*/ 111 h 646"/>
                <a:gd name="T46" fmla="*/ 325 w 344"/>
                <a:gd name="T47" fmla="*/ 84 h 646"/>
                <a:gd name="T48" fmla="*/ 335 w 344"/>
                <a:gd name="T49" fmla="*/ 39 h 646"/>
                <a:gd name="T50" fmla="*/ 343 w 344"/>
                <a:gd name="T51" fmla="*/ 0 h 646"/>
                <a:gd name="T52" fmla="*/ 343 w 344"/>
                <a:gd name="T53" fmla="*/ 117 h 6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6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6"/>
                  </a:lnTo>
                  <a:lnTo>
                    <a:pt x="50" y="474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1"/>
                  </a:lnTo>
                  <a:lnTo>
                    <a:pt x="0" y="645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423" name="Freeform 15"/>
            <p:cNvSpPr>
              <a:spLocks/>
            </p:cNvSpPr>
            <p:nvPr/>
          </p:nvSpPr>
          <p:spPr bwMode="auto">
            <a:xfrm>
              <a:off x="301" y="3932"/>
              <a:ext cx="265" cy="392"/>
            </a:xfrm>
            <a:custGeom>
              <a:avLst/>
              <a:gdLst>
                <a:gd name="T0" fmla="*/ 264 w 265"/>
                <a:gd name="T1" fmla="*/ 52 h 392"/>
                <a:gd name="T2" fmla="*/ 264 w 265"/>
                <a:gd name="T3" fmla="*/ 194 h 392"/>
                <a:gd name="T4" fmla="*/ 256 w 265"/>
                <a:gd name="T5" fmla="*/ 188 h 392"/>
                <a:gd name="T6" fmla="*/ 236 w 265"/>
                <a:gd name="T7" fmla="*/ 188 h 392"/>
                <a:gd name="T8" fmla="*/ 221 w 265"/>
                <a:gd name="T9" fmla="*/ 194 h 392"/>
                <a:gd name="T10" fmla="*/ 205 w 265"/>
                <a:gd name="T11" fmla="*/ 209 h 392"/>
                <a:gd name="T12" fmla="*/ 162 w 265"/>
                <a:gd name="T13" fmla="*/ 261 h 392"/>
                <a:gd name="T14" fmla="*/ 66 w 265"/>
                <a:gd name="T15" fmla="*/ 366 h 392"/>
                <a:gd name="T16" fmla="*/ 45 w 265"/>
                <a:gd name="T17" fmla="*/ 391 h 392"/>
                <a:gd name="T18" fmla="*/ 0 w 265"/>
                <a:gd name="T19" fmla="*/ 391 h 392"/>
                <a:gd name="T20" fmla="*/ 178 w 265"/>
                <a:gd name="T21" fmla="*/ 190 h 392"/>
                <a:gd name="T22" fmla="*/ 218 w 265"/>
                <a:gd name="T23" fmla="*/ 138 h 392"/>
                <a:gd name="T24" fmla="*/ 233 w 265"/>
                <a:gd name="T25" fmla="*/ 111 h 392"/>
                <a:gd name="T26" fmla="*/ 246 w 265"/>
                <a:gd name="T27" fmla="*/ 84 h 392"/>
                <a:gd name="T28" fmla="*/ 256 w 265"/>
                <a:gd name="T29" fmla="*/ 39 h 392"/>
                <a:gd name="T30" fmla="*/ 264 w 265"/>
                <a:gd name="T31" fmla="*/ 0 h 392"/>
                <a:gd name="T32" fmla="*/ 264 w 265"/>
                <a:gd name="T33" fmla="*/ 117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65" h="392">
                  <a:moveTo>
                    <a:pt x="264" y="52"/>
                  </a:moveTo>
                  <a:lnTo>
                    <a:pt x="264" y="194"/>
                  </a:lnTo>
                  <a:lnTo>
                    <a:pt x="256" y="188"/>
                  </a:lnTo>
                  <a:lnTo>
                    <a:pt x="236" y="188"/>
                  </a:lnTo>
                  <a:lnTo>
                    <a:pt x="221" y="194"/>
                  </a:lnTo>
                  <a:lnTo>
                    <a:pt x="205" y="209"/>
                  </a:lnTo>
                  <a:lnTo>
                    <a:pt x="162" y="261"/>
                  </a:lnTo>
                  <a:lnTo>
                    <a:pt x="66" y="366"/>
                  </a:lnTo>
                  <a:lnTo>
                    <a:pt x="45" y="391"/>
                  </a:lnTo>
                  <a:lnTo>
                    <a:pt x="0" y="391"/>
                  </a:lnTo>
                  <a:lnTo>
                    <a:pt x="178" y="190"/>
                  </a:lnTo>
                  <a:lnTo>
                    <a:pt x="218" y="138"/>
                  </a:lnTo>
                  <a:lnTo>
                    <a:pt x="233" y="111"/>
                  </a:lnTo>
                  <a:lnTo>
                    <a:pt x="246" y="84"/>
                  </a:lnTo>
                  <a:lnTo>
                    <a:pt x="256" y="39"/>
                  </a:lnTo>
                  <a:lnTo>
                    <a:pt x="264" y="0"/>
                  </a:lnTo>
                  <a:lnTo>
                    <a:pt x="264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424" name="Freeform 16"/>
            <p:cNvSpPr>
              <a:spLocks/>
            </p:cNvSpPr>
            <p:nvPr/>
          </p:nvSpPr>
          <p:spPr bwMode="auto">
            <a:xfrm>
              <a:off x="222" y="2366"/>
              <a:ext cx="344" cy="645"/>
            </a:xfrm>
            <a:custGeom>
              <a:avLst/>
              <a:gdLst>
                <a:gd name="T0" fmla="*/ 343 w 344"/>
                <a:gd name="T1" fmla="*/ 52 h 645"/>
                <a:gd name="T2" fmla="*/ 343 w 344"/>
                <a:gd name="T3" fmla="*/ 194 h 645"/>
                <a:gd name="T4" fmla="*/ 335 w 344"/>
                <a:gd name="T5" fmla="*/ 188 h 645"/>
                <a:gd name="T6" fmla="*/ 315 w 344"/>
                <a:gd name="T7" fmla="*/ 188 h 645"/>
                <a:gd name="T8" fmla="*/ 300 w 344"/>
                <a:gd name="T9" fmla="*/ 194 h 645"/>
                <a:gd name="T10" fmla="*/ 284 w 344"/>
                <a:gd name="T11" fmla="*/ 209 h 645"/>
                <a:gd name="T12" fmla="*/ 242 w 344"/>
                <a:gd name="T13" fmla="*/ 260 h 645"/>
                <a:gd name="T14" fmla="*/ 146 w 344"/>
                <a:gd name="T15" fmla="*/ 365 h 645"/>
                <a:gd name="T16" fmla="*/ 50 w 344"/>
                <a:gd name="T17" fmla="*/ 473 h 645"/>
                <a:gd name="T18" fmla="*/ 30 w 344"/>
                <a:gd name="T19" fmla="*/ 504 h 645"/>
                <a:gd name="T20" fmla="*/ 17 w 344"/>
                <a:gd name="T21" fmla="*/ 534 h 645"/>
                <a:gd name="T22" fmla="*/ 10 w 344"/>
                <a:gd name="T23" fmla="*/ 580 h 645"/>
                <a:gd name="T24" fmla="*/ 0 w 344"/>
                <a:gd name="T25" fmla="*/ 644 h 645"/>
                <a:gd name="T26" fmla="*/ 0 w 344"/>
                <a:gd name="T27" fmla="*/ 364 h 645"/>
                <a:gd name="T28" fmla="*/ 5 w 344"/>
                <a:gd name="T29" fmla="*/ 391 h 645"/>
                <a:gd name="T30" fmla="*/ 10 w 344"/>
                <a:gd name="T31" fmla="*/ 403 h 645"/>
                <a:gd name="T32" fmla="*/ 20 w 344"/>
                <a:gd name="T33" fmla="*/ 409 h 645"/>
                <a:gd name="T34" fmla="*/ 30 w 344"/>
                <a:gd name="T35" fmla="*/ 412 h 645"/>
                <a:gd name="T36" fmla="*/ 45 w 344"/>
                <a:gd name="T37" fmla="*/ 412 h 645"/>
                <a:gd name="T38" fmla="*/ 60 w 344"/>
                <a:gd name="T39" fmla="*/ 406 h 645"/>
                <a:gd name="T40" fmla="*/ 257 w 344"/>
                <a:gd name="T41" fmla="*/ 189 h 645"/>
                <a:gd name="T42" fmla="*/ 297 w 344"/>
                <a:gd name="T43" fmla="*/ 138 h 645"/>
                <a:gd name="T44" fmla="*/ 312 w 344"/>
                <a:gd name="T45" fmla="*/ 111 h 645"/>
                <a:gd name="T46" fmla="*/ 325 w 344"/>
                <a:gd name="T47" fmla="*/ 84 h 645"/>
                <a:gd name="T48" fmla="*/ 335 w 344"/>
                <a:gd name="T49" fmla="*/ 39 h 645"/>
                <a:gd name="T50" fmla="*/ 343 w 344"/>
                <a:gd name="T51" fmla="*/ 0 h 645"/>
                <a:gd name="T52" fmla="*/ 343 w 344"/>
                <a:gd name="T53" fmla="*/ 117 h 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5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5"/>
                  </a:lnTo>
                  <a:lnTo>
                    <a:pt x="50" y="473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0"/>
                  </a:lnTo>
                  <a:lnTo>
                    <a:pt x="0" y="644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425" name="Freeform 17"/>
            <p:cNvSpPr>
              <a:spLocks/>
            </p:cNvSpPr>
            <p:nvPr/>
          </p:nvSpPr>
          <p:spPr bwMode="auto">
            <a:xfrm>
              <a:off x="222" y="2151"/>
              <a:ext cx="346" cy="575"/>
            </a:xfrm>
            <a:custGeom>
              <a:avLst/>
              <a:gdLst>
                <a:gd name="T0" fmla="*/ 345 w 346"/>
                <a:gd name="T1" fmla="*/ 0 h 575"/>
                <a:gd name="T2" fmla="*/ 343 w 346"/>
                <a:gd name="T3" fmla="*/ 122 h 575"/>
                <a:gd name="T4" fmla="*/ 336 w 346"/>
                <a:gd name="T5" fmla="*/ 116 h 575"/>
                <a:gd name="T6" fmla="*/ 315 w 346"/>
                <a:gd name="T7" fmla="*/ 116 h 575"/>
                <a:gd name="T8" fmla="*/ 300 w 346"/>
                <a:gd name="T9" fmla="*/ 122 h 575"/>
                <a:gd name="T10" fmla="*/ 285 w 346"/>
                <a:gd name="T11" fmla="*/ 137 h 575"/>
                <a:gd name="T12" fmla="*/ 242 w 346"/>
                <a:gd name="T13" fmla="*/ 188 h 575"/>
                <a:gd name="T14" fmla="*/ 146 w 346"/>
                <a:gd name="T15" fmla="*/ 294 h 575"/>
                <a:gd name="T16" fmla="*/ 50 w 346"/>
                <a:gd name="T17" fmla="*/ 403 h 575"/>
                <a:gd name="T18" fmla="*/ 30 w 346"/>
                <a:gd name="T19" fmla="*/ 433 h 575"/>
                <a:gd name="T20" fmla="*/ 17 w 346"/>
                <a:gd name="T21" fmla="*/ 463 h 575"/>
                <a:gd name="T22" fmla="*/ 10 w 346"/>
                <a:gd name="T23" fmla="*/ 510 h 575"/>
                <a:gd name="T24" fmla="*/ 0 w 346"/>
                <a:gd name="T25" fmla="*/ 574 h 575"/>
                <a:gd name="T26" fmla="*/ 0 w 346"/>
                <a:gd name="T27" fmla="*/ 293 h 575"/>
                <a:gd name="T28" fmla="*/ 5 w 346"/>
                <a:gd name="T29" fmla="*/ 320 h 575"/>
                <a:gd name="T30" fmla="*/ 10 w 346"/>
                <a:gd name="T31" fmla="*/ 332 h 575"/>
                <a:gd name="T32" fmla="*/ 20 w 346"/>
                <a:gd name="T33" fmla="*/ 338 h 575"/>
                <a:gd name="T34" fmla="*/ 30 w 346"/>
                <a:gd name="T35" fmla="*/ 341 h 575"/>
                <a:gd name="T36" fmla="*/ 45 w 346"/>
                <a:gd name="T37" fmla="*/ 341 h 575"/>
                <a:gd name="T38" fmla="*/ 60 w 346"/>
                <a:gd name="T39" fmla="*/ 335 h 575"/>
                <a:gd name="T40" fmla="*/ 257 w 346"/>
                <a:gd name="T41" fmla="*/ 117 h 575"/>
                <a:gd name="T42" fmla="*/ 298 w 346"/>
                <a:gd name="T43" fmla="*/ 66 h 575"/>
                <a:gd name="T44" fmla="*/ 313 w 346"/>
                <a:gd name="T45" fmla="*/ 39 h 575"/>
                <a:gd name="T46" fmla="*/ 326 w 346"/>
                <a:gd name="T47" fmla="*/ 12 h 575"/>
                <a:gd name="T48" fmla="*/ 329 w 346"/>
                <a:gd name="T49" fmla="*/ 0 h 575"/>
                <a:gd name="T50" fmla="*/ 345 w 346"/>
                <a:gd name="T51" fmla="*/ 3 h 575"/>
                <a:gd name="T52" fmla="*/ 343 w 346"/>
                <a:gd name="T53" fmla="*/ 45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6" h="575">
                  <a:moveTo>
                    <a:pt x="345" y="0"/>
                  </a:moveTo>
                  <a:lnTo>
                    <a:pt x="343" y="122"/>
                  </a:lnTo>
                  <a:lnTo>
                    <a:pt x="336" y="116"/>
                  </a:lnTo>
                  <a:lnTo>
                    <a:pt x="315" y="116"/>
                  </a:lnTo>
                  <a:lnTo>
                    <a:pt x="300" y="122"/>
                  </a:lnTo>
                  <a:lnTo>
                    <a:pt x="285" y="137"/>
                  </a:lnTo>
                  <a:lnTo>
                    <a:pt x="242" y="188"/>
                  </a:lnTo>
                  <a:lnTo>
                    <a:pt x="146" y="294"/>
                  </a:lnTo>
                  <a:lnTo>
                    <a:pt x="50" y="403"/>
                  </a:lnTo>
                  <a:lnTo>
                    <a:pt x="30" y="433"/>
                  </a:lnTo>
                  <a:lnTo>
                    <a:pt x="17" y="463"/>
                  </a:lnTo>
                  <a:lnTo>
                    <a:pt x="10" y="510"/>
                  </a:lnTo>
                  <a:lnTo>
                    <a:pt x="0" y="574"/>
                  </a:lnTo>
                  <a:lnTo>
                    <a:pt x="0" y="293"/>
                  </a:lnTo>
                  <a:lnTo>
                    <a:pt x="5" y="320"/>
                  </a:lnTo>
                  <a:lnTo>
                    <a:pt x="10" y="332"/>
                  </a:lnTo>
                  <a:lnTo>
                    <a:pt x="20" y="338"/>
                  </a:lnTo>
                  <a:lnTo>
                    <a:pt x="30" y="341"/>
                  </a:lnTo>
                  <a:lnTo>
                    <a:pt x="45" y="341"/>
                  </a:lnTo>
                  <a:lnTo>
                    <a:pt x="60" y="335"/>
                  </a:lnTo>
                  <a:lnTo>
                    <a:pt x="257" y="117"/>
                  </a:lnTo>
                  <a:lnTo>
                    <a:pt x="298" y="66"/>
                  </a:lnTo>
                  <a:lnTo>
                    <a:pt x="313" y="39"/>
                  </a:lnTo>
                  <a:lnTo>
                    <a:pt x="326" y="12"/>
                  </a:lnTo>
                  <a:lnTo>
                    <a:pt x="329" y="0"/>
                  </a:lnTo>
                  <a:lnTo>
                    <a:pt x="345" y="3"/>
                  </a:lnTo>
                  <a:lnTo>
                    <a:pt x="343" y="45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426" name="Rectangle 18"/>
            <p:cNvSpPr>
              <a:spLocks noChangeArrowheads="1"/>
            </p:cNvSpPr>
            <p:nvPr/>
          </p:nvSpPr>
          <p:spPr bwMode="auto">
            <a:xfrm>
              <a:off x="453" y="-3"/>
              <a:ext cx="114" cy="2170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427" name="Rectangle 19"/>
            <p:cNvSpPr>
              <a:spLocks noChangeArrowheads="1"/>
            </p:cNvSpPr>
            <p:nvPr/>
          </p:nvSpPr>
          <p:spPr bwMode="auto">
            <a:xfrm>
              <a:off x="0" y="-3"/>
              <a:ext cx="221" cy="2170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pPr>
                <a:spcBef>
                  <a:spcPct val="50000"/>
                </a:spcBef>
              </a:pPr>
              <a:endParaRPr kumimoji="1" lang="ru-RU" sz="2400"/>
            </a:p>
          </p:txBody>
        </p:sp>
        <p:sp>
          <p:nvSpPr>
            <p:cNvPr id="17428" name="Rectangle 20"/>
            <p:cNvSpPr>
              <a:spLocks noChangeArrowheads="1"/>
            </p:cNvSpPr>
            <p:nvPr/>
          </p:nvSpPr>
          <p:spPr bwMode="auto">
            <a:xfrm>
              <a:off x="222" y="-3"/>
              <a:ext cx="231" cy="2170"/>
            </a:xfrm>
            <a:prstGeom prst="rect">
              <a:avLst/>
            </a:pr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429" name="Rectangle 21"/>
            <p:cNvSpPr>
              <a:spLocks noChangeArrowheads="1"/>
            </p:cNvSpPr>
            <p:nvPr/>
          </p:nvSpPr>
          <p:spPr bwMode="auto">
            <a:xfrm>
              <a:off x="567" y="-3"/>
              <a:ext cx="204" cy="2170"/>
            </a:xfrm>
            <a:prstGeom prst="rect">
              <a:avLst/>
            </a:pr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pPr>
                <a:spcBef>
                  <a:spcPct val="50000"/>
                </a:spcBef>
              </a:pPr>
              <a:endParaRPr kumimoji="1" lang="ru-RU" sz="2400"/>
            </a:p>
          </p:txBody>
        </p:sp>
        <p:sp>
          <p:nvSpPr>
            <p:cNvPr id="17430" name="Freeform 22"/>
            <p:cNvSpPr>
              <a:spLocks/>
            </p:cNvSpPr>
            <p:nvPr/>
          </p:nvSpPr>
          <p:spPr bwMode="auto">
            <a:xfrm>
              <a:off x="222" y="497"/>
              <a:ext cx="344" cy="646"/>
            </a:xfrm>
            <a:custGeom>
              <a:avLst/>
              <a:gdLst>
                <a:gd name="T0" fmla="*/ 343 w 344"/>
                <a:gd name="T1" fmla="*/ 52 h 646"/>
                <a:gd name="T2" fmla="*/ 343 w 344"/>
                <a:gd name="T3" fmla="*/ 194 h 646"/>
                <a:gd name="T4" fmla="*/ 335 w 344"/>
                <a:gd name="T5" fmla="*/ 188 h 646"/>
                <a:gd name="T6" fmla="*/ 315 w 344"/>
                <a:gd name="T7" fmla="*/ 188 h 646"/>
                <a:gd name="T8" fmla="*/ 300 w 344"/>
                <a:gd name="T9" fmla="*/ 194 h 646"/>
                <a:gd name="T10" fmla="*/ 284 w 344"/>
                <a:gd name="T11" fmla="*/ 209 h 646"/>
                <a:gd name="T12" fmla="*/ 242 w 344"/>
                <a:gd name="T13" fmla="*/ 260 h 646"/>
                <a:gd name="T14" fmla="*/ 146 w 344"/>
                <a:gd name="T15" fmla="*/ 366 h 646"/>
                <a:gd name="T16" fmla="*/ 50 w 344"/>
                <a:gd name="T17" fmla="*/ 474 h 646"/>
                <a:gd name="T18" fmla="*/ 30 w 344"/>
                <a:gd name="T19" fmla="*/ 504 h 646"/>
                <a:gd name="T20" fmla="*/ 17 w 344"/>
                <a:gd name="T21" fmla="*/ 534 h 646"/>
                <a:gd name="T22" fmla="*/ 10 w 344"/>
                <a:gd name="T23" fmla="*/ 581 h 646"/>
                <a:gd name="T24" fmla="*/ 0 w 344"/>
                <a:gd name="T25" fmla="*/ 645 h 646"/>
                <a:gd name="T26" fmla="*/ 0 w 344"/>
                <a:gd name="T27" fmla="*/ 364 h 646"/>
                <a:gd name="T28" fmla="*/ 5 w 344"/>
                <a:gd name="T29" fmla="*/ 391 h 646"/>
                <a:gd name="T30" fmla="*/ 10 w 344"/>
                <a:gd name="T31" fmla="*/ 403 h 646"/>
                <a:gd name="T32" fmla="*/ 20 w 344"/>
                <a:gd name="T33" fmla="*/ 409 h 646"/>
                <a:gd name="T34" fmla="*/ 30 w 344"/>
                <a:gd name="T35" fmla="*/ 412 h 646"/>
                <a:gd name="T36" fmla="*/ 45 w 344"/>
                <a:gd name="T37" fmla="*/ 412 h 646"/>
                <a:gd name="T38" fmla="*/ 60 w 344"/>
                <a:gd name="T39" fmla="*/ 406 h 646"/>
                <a:gd name="T40" fmla="*/ 257 w 344"/>
                <a:gd name="T41" fmla="*/ 189 h 646"/>
                <a:gd name="T42" fmla="*/ 297 w 344"/>
                <a:gd name="T43" fmla="*/ 138 h 646"/>
                <a:gd name="T44" fmla="*/ 312 w 344"/>
                <a:gd name="T45" fmla="*/ 111 h 646"/>
                <a:gd name="T46" fmla="*/ 325 w 344"/>
                <a:gd name="T47" fmla="*/ 84 h 646"/>
                <a:gd name="T48" fmla="*/ 335 w 344"/>
                <a:gd name="T49" fmla="*/ 39 h 646"/>
                <a:gd name="T50" fmla="*/ 343 w 344"/>
                <a:gd name="T51" fmla="*/ 0 h 646"/>
                <a:gd name="T52" fmla="*/ 343 w 344"/>
                <a:gd name="T53" fmla="*/ 117 h 6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6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6"/>
                  </a:lnTo>
                  <a:lnTo>
                    <a:pt x="50" y="474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1"/>
                  </a:lnTo>
                  <a:lnTo>
                    <a:pt x="0" y="645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431" name="Freeform 23"/>
            <p:cNvSpPr>
              <a:spLocks/>
            </p:cNvSpPr>
            <p:nvPr/>
          </p:nvSpPr>
          <p:spPr bwMode="auto">
            <a:xfrm>
              <a:off x="222" y="754"/>
              <a:ext cx="344" cy="645"/>
            </a:xfrm>
            <a:custGeom>
              <a:avLst/>
              <a:gdLst>
                <a:gd name="T0" fmla="*/ 343 w 344"/>
                <a:gd name="T1" fmla="*/ 52 h 645"/>
                <a:gd name="T2" fmla="*/ 343 w 344"/>
                <a:gd name="T3" fmla="*/ 194 h 645"/>
                <a:gd name="T4" fmla="*/ 335 w 344"/>
                <a:gd name="T5" fmla="*/ 188 h 645"/>
                <a:gd name="T6" fmla="*/ 315 w 344"/>
                <a:gd name="T7" fmla="*/ 188 h 645"/>
                <a:gd name="T8" fmla="*/ 300 w 344"/>
                <a:gd name="T9" fmla="*/ 194 h 645"/>
                <a:gd name="T10" fmla="*/ 284 w 344"/>
                <a:gd name="T11" fmla="*/ 209 h 645"/>
                <a:gd name="T12" fmla="*/ 242 w 344"/>
                <a:gd name="T13" fmla="*/ 260 h 645"/>
                <a:gd name="T14" fmla="*/ 146 w 344"/>
                <a:gd name="T15" fmla="*/ 365 h 645"/>
                <a:gd name="T16" fmla="*/ 50 w 344"/>
                <a:gd name="T17" fmla="*/ 473 h 645"/>
                <a:gd name="T18" fmla="*/ 30 w 344"/>
                <a:gd name="T19" fmla="*/ 504 h 645"/>
                <a:gd name="T20" fmla="*/ 17 w 344"/>
                <a:gd name="T21" fmla="*/ 534 h 645"/>
                <a:gd name="T22" fmla="*/ 10 w 344"/>
                <a:gd name="T23" fmla="*/ 580 h 645"/>
                <a:gd name="T24" fmla="*/ 0 w 344"/>
                <a:gd name="T25" fmla="*/ 644 h 645"/>
                <a:gd name="T26" fmla="*/ 0 w 344"/>
                <a:gd name="T27" fmla="*/ 364 h 645"/>
                <a:gd name="T28" fmla="*/ 5 w 344"/>
                <a:gd name="T29" fmla="*/ 391 h 645"/>
                <a:gd name="T30" fmla="*/ 10 w 344"/>
                <a:gd name="T31" fmla="*/ 403 h 645"/>
                <a:gd name="T32" fmla="*/ 20 w 344"/>
                <a:gd name="T33" fmla="*/ 409 h 645"/>
                <a:gd name="T34" fmla="*/ 30 w 344"/>
                <a:gd name="T35" fmla="*/ 412 h 645"/>
                <a:gd name="T36" fmla="*/ 45 w 344"/>
                <a:gd name="T37" fmla="*/ 412 h 645"/>
                <a:gd name="T38" fmla="*/ 60 w 344"/>
                <a:gd name="T39" fmla="*/ 406 h 645"/>
                <a:gd name="T40" fmla="*/ 257 w 344"/>
                <a:gd name="T41" fmla="*/ 189 h 645"/>
                <a:gd name="T42" fmla="*/ 297 w 344"/>
                <a:gd name="T43" fmla="*/ 138 h 645"/>
                <a:gd name="T44" fmla="*/ 312 w 344"/>
                <a:gd name="T45" fmla="*/ 111 h 645"/>
                <a:gd name="T46" fmla="*/ 325 w 344"/>
                <a:gd name="T47" fmla="*/ 84 h 645"/>
                <a:gd name="T48" fmla="*/ 335 w 344"/>
                <a:gd name="T49" fmla="*/ 39 h 645"/>
                <a:gd name="T50" fmla="*/ 343 w 344"/>
                <a:gd name="T51" fmla="*/ 0 h 645"/>
                <a:gd name="T52" fmla="*/ 343 w 344"/>
                <a:gd name="T53" fmla="*/ 117 h 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5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5"/>
                  </a:lnTo>
                  <a:lnTo>
                    <a:pt x="50" y="473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0"/>
                  </a:lnTo>
                  <a:lnTo>
                    <a:pt x="0" y="644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432" name="Freeform 24"/>
            <p:cNvSpPr>
              <a:spLocks/>
            </p:cNvSpPr>
            <p:nvPr/>
          </p:nvSpPr>
          <p:spPr bwMode="auto">
            <a:xfrm>
              <a:off x="222" y="1010"/>
              <a:ext cx="344" cy="645"/>
            </a:xfrm>
            <a:custGeom>
              <a:avLst/>
              <a:gdLst>
                <a:gd name="T0" fmla="*/ 343 w 344"/>
                <a:gd name="T1" fmla="*/ 52 h 645"/>
                <a:gd name="T2" fmla="*/ 343 w 344"/>
                <a:gd name="T3" fmla="*/ 194 h 645"/>
                <a:gd name="T4" fmla="*/ 335 w 344"/>
                <a:gd name="T5" fmla="*/ 188 h 645"/>
                <a:gd name="T6" fmla="*/ 315 w 344"/>
                <a:gd name="T7" fmla="*/ 188 h 645"/>
                <a:gd name="T8" fmla="*/ 300 w 344"/>
                <a:gd name="T9" fmla="*/ 194 h 645"/>
                <a:gd name="T10" fmla="*/ 284 w 344"/>
                <a:gd name="T11" fmla="*/ 209 h 645"/>
                <a:gd name="T12" fmla="*/ 242 w 344"/>
                <a:gd name="T13" fmla="*/ 260 h 645"/>
                <a:gd name="T14" fmla="*/ 146 w 344"/>
                <a:gd name="T15" fmla="*/ 365 h 645"/>
                <a:gd name="T16" fmla="*/ 50 w 344"/>
                <a:gd name="T17" fmla="*/ 473 h 645"/>
                <a:gd name="T18" fmla="*/ 30 w 344"/>
                <a:gd name="T19" fmla="*/ 504 h 645"/>
                <a:gd name="T20" fmla="*/ 17 w 344"/>
                <a:gd name="T21" fmla="*/ 534 h 645"/>
                <a:gd name="T22" fmla="*/ 10 w 344"/>
                <a:gd name="T23" fmla="*/ 580 h 645"/>
                <a:gd name="T24" fmla="*/ 0 w 344"/>
                <a:gd name="T25" fmla="*/ 644 h 645"/>
                <a:gd name="T26" fmla="*/ 0 w 344"/>
                <a:gd name="T27" fmla="*/ 364 h 645"/>
                <a:gd name="T28" fmla="*/ 5 w 344"/>
                <a:gd name="T29" fmla="*/ 391 h 645"/>
                <a:gd name="T30" fmla="*/ 10 w 344"/>
                <a:gd name="T31" fmla="*/ 403 h 645"/>
                <a:gd name="T32" fmla="*/ 20 w 344"/>
                <a:gd name="T33" fmla="*/ 409 h 645"/>
                <a:gd name="T34" fmla="*/ 30 w 344"/>
                <a:gd name="T35" fmla="*/ 412 h 645"/>
                <a:gd name="T36" fmla="*/ 45 w 344"/>
                <a:gd name="T37" fmla="*/ 412 h 645"/>
                <a:gd name="T38" fmla="*/ 60 w 344"/>
                <a:gd name="T39" fmla="*/ 406 h 645"/>
                <a:gd name="T40" fmla="*/ 257 w 344"/>
                <a:gd name="T41" fmla="*/ 189 h 645"/>
                <a:gd name="T42" fmla="*/ 297 w 344"/>
                <a:gd name="T43" fmla="*/ 138 h 645"/>
                <a:gd name="T44" fmla="*/ 312 w 344"/>
                <a:gd name="T45" fmla="*/ 111 h 645"/>
                <a:gd name="T46" fmla="*/ 325 w 344"/>
                <a:gd name="T47" fmla="*/ 84 h 645"/>
                <a:gd name="T48" fmla="*/ 335 w 344"/>
                <a:gd name="T49" fmla="*/ 39 h 645"/>
                <a:gd name="T50" fmla="*/ 343 w 344"/>
                <a:gd name="T51" fmla="*/ 0 h 645"/>
                <a:gd name="T52" fmla="*/ 343 w 344"/>
                <a:gd name="T53" fmla="*/ 117 h 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5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5"/>
                  </a:lnTo>
                  <a:lnTo>
                    <a:pt x="50" y="473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0"/>
                  </a:lnTo>
                  <a:lnTo>
                    <a:pt x="0" y="644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433" name="Freeform 25"/>
            <p:cNvSpPr>
              <a:spLocks/>
            </p:cNvSpPr>
            <p:nvPr/>
          </p:nvSpPr>
          <p:spPr bwMode="auto">
            <a:xfrm>
              <a:off x="222" y="1266"/>
              <a:ext cx="344" cy="646"/>
            </a:xfrm>
            <a:custGeom>
              <a:avLst/>
              <a:gdLst>
                <a:gd name="T0" fmla="*/ 343 w 344"/>
                <a:gd name="T1" fmla="*/ 52 h 646"/>
                <a:gd name="T2" fmla="*/ 343 w 344"/>
                <a:gd name="T3" fmla="*/ 194 h 646"/>
                <a:gd name="T4" fmla="*/ 335 w 344"/>
                <a:gd name="T5" fmla="*/ 188 h 646"/>
                <a:gd name="T6" fmla="*/ 315 w 344"/>
                <a:gd name="T7" fmla="*/ 188 h 646"/>
                <a:gd name="T8" fmla="*/ 300 w 344"/>
                <a:gd name="T9" fmla="*/ 194 h 646"/>
                <a:gd name="T10" fmla="*/ 284 w 344"/>
                <a:gd name="T11" fmla="*/ 209 h 646"/>
                <a:gd name="T12" fmla="*/ 242 w 344"/>
                <a:gd name="T13" fmla="*/ 260 h 646"/>
                <a:gd name="T14" fmla="*/ 146 w 344"/>
                <a:gd name="T15" fmla="*/ 366 h 646"/>
                <a:gd name="T16" fmla="*/ 50 w 344"/>
                <a:gd name="T17" fmla="*/ 474 h 646"/>
                <a:gd name="T18" fmla="*/ 30 w 344"/>
                <a:gd name="T19" fmla="*/ 504 h 646"/>
                <a:gd name="T20" fmla="*/ 17 w 344"/>
                <a:gd name="T21" fmla="*/ 534 h 646"/>
                <a:gd name="T22" fmla="*/ 10 w 344"/>
                <a:gd name="T23" fmla="*/ 581 h 646"/>
                <a:gd name="T24" fmla="*/ 0 w 344"/>
                <a:gd name="T25" fmla="*/ 645 h 646"/>
                <a:gd name="T26" fmla="*/ 0 w 344"/>
                <a:gd name="T27" fmla="*/ 364 h 646"/>
                <a:gd name="T28" fmla="*/ 5 w 344"/>
                <a:gd name="T29" fmla="*/ 391 h 646"/>
                <a:gd name="T30" fmla="*/ 10 w 344"/>
                <a:gd name="T31" fmla="*/ 403 h 646"/>
                <a:gd name="T32" fmla="*/ 20 w 344"/>
                <a:gd name="T33" fmla="*/ 409 h 646"/>
                <a:gd name="T34" fmla="*/ 30 w 344"/>
                <a:gd name="T35" fmla="*/ 412 h 646"/>
                <a:gd name="T36" fmla="*/ 45 w 344"/>
                <a:gd name="T37" fmla="*/ 412 h 646"/>
                <a:gd name="T38" fmla="*/ 60 w 344"/>
                <a:gd name="T39" fmla="*/ 406 h 646"/>
                <a:gd name="T40" fmla="*/ 257 w 344"/>
                <a:gd name="T41" fmla="*/ 189 h 646"/>
                <a:gd name="T42" fmla="*/ 297 w 344"/>
                <a:gd name="T43" fmla="*/ 138 h 646"/>
                <a:gd name="T44" fmla="*/ 312 w 344"/>
                <a:gd name="T45" fmla="*/ 111 h 646"/>
                <a:gd name="T46" fmla="*/ 325 w 344"/>
                <a:gd name="T47" fmla="*/ 84 h 646"/>
                <a:gd name="T48" fmla="*/ 335 w 344"/>
                <a:gd name="T49" fmla="*/ 39 h 646"/>
                <a:gd name="T50" fmla="*/ 343 w 344"/>
                <a:gd name="T51" fmla="*/ 0 h 646"/>
                <a:gd name="T52" fmla="*/ 343 w 344"/>
                <a:gd name="T53" fmla="*/ 117 h 6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6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6"/>
                  </a:lnTo>
                  <a:lnTo>
                    <a:pt x="50" y="474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1"/>
                  </a:lnTo>
                  <a:lnTo>
                    <a:pt x="0" y="645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434" name="Freeform 26"/>
            <p:cNvSpPr>
              <a:spLocks/>
            </p:cNvSpPr>
            <p:nvPr/>
          </p:nvSpPr>
          <p:spPr bwMode="auto">
            <a:xfrm>
              <a:off x="222" y="1522"/>
              <a:ext cx="344" cy="647"/>
            </a:xfrm>
            <a:custGeom>
              <a:avLst/>
              <a:gdLst>
                <a:gd name="T0" fmla="*/ 343 w 344"/>
                <a:gd name="T1" fmla="*/ 52 h 647"/>
                <a:gd name="T2" fmla="*/ 343 w 344"/>
                <a:gd name="T3" fmla="*/ 194 h 647"/>
                <a:gd name="T4" fmla="*/ 335 w 344"/>
                <a:gd name="T5" fmla="*/ 188 h 647"/>
                <a:gd name="T6" fmla="*/ 315 w 344"/>
                <a:gd name="T7" fmla="*/ 188 h 647"/>
                <a:gd name="T8" fmla="*/ 300 w 344"/>
                <a:gd name="T9" fmla="*/ 194 h 647"/>
                <a:gd name="T10" fmla="*/ 284 w 344"/>
                <a:gd name="T11" fmla="*/ 209 h 647"/>
                <a:gd name="T12" fmla="*/ 242 w 344"/>
                <a:gd name="T13" fmla="*/ 261 h 647"/>
                <a:gd name="T14" fmla="*/ 146 w 344"/>
                <a:gd name="T15" fmla="*/ 366 h 647"/>
                <a:gd name="T16" fmla="*/ 50 w 344"/>
                <a:gd name="T17" fmla="*/ 475 h 647"/>
                <a:gd name="T18" fmla="*/ 30 w 344"/>
                <a:gd name="T19" fmla="*/ 505 h 647"/>
                <a:gd name="T20" fmla="*/ 17 w 344"/>
                <a:gd name="T21" fmla="*/ 535 h 647"/>
                <a:gd name="T22" fmla="*/ 10 w 344"/>
                <a:gd name="T23" fmla="*/ 582 h 647"/>
                <a:gd name="T24" fmla="*/ 0 w 344"/>
                <a:gd name="T25" fmla="*/ 646 h 647"/>
                <a:gd name="T26" fmla="*/ 0 w 344"/>
                <a:gd name="T27" fmla="*/ 365 h 647"/>
                <a:gd name="T28" fmla="*/ 5 w 344"/>
                <a:gd name="T29" fmla="*/ 392 h 647"/>
                <a:gd name="T30" fmla="*/ 10 w 344"/>
                <a:gd name="T31" fmla="*/ 404 h 647"/>
                <a:gd name="T32" fmla="*/ 20 w 344"/>
                <a:gd name="T33" fmla="*/ 410 h 647"/>
                <a:gd name="T34" fmla="*/ 30 w 344"/>
                <a:gd name="T35" fmla="*/ 413 h 647"/>
                <a:gd name="T36" fmla="*/ 45 w 344"/>
                <a:gd name="T37" fmla="*/ 413 h 647"/>
                <a:gd name="T38" fmla="*/ 60 w 344"/>
                <a:gd name="T39" fmla="*/ 407 h 647"/>
                <a:gd name="T40" fmla="*/ 257 w 344"/>
                <a:gd name="T41" fmla="*/ 190 h 647"/>
                <a:gd name="T42" fmla="*/ 297 w 344"/>
                <a:gd name="T43" fmla="*/ 138 h 647"/>
                <a:gd name="T44" fmla="*/ 312 w 344"/>
                <a:gd name="T45" fmla="*/ 111 h 647"/>
                <a:gd name="T46" fmla="*/ 325 w 344"/>
                <a:gd name="T47" fmla="*/ 84 h 647"/>
                <a:gd name="T48" fmla="*/ 335 w 344"/>
                <a:gd name="T49" fmla="*/ 39 h 647"/>
                <a:gd name="T50" fmla="*/ 343 w 344"/>
                <a:gd name="T51" fmla="*/ 0 h 647"/>
                <a:gd name="T52" fmla="*/ 343 w 344"/>
                <a:gd name="T53" fmla="*/ 117 h 6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7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1"/>
                  </a:lnTo>
                  <a:lnTo>
                    <a:pt x="146" y="366"/>
                  </a:lnTo>
                  <a:lnTo>
                    <a:pt x="50" y="475"/>
                  </a:lnTo>
                  <a:lnTo>
                    <a:pt x="30" y="505"/>
                  </a:lnTo>
                  <a:lnTo>
                    <a:pt x="17" y="535"/>
                  </a:lnTo>
                  <a:lnTo>
                    <a:pt x="10" y="582"/>
                  </a:lnTo>
                  <a:lnTo>
                    <a:pt x="0" y="646"/>
                  </a:lnTo>
                  <a:lnTo>
                    <a:pt x="0" y="365"/>
                  </a:lnTo>
                  <a:lnTo>
                    <a:pt x="5" y="392"/>
                  </a:lnTo>
                  <a:lnTo>
                    <a:pt x="10" y="404"/>
                  </a:lnTo>
                  <a:lnTo>
                    <a:pt x="20" y="410"/>
                  </a:lnTo>
                  <a:lnTo>
                    <a:pt x="30" y="413"/>
                  </a:lnTo>
                  <a:lnTo>
                    <a:pt x="45" y="413"/>
                  </a:lnTo>
                  <a:lnTo>
                    <a:pt x="60" y="407"/>
                  </a:lnTo>
                  <a:lnTo>
                    <a:pt x="257" y="190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435" name="Freeform 27"/>
            <p:cNvSpPr>
              <a:spLocks/>
            </p:cNvSpPr>
            <p:nvPr/>
          </p:nvSpPr>
          <p:spPr bwMode="auto">
            <a:xfrm>
              <a:off x="219" y="4178"/>
              <a:ext cx="349" cy="149"/>
            </a:xfrm>
            <a:custGeom>
              <a:avLst/>
              <a:gdLst>
                <a:gd name="T0" fmla="*/ 345 w 349"/>
                <a:gd name="T1" fmla="*/ 52 h 149"/>
                <a:gd name="T2" fmla="*/ 348 w 349"/>
                <a:gd name="T3" fmla="*/ 144 h 149"/>
                <a:gd name="T4" fmla="*/ 0 w 349"/>
                <a:gd name="T5" fmla="*/ 148 h 149"/>
                <a:gd name="T6" fmla="*/ 299 w 349"/>
                <a:gd name="T7" fmla="*/ 143 h 149"/>
                <a:gd name="T8" fmla="*/ 315 w 349"/>
                <a:gd name="T9" fmla="*/ 111 h 149"/>
                <a:gd name="T10" fmla="*/ 328 w 349"/>
                <a:gd name="T11" fmla="*/ 84 h 149"/>
                <a:gd name="T12" fmla="*/ 338 w 349"/>
                <a:gd name="T13" fmla="*/ 39 h 149"/>
                <a:gd name="T14" fmla="*/ 345 w 349"/>
                <a:gd name="T15" fmla="*/ 0 h 149"/>
                <a:gd name="T16" fmla="*/ 345 w 349"/>
                <a:gd name="T17" fmla="*/ 117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9" h="149">
                  <a:moveTo>
                    <a:pt x="345" y="52"/>
                  </a:moveTo>
                  <a:lnTo>
                    <a:pt x="348" y="144"/>
                  </a:lnTo>
                  <a:lnTo>
                    <a:pt x="0" y="148"/>
                  </a:lnTo>
                  <a:lnTo>
                    <a:pt x="299" y="143"/>
                  </a:lnTo>
                  <a:lnTo>
                    <a:pt x="315" y="111"/>
                  </a:lnTo>
                  <a:lnTo>
                    <a:pt x="328" y="84"/>
                  </a:lnTo>
                  <a:lnTo>
                    <a:pt x="338" y="39"/>
                  </a:lnTo>
                  <a:lnTo>
                    <a:pt x="345" y="0"/>
                  </a:lnTo>
                  <a:lnTo>
                    <a:pt x="345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436" name="Freeform 28"/>
            <p:cNvSpPr>
              <a:spLocks/>
            </p:cNvSpPr>
            <p:nvPr/>
          </p:nvSpPr>
          <p:spPr bwMode="auto">
            <a:xfrm>
              <a:off x="222" y="211"/>
              <a:ext cx="344" cy="646"/>
            </a:xfrm>
            <a:custGeom>
              <a:avLst/>
              <a:gdLst>
                <a:gd name="T0" fmla="*/ 343 w 344"/>
                <a:gd name="T1" fmla="*/ 52 h 646"/>
                <a:gd name="T2" fmla="*/ 343 w 344"/>
                <a:gd name="T3" fmla="*/ 194 h 646"/>
                <a:gd name="T4" fmla="*/ 335 w 344"/>
                <a:gd name="T5" fmla="*/ 188 h 646"/>
                <a:gd name="T6" fmla="*/ 315 w 344"/>
                <a:gd name="T7" fmla="*/ 188 h 646"/>
                <a:gd name="T8" fmla="*/ 300 w 344"/>
                <a:gd name="T9" fmla="*/ 194 h 646"/>
                <a:gd name="T10" fmla="*/ 284 w 344"/>
                <a:gd name="T11" fmla="*/ 209 h 646"/>
                <a:gd name="T12" fmla="*/ 242 w 344"/>
                <a:gd name="T13" fmla="*/ 260 h 646"/>
                <a:gd name="T14" fmla="*/ 146 w 344"/>
                <a:gd name="T15" fmla="*/ 366 h 646"/>
                <a:gd name="T16" fmla="*/ 50 w 344"/>
                <a:gd name="T17" fmla="*/ 474 h 646"/>
                <a:gd name="T18" fmla="*/ 30 w 344"/>
                <a:gd name="T19" fmla="*/ 504 h 646"/>
                <a:gd name="T20" fmla="*/ 17 w 344"/>
                <a:gd name="T21" fmla="*/ 534 h 646"/>
                <a:gd name="T22" fmla="*/ 10 w 344"/>
                <a:gd name="T23" fmla="*/ 581 h 646"/>
                <a:gd name="T24" fmla="*/ 0 w 344"/>
                <a:gd name="T25" fmla="*/ 645 h 646"/>
                <a:gd name="T26" fmla="*/ 0 w 344"/>
                <a:gd name="T27" fmla="*/ 364 h 646"/>
                <a:gd name="T28" fmla="*/ 5 w 344"/>
                <a:gd name="T29" fmla="*/ 391 h 646"/>
                <a:gd name="T30" fmla="*/ 10 w 344"/>
                <a:gd name="T31" fmla="*/ 403 h 646"/>
                <a:gd name="T32" fmla="*/ 20 w 344"/>
                <a:gd name="T33" fmla="*/ 409 h 646"/>
                <a:gd name="T34" fmla="*/ 30 w 344"/>
                <a:gd name="T35" fmla="*/ 412 h 646"/>
                <a:gd name="T36" fmla="*/ 45 w 344"/>
                <a:gd name="T37" fmla="*/ 412 h 646"/>
                <a:gd name="T38" fmla="*/ 60 w 344"/>
                <a:gd name="T39" fmla="*/ 406 h 646"/>
                <a:gd name="T40" fmla="*/ 257 w 344"/>
                <a:gd name="T41" fmla="*/ 189 h 646"/>
                <a:gd name="T42" fmla="*/ 297 w 344"/>
                <a:gd name="T43" fmla="*/ 138 h 646"/>
                <a:gd name="T44" fmla="*/ 312 w 344"/>
                <a:gd name="T45" fmla="*/ 111 h 646"/>
                <a:gd name="T46" fmla="*/ 325 w 344"/>
                <a:gd name="T47" fmla="*/ 84 h 646"/>
                <a:gd name="T48" fmla="*/ 335 w 344"/>
                <a:gd name="T49" fmla="*/ 39 h 646"/>
                <a:gd name="T50" fmla="*/ 343 w 344"/>
                <a:gd name="T51" fmla="*/ 0 h 646"/>
                <a:gd name="T52" fmla="*/ 343 w 344"/>
                <a:gd name="T53" fmla="*/ 117 h 6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6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6"/>
                  </a:lnTo>
                  <a:lnTo>
                    <a:pt x="50" y="474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1"/>
                  </a:lnTo>
                  <a:lnTo>
                    <a:pt x="0" y="645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437" name="Freeform 29"/>
            <p:cNvSpPr>
              <a:spLocks/>
            </p:cNvSpPr>
            <p:nvPr/>
          </p:nvSpPr>
          <p:spPr bwMode="auto">
            <a:xfrm>
              <a:off x="222" y="-3"/>
              <a:ext cx="346" cy="574"/>
            </a:xfrm>
            <a:custGeom>
              <a:avLst/>
              <a:gdLst>
                <a:gd name="T0" fmla="*/ 345 w 346"/>
                <a:gd name="T1" fmla="*/ 0 h 574"/>
                <a:gd name="T2" fmla="*/ 343 w 346"/>
                <a:gd name="T3" fmla="*/ 122 h 574"/>
                <a:gd name="T4" fmla="*/ 336 w 346"/>
                <a:gd name="T5" fmla="*/ 116 h 574"/>
                <a:gd name="T6" fmla="*/ 315 w 346"/>
                <a:gd name="T7" fmla="*/ 116 h 574"/>
                <a:gd name="T8" fmla="*/ 300 w 346"/>
                <a:gd name="T9" fmla="*/ 122 h 574"/>
                <a:gd name="T10" fmla="*/ 285 w 346"/>
                <a:gd name="T11" fmla="*/ 137 h 574"/>
                <a:gd name="T12" fmla="*/ 242 w 346"/>
                <a:gd name="T13" fmla="*/ 188 h 574"/>
                <a:gd name="T14" fmla="*/ 146 w 346"/>
                <a:gd name="T15" fmla="*/ 294 h 574"/>
                <a:gd name="T16" fmla="*/ 50 w 346"/>
                <a:gd name="T17" fmla="*/ 402 h 574"/>
                <a:gd name="T18" fmla="*/ 30 w 346"/>
                <a:gd name="T19" fmla="*/ 432 h 574"/>
                <a:gd name="T20" fmla="*/ 17 w 346"/>
                <a:gd name="T21" fmla="*/ 462 h 574"/>
                <a:gd name="T22" fmla="*/ 10 w 346"/>
                <a:gd name="T23" fmla="*/ 509 h 574"/>
                <a:gd name="T24" fmla="*/ 0 w 346"/>
                <a:gd name="T25" fmla="*/ 573 h 574"/>
                <a:gd name="T26" fmla="*/ 0 w 346"/>
                <a:gd name="T27" fmla="*/ 292 h 574"/>
                <a:gd name="T28" fmla="*/ 5 w 346"/>
                <a:gd name="T29" fmla="*/ 319 h 574"/>
                <a:gd name="T30" fmla="*/ 10 w 346"/>
                <a:gd name="T31" fmla="*/ 331 h 574"/>
                <a:gd name="T32" fmla="*/ 20 w 346"/>
                <a:gd name="T33" fmla="*/ 337 h 574"/>
                <a:gd name="T34" fmla="*/ 30 w 346"/>
                <a:gd name="T35" fmla="*/ 340 h 574"/>
                <a:gd name="T36" fmla="*/ 45 w 346"/>
                <a:gd name="T37" fmla="*/ 340 h 574"/>
                <a:gd name="T38" fmla="*/ 60 w 346"/>
                <a:gd name="T39" fmla="*/ 334 h 574"/>
                <a:gd name="T40" fmla="*/ 257 w 346"/>
                <a:gd name="T41" fmla="*/ 117 h 574"/>
                <a:gd name="T42" fmla="*/ 298 w 346"/>
                <a:gd name="T43" fmla="*/ 66 h 574"/>
                <a:gd name="T44" fmla="*/ 313 w 346"/>
                <a:gd name="T45" fmla="*/ 39 h 574"/>
                <a:gd name="T46" fmla="*/ 326 w 346"/>
                <a:gd name="T47" fmla="*/ 12 h 574"/>
                <a:gd name="T48" fmla="*/ 329 w 346"/>
                <a:gd name="T49" fmla="*/ 0 h 574"/>
                <a:gd name="T50" fmla="*/ 345 w 346"/>
                <a:gd name="T51" fmla="*/ 3 h 574"/>
                <a:gd name="T52" fmla="*/ 343 w 346"/>
                <a:gd name="T53" fmla="*/ 45 h 5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6" h="574">
                  <a:moveTo>
                    <a:pt x="345" y="0"/>
                  </a:moveTo>
                  <a:lnTo>
                    <a:pt x="343" y="122"/>
                  </a:lnTo>
                  <a:lnTo>
                    <a:pt x="336" y="116"/>
                  </a:lnTo>
                  <a:lnTo>
                    <a:pt x="315" y="116"/>
                  </a:lnTo>
                  <a:lnTo>
                    <a:pt x="300" y="122"/>
                  </a:lnTo>
                  <a:lnTo>
                    <a:pt x="285" y="137"/>
                  </a:lnTo>
                  <a:lnTo>
                    <a:pt x="242" y="188"/>
                  </a:lnTo>
                  <a:lnTo>
                    <a:pt x="146" y="294"/>
                  </a:lnTo>
                  <a:lnTo>
                    <a:pt x="50" y="402"/>
                  </a:lnTo>
                  <a:lnTo>
                    <a:pt x="30" y="432"/>
                  </a:lnTo>
                  <a:lnTo>
                    <a:pt x="17" y="462"/>
                  </a:lnTo>
                  <a:lnTo>
                    <a:pt x="10" y="509"/>
                  </a:lnTo>
                  <a:lnTo>
                    <a:pt x="0" y="573"/>
                  </a:lnTo>
                  <a:lnTo>
                    <a:pt x="0" y="292"/>
                  </a:lnTo>
                  <a:lnTo>
                    <a:pt x="5" y="319"/>
                  </a:lnTo>
                  <a:lnTo>
                    <a:pt x="10" y="331"/>
                  </a:lnTo>
                  <a:lnTo>
                    <a:pt x="20" y="337"/>
                  </a:lnTo>
                  <a:lnTo>
                    <a:pt x="30" y="340"/>
                  </a:lnTo>
                  <a:lnTo>
                    <a:pt x="45" y="340"/>
                  </a:lnTo>
                  <a:lnTo>
                    <a:pt x="60" y="334"/>
                  </a:lnTo>
                  <a:lnTo>
                    <a:pt x="257" y="117"/>
                  </a:lnTo>
                  <a:lnTo>
                    <a:pt x="298" y="66"/>
                  </a:lnTo>
                  <a:lnTo>
                    <a:pt x="313" y="39"/>
                  </a:lnTo>
                  <a:lnTo>
                    <a:pt x="326" y="12"/>
                  </a:lnTo>
                  <a:lnTo>
                    <a:pt x="329" y="0"/>
                  </a:lnTo>
                  <a:lnTo>
                    <a:pt x="345" y="3"/>
                  </a:lnTo>
                  <a:lnTo>
                    <a:pt x="343" y="45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438" name="Freeform 30"/>
            <p:cNvSpPr>
              <a:spLocks/>
            </p:cNvSpPr>
            <p:nvPr/>
          </p:nvSpPr>
          <p:spPr bwMode="auto">
            <a:xfrm>
              <a:off x="224" y="-6"/>
              <a:ext cx="154" cy="294"/>
            </a:xfrm>
            <a:custGeom>
              <a:avLst/>
              <a:gdLst>
                <a:gd name="T0" fmla="*/ 153 w 154"/>
                <a:gd name="T1" fmla="*/ 3 h 294"/>
                <a:gd name="T2" fmla="*/ 50 w 154"/>
                <a:gd name="T3" fmla="*/ 122 h 294"/>
                <a:gd name="T4" fmla="*/ 30 w 154"/>
                <a:gd name="T5" fmla="*/ 152 h 294"/>
                <a:gd name="T6" fmla="*/ 17 w 154"/>
                <a:gd name="T7" fmla="*/ 182 h 294"/>
                <a:gd name="T8" fmla="*/ 10 w 154"/>
                <a:gd name="T9" fmla="*/ 229 h 294"/>
                <a:gd name="T10" fmla="*/ 0 w 154"/>
                <a:gd name="T11" fmla="*/ 293 h 294"/>
                <a:gd name="T12" fmla="*/ 0 w 154"/>
                <a:gd name="T13" fmla="*/ 12 h 294"/>
                <a:gd name="T14" fmla="*/ 5 w 154"/>
                <a:gd name="T15" fmla="*/ 39 h 294"/>
                <a:gd name="T16" fmla="*/ 10 w 154"/>
                <a:gd name="T17" fmla="*/ 51 h 294"/>
                <a:gd name="T18" fmla="*/ 20 w 154"/>
                <a:gd name="T19" fmla="*/ 57 h 294"/>
                <a:gd name="T20" fmla="*/ 30 w 154"/>
                <a:gd name="T21" fmla="*/ 60 h 294"/>
                <a:gd name="T22" fmla="*/ 45 w 154"/>
                <a:gd name="T23" fmla="*/ 60 h 294"/>
                <a:gd name="T24" fmla="*/ 60 w 154"/>
                <a:gd name="T25" fmla="*/ 54 h 294"/>
                <a:gd name="T26" fmla="*/ 110 w 154"/>
                <a:gd name="T27" fmla="*/ 0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4" h="294">
                  <a:moveTo>
                    <a:pt x="153" y="3"/>
                  </a:moveTo>
                  <a:lnTo>
                    <a:pt x="50" y="122"/>
                  </a:lnTo>
                  <a:lnTo>
                    <a:pt x="30" y="152"/>
                  </a:lnTo>
                  <a:lnTo>
                    <a:pt x="17" y="182"/>
                  </a:lnTo>
                  <a:lnTo>
                    <a:pt x="10" y="229"/>
                  </a:lnTo>
                  <a:lnTo>
                    <a:pt x="0" y="293"/>
                  </a:lnTo>
                  <a:lnTo>
                    <a:pt x="0" y="12"/>
                  </a:lnTo>
                  <a:lnTo>
                    <a:pt x="5" y="39"/>
                  </a:lnTo>
                  <a:lnTo>
                    <a:pt x="10" y="51"/>
                  </a:lnTo>
                  <a:lnTo>
                    <a:pt x="20" y="57"/>
                  </a:lnTo>
                  <a:lnTo>
                    <a:pt x="30" y="60"/>
                  </a:lnTo>
                  <a:lnTo>
                    <a:pt x="45" y="60"/>
                  </a:lnTo>
                  <a:lnTo>
                    <a:pt x="60" y="54"/>
                  </a:lnTo>
                  <a:lnTo>
                    <a:pt x="110" y="0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439" name="Freeform 31"/>
            <p:cNvSpPr>
              <a:spLocks/>
            </p:cNvSpPr>
            <p:nvPr/>
          </p:nvSpPr>
          <p:spPr bwMode="auto">
            <a:xfrm>
              <a:off x="222" y="1796"/>
              <a:ext cx="344" cy="646"/>
            </a:xfrm>
            <a:custGeom>
              <a:avLst/>
              <a:gdLst>
                <a:gd name="T0" fmla="*/ 343 w 344"/>
                <a:gd name="T1" fmla="*/ 52 h 646"/>
                <a:gd name="T2" fmla="*/ 343 w 344"/>
                <a:gd name="T3" fmla="*/ 194 h 646"/>
                <a:gd name="T4" fmla="*/ 335 w 344"/>
                <a:gd name="T5" fmla="*/ 188 h 646"/>
                <a:gd name="T6" fmla="*/ 315 w 344"/>
                <a:gd name="T7" fmla="*/ 188 h 646"/>
                <a:gd name="T8" fmla="*/ 300 w 344"/>
                <a:gd name="T9" fmla="*/ 194 h 646"/>
                <a:gd name="T10" fmla="*/ 284 w 344"/>
                <a:gd name="T11" fmla="*/ 209 h 646"/>
                <a:gd name="T12" fmla="*/ 242 w 344"/>
                <a:gd name="T13" fmla="*/ 260 h 646"/>
                <a:gd name="T14" fmla="*/ 146 w 344"/>
                <a:gd name="T15" fmla="*/ 366 h 646"/>
                <a:gd name="T16" fmla="*/ 50 w 344"/>
                <a:gd name="T17" fmla="*/ 474 h 646"/>
                <a:gd name="T18" fmla="*/ 30 w 344"/>
                <a:gd name="T19" fmla="*/ 504 h 646"/>
                <a:gd name="T20" fmla="*/ 17 w 344"/>
                <a:gd name="T21" fmla="*/ 534 h 646"/>
                <a:gd name="T22" fmla="*/ 10 w 344"/>
                <a:gd name="T23" fmla="*/ 581 h 646"/>
                <a:gd name="T24" fmla="*/ 0 w 344"/>
                <a:gd name="T25" fmla="*/ 645 h 646"/>
                <a:gd name="T26" fmla="*/ 0 w 344"/>
                <a:gd name="T27" fmla="*/ 364 h 646"/>
                <a:gd name="T28" fmla="*/ 5 w 344"/>
                <a:gd name="T29" fmla="*/ 391 h 646"/>
                <a:gd name="T30" fmla="*/ 10 w 344"/>
                <a:gd name="T31" fmla="*/ 403 h 646"/>
                <a:gd name="T32" fmla="*/ 20 w 344"/>
                <a:gd name="T33" fmla="*/ 409 h 646"/>
                <a:gd name="T34" fmla="*/ 30 w 344"/>
                <a:gd name="T35" fmla="*/ 412 h 646"/>
                <a:gd name="T36" fmla="*/ 45 w 344"/>
                <a:gd name="T37" fmla="*/ 412 h 646"/>
                <a:gd name="T38" fmla="*/ 60 w 344"/>
                <a:gd name="T39" fmla="*/ 406 h 646"/>
                <a:gd name="T40" fmla="*/ 257 w 344"/>
                <a:gd name="T41" fmla="*/ 189 h 646"/>
                <a:gd name="T42" fmla="*/ 297 w 344"/>
                <a:gd name="T43" fmla="*/ 138 h 646"/>
                <a:gd name="T44" fmla="*/ 312 w 344"/>
                <a:gd name="T45" fmla="*/ 111 h 646"/>
                <a:gd name="T46" fmla="*/ 325 w 344"/>
                <a:gd name="T47" fmla="*/ 84 h 646"/>
                <a:gd name="T48" fmla="*/ 335 w 344"/>
                <a:gd name="T49" fmla="*/ 39 h 646"/>
                <a:gd name="T50" fmla="*/ 343 w 344"/>
                <a:gd name="T51" fmla="*/ 0 h 646"/>
                <a:gd name="T52" fmla="*/ 343 w 344"/>
                <a:gd name="T53" fmla="*/ 117 h 6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6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6"/>
                  </a:lnTo>
                  <a:lnTo>
                    <a:pt x="50" y="474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1"/>
                  </a:lnTo>
                  <a:lnTo>
                    <a:pt x="0" y="645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440" name="Rectangle 32"/>
            <p:cNvSpPr>
              <a:spLocks noChangeArrowheads="1"/>
            </p:cNvSpPr>
            <p:nvPr/>
          </p:nvSpPr>
          <p:spPr bwMode="auto">
            <a:xfrm>
              <a:off x="771" y="0"/>
              <a:ext cx="210" cy="4319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441" name="Line 33"/>
            <p:cNvSpPr>
              <a:spLocks noChangeShapeType="1"/>
            </p:cNvSpPr>
            <p:nvPr/>
          </p:nvSpPr>
          <p:spPr bwMode="auto">
            <a:xfrm>
              <a:off x="135" y="0"/>
              <a:ext cx="0" cy="4319"/>
            </a:xfrm>
            <a:prstGeom prst="line">
              <a:avLst/>
            </a:prstGeom>
            <a:noFill/>
            <a:ln w="12700" cap="sq">
              <a:solidFill>
                <a:schemeClr val="accent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442" name="Line 34"/>
            <p:cNvSpPr>
              <a:spLocks noChangeShapeType="1"/>
            </p:cNvSpPr>
            <p:nvPr/>
          </p:nvSpPr>
          <p:spPr bwMode="auto">
            <a:xfrm>
              <a:off x="645" y="0"/>
              <a:ext cx="0" cy="4319"/>
            </a:xfrm>
            <a:prstGeom prst="line">
              <a:avLst/>
            </a:prstGeom>
            <a:noFill/>
            <a:ln w="12700" cap="sq">
              <a:solidFill>
                <a:schemeClr val="accent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7443" name="Group 35"/>
          <p:cNvGrpSpPr>
            <a:grpSpLocks/>
          </p:cNvGrpSpPr>
          <p:nvPr/>
        </p:nvGrpSpPr>
        <p:grpSpPr bwMode="auto">
          <a:xfrm>
            <a:off x="523875" y="1428750"/>
            <a:ext cx="2095500" cy="2095500"/>
            <a:chOff x="330" y="900"/>
            <a:chExt cx="1320" cy="1320"/>
          </a:xfrm>
        </p:grpSpPr>
        <p:sp>
          <p:nvSpPr>
            <p:cNvPr id="17444" name="Rectangle 36"/>
            <p:cNvSpPr>
              <a:spLocks noChangeArrowheads="1"/>
            </p:cNvSpPr>
            <p:nvPr/>
          </p:nvSpPr>
          <p:spPr bwMode="auto">
            <a:xfrm>
              <a:off x="975" y="900"/>
              <a:ext cx="675" cy="1320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grpSp>
          <p:nvGrpSpPr>
            <p:cNvPr id="17445" name="Group 37"/>
            <p:cNvGrpSpPr>
              <a:grpSpLocks/>
            </p:cNvGrpSpPr>
            <p:nvPr/>
          </p:nvGrpSpPr>
          <p:grpSpPr bwMode="auto">
            <a:xfrm>
              <a:off x="330" y="1015"/>
              <a:ext cx="1079" cy="1060"/>
              <a:chOff x="330" y="1015"/>
              <a:chExt cx="1079" cy="1060"/>
            </a:xfrm>
          </p:grpSpPr>
          <p:grpSp>
            <p:nvGrpSpPr>
              <p:cNvPr id="17446" name="Group 38"/>
              <p:cNvGrpSpPr>
                <a:grpSpLocks/>
              </p:cNvGrpSpPr>
              <p:nvPr/>
            </p:nvGrpSpPr>
            <p:grpSpPr bwMode="auto">
              <a:xfrm>
                <a:off x="330" y="1015"/>
                <a:ext cx="1079" cy="1060"/>
                <a:chOff x="330" y="1015"/>
                <a:chExt cx="1079" cy="1060"/>
              </a:xfrm>
            </p:grpSpPr>
            <p:grpSp>
              <p:nvGrpSpPr>
                <p:cNvPr id="17447" name="Group 39"/>
                <p:cNvGrpSpPr>
                  <a:grpSpLocks/>
                </p:cNvGrpSpPr>
                <p:nvPr/>
              </p:nvGrpSpPr>
              <p:grpSpPr bwMode="auto">
                <a:xfrm>
                  <a:off x="330" y="1015"/>
                  <a:ext cx="1079" cy="1060"/>
                  <a:chOff x="330" y="1015"/>
                  <a:chExt cx="1079" cy="1060"/>
                </a:xfrm>
              </p:grpSpPr>
              <p:sp>
                <p:nvSpPr>
                  <p:cNvPr id="17448" name="Rectangle 40"/>
                  <p:cNvSpPr>
                    <a:spLocks noChangeArrowheads="1"/>
                  </p:cNvSpPr>
                  <p:nvPr/>
                </p:nvSpPr>
                <p:spPr bwMode="auto">
                  <a:xfrm>
                    <a:off x="333" y="1910"/>
                    <a:ext cx="1074" cy="165"/>
                  </a:xfrm>
                  <a:prstGeom prst="rect">
                    <a:avLst/>
                  </a:prstGeom>
                  <a:gradFill rotWithShape="0">
                    <a:gsLst>
                      <a:gs pos="0">
                        <a:schemeClr val="accent1"/>
                      </a:gs>
                      <a:gs pos="100000">
                        <a:schemeClr val="accent1">
                          <a:gamma/>
                          <a:shade val="46275"/>
                          <a:invGamma/>
                        </a:schemeClr>
                      </a:gs>
                    </a:gsLst>
                    <a:lin ang="540000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7449" name="Rectangle 41"/>
                  <p:cNvSpPr>
                    <a:spLocks noChangeArrowheads="1"/>
                  </p:cNvSpPr>
                  <p:nvPr/>
                </p:nvSpPr>
                <p:spPr bwMode="auto">
                  <a:xfrm>
                    <a:off x="333" y="1015"/>
                    <a:ext cx="1074" cy="165"/>
                  </a:xfrm>
                  <a:prstGeom prst="rect">
                    <a:avLst/>
                  </a:prstGeom>
                  <a:gradFill rotWithShape="0">
                    <a:gsLst>
                      <a:gs pos="0">
                        <a:schemeClr val="accent1">
                          <a:gamma/>
                          <a:shade val="46275"/>
                          <a:invGamma/>
                        </a:schemeClr>
                      </a:gs>
                      <a:gs pos="100000">
                        <a:schemeClr val="accent1"/>
                      </a:gs>
                    </a:gsLst>
                    <a:lin ang="540000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7450" name="AutoShape 42"/>
                  <p:cNvSpPr>
                    <a:spLocks noChangeArrowheads="1"/>
                  </p:cNvSpPr>
                  <p:nvPr/>
                </p:nvSpPr>
                <p:spPr bwMode="auto">
                  <a:xfrm rot="5400000" flipV="1">
                    <a:off x="-91" y="1446"/>
                    <a:ext cx="1028" cy="186"/>
                  </a:xfrm>
                  <a:custGeom>
                    <a:avLst/>
                    <a:gdLst>
                      <a:gd name="G0" fmla="+- 2645 0 0"/>
                      <a:gd name="G1" fmla="+- 21600 0 2645"/>
                      <a:gd name="G2" fmla="*/ 2645 1 2"/>
                      <a:gd name="G3" fmla="+- 21600 0 G2"/>
                      <a:gd name="G4" fmla="+/ 2645 21600 2"/>
                      <a:gd name="G5" fmla="+/ G1 0 2"/>
                      <a:gd name="G6" fmla="*/ 21600 21600 2645"/>
                      <a:gd name="G7" fmla="*/ G6 1 2"/>
                      <a:gd name="G8" fmla="+- 21600 0 G7"/>
                      <a:gd name="G9" fmla="*/ 21600 1 2"/>
                      <a:gd name="G10" fmla="+- 2645 0 G9"/>
                      <a:gd name="G11" fmla="?: G10 G8 0"/>
                      <a:gd name="G12" fmla="?: G10 G7 21600"/>
                      <a:gd name="T0" fmla="*/ 20277 w 21600"/>
                      <a:gd name="T1" fmla="*/ 10800 h 21600"/>
                      <a:gd name="T2" fmla="*/ 10800 w 21600"/>
                      <a:gd name="T3" fmla="*/ 21600 h 21600"/>
                      <a:gd name="T4" fmla="*/ 1323 w 21600"/>
                      <a:gd name="T5" fmla="*/ 10800 h 21600"/>
                      <a:gd name="T6" fmla="*/ 10800 w 21600"/>
                      <a:gd name="T7" fmla="*/ 0 h 21600"/>
                      <a:gd name="T8" fmla="*/ 3123 w 21600"/>
                      <a:gd name="T9" fmla="*/ 3123 h 21600"/>
                      <a:gd name="T10" fmla="*/ 18477 w 21600"/>
                      <a:gd name="T11" fmla="*/ 18477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T8" t="T9" r="T10" b="T11"/>
                    <a:pathLst>
                      <a:path w="21600" h="21600">
                        <a:moveTo>
                          <a:pt x="0" y="0"/>
                        </a:moveTo>
                        <a:lnTo>
                          <a:pt x="2645" y="21600"/>
                        </a:lnTo>
                        <a:lnTo>
                          <a:pt x="18955" y="21600"/>
                        </a:lnTo>
                        <a:lnTo>
                          <a:pt x="21600" y="0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1">
                          <a:gamma/>
                          <a:shade val="46275"/>
                          <a:invGamma/>
                        </a:schemeClr>
                      </a:gs>
                      <a:gs pos="100000">
                        <a:schemeClr val="accent1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7451" name="AutoShape 43"/>
                  <p:cNvSpPr>
                    <a:spLocks noChangeArrowheads="1"/>
                  </p:cNvSpPr>
                  <p:nvPr/>
                </p:nvSpPr>
                <p:spPr bwMode="auto">
                  <a:xfrm rot="-5400000" flipH="1" flipV="1">
                    <a:off x="802" y="1436"/>
                    <a:ext cx="1028" cy="186"/>
                  </a:xfrm>
                  <a:custGeom>
                    <a:avLst/>
                    <a:gdLst>
                      <a:gd name="G0" fmla="+- 2645 0 0"/>
                      <a:gd name="G1" fmla="+- 21600 0 2645"/>
                      <a:gd name="G2" fmla="*/ 2645 1 2"/>
                      <a:gd name="G3" fmla="+- 21600 0 G2"/>
                      <a:gd name="G4" fmla="+/ 2645 21600 2"/>
                      <a:gd name="G5" fmla="+/ G1 0 2"/>
                      <a:gd name="G6" fmla="*/ 21600 21600 2645"/>
                      <a:gd name="G7" fmla="*/ G6 1 2"/>
                      <a:gd name="G8" fmla="+- 21600 0 G7"/>
                      <a:gd name="G9" fmla="*/ 21600 1 2"/>
                      <a:gd name="G10" fmla="+- 2645 0 G9"/>
                      <a:gd name="G11" fmla="?: G10 G8 0"/>
                      <a:gd name="G12" fmla="?: G10 G7 21600"/>
                      <a:gd name="T0" fmla="*/ 20277 w 21600"/>
                      <a:gd name="T1" fmla="*/ 10800 h 21600"/>
                      <a:gd name="T2" fmla="*/ 10800 w 21600"/>
                      <a:gd name="T3" fmla="*/ 21600 h 21600"/>
                      <a:gd name="T4" fmla="*/ 1323 w 21600"/>
                      <a:gd name="T5" fmla="*/ 10800 h 21600"/>
                      <a:gd name="T6" fmla="*/ 10800 w 21600"/>
                      <a:gd name="T7" fmla="*/ 0 h 21600"/>
                      <a:gd name="T8" fmla="*/ 3123 w 21600"/>
                      <a:gd name="T9" fmla="*/ 3123 h 21600"/>
                      <a:gd name="T10" fmla="*/ 18477 w 21600"/>
                      <a:gd name="T11" fmla="*/ 18477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T8" t="T9" r="T10" b="T11"/>
                    <a:pathLst>
                      <a:path w="21600" h="21600">
                        <a:moveTo>
                          <a:pt x="0" y="0"/>
                        </a:moveTo>
                        <a:lnTo>
                          <a:pt x="2645" y="21600"/>
                        </a:lnTo>
                        <a:lnTo>
                          <a:pt x="18955" y="21600"/>
                        </a:lnTo>
                        <a:lnTo>
                          <a:pt x="21600" y="0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1"/>
                      </a:gs>
                      <a:gs pos="100000">
                        <a:schemeClr val="accent1">
                          <a:gamma/>
                          <a:shade val="46275"/>
                          <a:invGamma/>
                        </a:schemeClr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sp>
              <p:nvSpPr>
                <p:cNvPr id="17452" name="Rectangle 44"/>
                <p:cNvSpPr>
                  <a:spLocks noChangeArrowheads="1"/>
                </p:cNvSpPr>
                <p:nvPr/>
              </p:nvSpPr>
              <p:spPr bwMode="auto">
                <a:xfrm>
                  <a:off x="433" y="1111"/>
                  <a:ext cx="874" cy="868"/>
                </a:xfrm>
                <a:prstGeom prst="rect">
                  <a:avLst/>
                </a:prstGeom>
                <a:gradFill rotWithShape="0">
                  <a:gsLst>
                    <a:gs pos="0">
                      <a:schemeClr val="accent1">
                        <a:gamma/>
                        <a:shade val="46275"/>
                        <a:invGamma/>
                      </a:schemeClr>
                    </a:gs>
                    <a:gs pos="100000">
                      <a:schemeClr val="accent1"/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7453" name="Oval 45"/>
                <p:cNvSpPr>
                  <a:spLocks noChangeArrowheads="1"/>
                </p:cNvSpPr>
                <p:nvPr/>
              </p:nvSpPr>
              <p:spPr bwMode="auto">
                <a:xfrm>
                  <a:off x="484" y="1170"/>
                  <a:ext cx="772" cy="750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1"/>
                    </a:gs>
                    <a:gs pos="100000">
                      <a:schemeClr val="accent1">
                        <a:gamma/>
                        <a:shade val="46275"/>
                        <a:invGamma/>
                      </a:schemeClr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lIns="92075" tIns="46038" rIns="92075" bIns="46038" anchor="ctr"/>
                <a:lstStyle/>
                <a:p>
                  <a:pPr>
                    <a:spcBef>
                      <a:spcPct val="50000"/>
                    </a:spcBef>
                  </a:pPr>
                  <a:endParaRPr kumimoji="1" lang="ru-RU" sz="2400"/>
                </a:p>
              </p:txBody>
            </p:sp>
            <p:sp>
              <p:nvSpPr>
                <p:cNvPr id="17454" name="Oval 46"/>
                <p:cNvSpPr>
                  <a:spLocks noChangeArrowheads="1"/>
                </p:cNvSpPr>
                <p:nvPr/>
              </p:nvSpPr>
              <p:spPr bwMode="auto">
                <a:xfrm>
                  <a:off x="559" y="1241"/>
                  <a:ext cx="622" cy="608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1">
                        <a:gamma/>
                        <a:shade val="46275"/>
                        <a:invGamma/>
                      </a:schemeClr>
                    </a:gs>
                    <a:gs pos="100000">
                      <a:schemeClr val="accent1"/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lIns="92075" tIns="46038" rIns="92075" bIns="46038" anchor="ctr"/>
                <a:lstStyle/>
                <a:p>
                  <a:pPr>
                    <a:spcBef>
                      <a:spcPct val="50000"/>
                    </a:spcBef>
                  </a:pPr>
                  <a:endParaRPr kumimoji="1" lang="ru-RU" sz="2400"/>
                </a:p>
              </p:txBody>
            </p:sp>
            <p:sp>
              <p:nvSpPr>
                <p:cNvPr id="17455" name="Oval 47"/>
                <p:cNvSpPr>
                  <a:spLocks noChangeArrowheads="1"/>
                </p:cNvSpPr>
                <p:nvPr/>
              </p:nvSpPr>
              <p:spPr bwMode="auto">
                <a:xfrm>
                  <a:off x="624" y="1303"/>
                  <a:ext cx="492" cy="484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1"/>
                    </a:gs>
                    <a:gs pos="100000">
                      <a:schemeClr val="accent1">
                        <a:gamma/>
                        <a:shade val="46275"/>
                        <a:invGamma/>
                      </a:schemeClr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lIns="92075" tIns="46038" rIns="92075" bIns="46038" anchor="ctr"/>
                <a:lstStyle/>
                <a:p>
                  <a:pPr>
                    <a:spcBef>
                      <a:spcPct val="50000"/>
                    </a:spcBef>
                  </a:pPr>
                  <a:endParaRPr kumimoji="1" lang="ru-RU" sz="2400"/>
                </a:p>
              </p:txBody>
            </p:sp>
          </p:grpSp>
          <p:grpSp>
            <p:nvGrpSpPr>
              <p:cNvPr id="17456" name="Group 48"/>
              <p:cNvGrpSpPr>
                <a:grpSpLocks/>
              </p:cNvGrpSpPr>
              <p:nvPr/>
            </p:nvGrpSpPr>
            <p:grpSpPr bwMode="auto">
              <a:xfrm>
                <a:off x="634" y="1345"/>
                <a:ext cx="447" cy="402"/>
                <a:chOff x="634" y="1345"/>
                <a:chExt cx="447" cy="402"/>
              </a:xfrm>
            </p:grpSpPr>
            <p:sp>
              <p:nvSpPr>
                <p:cNvPr id="17457" name="Arc 49"/>
                <p:cNvSpPr>
                  <a:spLocks/>
                </p:cNvSpPr>
                <p:nvPr/>
              </p:nvSpPr>
              <p:spPr bwMode="auto">
                <a:xfrm>
                  <a:off x="856" y="1409"/>
                  <a:ext cx="34" cy="288"/>
                </a:xfrm>
                <a:custGeom>
                  <a:avLst/>
                  <a:gdLst>
                    <a:gd name="G0" fmla="+- 0 0 0"/>
                    <a:gd name="G1" fmla="+- 21600 0 0"/>
                    <a:gd name="G2" fmla="+- 21600 0 0"/>
                    <a:gd name="T0" fmla="*/ 0 w 21600"/>
                    <a:gd name="T1" fmla="*/ 0 h 43200"/>
                    <a:gd name="T2" fmla="*/ 0 w 21600"/>
                    <a:gd name="T3" fmla="*/ 43200 h 43200"/>
                    <a:gd name="T4" fmla="*/ 0 w 21600"/>
                    <a:gd name="T5" fmla="*/ 21600 h 432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600" h="432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cubicBezTo>
                        <a:pt x="21600" y="33529"/>
                        <a:pt x="11929" y="43200"/>
                        <a:pt x="0" y="43200"/>
                      </a:cubicBezTo>
                    </a:path>
                    <a:path w="21600" h="432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cubicBezTo>
                        <a:pt x="21600" y="33529"/>
                        <a:pt x="11929" y="43200"/>
                        <a:pt x="0" y="432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accent1"/>
                    </a:gs>
                    <a:gs pos="100000">
                      <a:schemeClr val="accent1">
                        <a:gamma/>
                        <a:shade val="46275"/>
                        <a:invGamma/>
                      </a:schemeClr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 type="none" w="sm" len="sm"/>
                      <a:tailEnd type="none" w="sm" len="sm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7458" name="Arc 50"/>
                <p:cNvSpPr>
                  <a:spLocks/>
                </p:cNvSpPr>
                <p:nvPr/>
              </p:nvSpPr>
              <p:spPr bwMode="auto">
                <a:xfrm>
                  <a:off x="827" y="1409"/>
                  <a:ext cx="34" cy="288"/>
                </a:xfrm>
                <a:custGeom>
                  <a:avLst/>
                  <a:gdLst>
                    <a:gd name="G0" fmla="+- 21600 0 0"/>
                    <a:gd name="G1" fmla="+- 21600 0 0"/>
                    <a:gd name="G2" fmla="+- 21600 0 0"/>
                    <a:gd name="T0" fmla="*/ 21600 w 21600"/>
                    <a:gd name="T1" fmla="*/ 43200 h 43200"/>
                    <a:gd name="T2" fmla="*/ 21600 w 21600"/>
                    <a:gd name="T3" fmla="*/ 0 h 43200"/>
                    <a:gd name="T4" fmla="*/ 21600 w 21600"/>
                    <a:gd name="T5" fmla="*/ 21600 h 432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600" h="43200" fill="none" extrusionOk="0">
                      <a:moveTo>
                        <a:pt x="21600" y="43200"/>
                      </a:moveTo>
                      <a:cubicBezTo>
                        <a:pt x="9670" y="43200"/>
                        <a:pt x="0" y="33529"/>
                        <a:pt x="0" y="21600"/>
                      </a:cubicBezTo>
                      <a:cubicBezTo>
                        <a:pt x="0" y="9670"/>
                        <a:pt x="9670" y="0"/>
                        <a:pt x="21599" y="0"/>
                      </a:cubicBezTo>
                    </a:path>
                    <a:path w="21600" h="43200" stroke="0" extrusionOk="0">
                      <a:moveTo>
                        <a:pt x="21600" y="43200"/>
                      </a:moveTo>
                      <a:cubicBezTo>
                        <a:pt x="9670" y="43200"/>
                        <a:pt x="0" y="33529"/>
                        <a:pt x="0" y="21600"/>
                      </a:cubicBezTo>
                      <a:cubicBezTo>
                        <a:pt x="0" y="9670"/>
                        <a:pt x="9670" y="0"/>
                        <a:pt x="21599" y="0"/>
                      </a:cubicBezTo>
                      <a:lnTo>
                        <a:pt x="21600" y="2160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accent1">
                        <a:gamma/>
                        <a:shade val="46275"/>
                        <a:invGamma/>
                      </a:schemeClr>
                    </a:gs>
                    <a:gs pos="100000">
                      <a:schemeClr val="accent1"/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 type="none" w="sm" len="sm"/>
                      <a:tailEnd type="none" w="sm" len="sm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7459" name="AutoShape 51"/>
                <p:cNvSpPr>
                  <a:spLocks noChangeArrowheads="1"/>
                </p:cNvSpPr>
                <p:nvPr/>
              </p:nvSpPr>
              <p:spPr bwMode="auto">
                <a:xfrm>
                  <a:off x="798" y="1694"/>
                  <a:ext cx="122" cy="53"/>
                </a:xfrm>
                <a:prstGeom prst="roundRect">
                  <a:avLst>
                    <a:gd name="adj" fmla="val 49995"/>
                  </a:avLst>
                </a:prstGeom>
                <a:gradFill rotWithShape="0">
                  <a:gsLst>
                    <a:gs pos="0">
                      <a:schemeClr val="accent1">
                        <a:gamma/>
                        <a:shade val="46275"/>
                        <a:invGamma/>
                      </a:schemeClr>
                    </a:gs>
                    <a:gs pos="50000">
                      <a:schemeClr val="accent1"/>
                    </a:gs>
                    <a:gs pos="100000">
                      <a:schemeClr val="accent1">
                        <a:gamma/>
                        <a:shade val="46275"/>
                        <a:invGamma/>
                      </a:schemeClr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7460" name="Freeform 52"/>
                <p:cNvSpPr>
                  <a:spLocks/>
                </p:cNvSpPr>
                <p:nvPr/>
              </p:nvSpPr>
              <p:spPr bwMode="auto">
                <a:xfrm>
                  <a:off x="634" y="1467"/>
                  <a:ext cx="221" cy="230"/>
                </a:xfrm>
                <a:custGeom>
                  <a:avLst/>
                  <a:gdLst>
                    <a:gd name="T0" fmla="*/ 212 w 221"/>
                    <a:gd name="T1" fmla="*/ 204 h 230"/>
                    <a:gd name="T2" fmla="*/ 194 w 221"/>
                    <a:gd name="T3" fmla="*/ 158 h 230"/>
                    <a:gd name="T4" fmla="*/ 188 w 221"/>
                    <a:gd name="T5" fmla="*/ 111 h 230"/>
                    <a:gd name="T6" fmla="*/ 183 w 221"/>
                    <a:gd name="T7" fmla="*/ 72 h 230"/>
                    <a:gd name="T8" fmla="*/ 178 w 221"/>
                    <a:gd name="T9" fmla="*/ 52 h 230"/>
                    <a:gd name="T10" fmla="*/ 169 w 221"/>
                    <a:gd name="T11" fmla="*/ 37 h 230"/>
                    <a:gd name="T12" fmla="*/ 157 w 221"/>
                    <a:gd name="T13" fmla="*/ 24 h 230"/>
                    <a:gd name="T14" fmla="*/ 143 w 221"/>
                    <a:gd name="T15" fmla="*/ 13 h 230"/>
                    <a:gd name="T16" fmla="*/ 124 w 221"/>
                    <a:gd name="T17" fmla="*/ 5 h 230"/>
                    <a:gd name="T18" fmla="*/ 100 w 221"/>
                    <a:gd name="T19" fmla="*/ 0 h 230"/>
                    <a:gd name="T20" fmla="*/ 76 w 221"/>
                    <a:gd name="T21" fmla="*/ 0 h 230"/>
                    <a:gd name="T22" fmla="*/ 54 w 221"/>
                    <a:gd name="T23" fmla="*/ 7 h 230"/>
                    <a:gd name="T24" fmla="*/ 35 w 221"/>
                    <a:gd name="T25" fmla="*/ 16 h 230"/>
                    <a:gd name="T26" fmla="*/ 18 w 221"/>
                    <a:gd name="T27" fmla="*/ 31 h 230"/>
                    <a:gd name="T28" fmla="*/ 5 w 221"/>
                    <a:gd name="T29" fmla="*/ 51 h 230"/>
                    <a:gd name="T30" fmla="*/ 0 w 221"/>
                    <a:gd name="T31" fmla="*/ 73 h 230"/>
                    <a:gd name="T32" fmla="*/ 3 w 221"/>
                    <a:gd name="T33" fmla="*/ 72 h 230"/>
                    <a:gd name="T34" fmla="*/ 15 w 221"/>
                    <a:gd name="T35" fmla="*/ 64 h 230"/>
                    <a:gd name="T36" fmla="*/ 35 w 221"/>
                    <a:gd name="T37" fmla="*/ 58 h 230"/>
                    <a:gd name="T38" fmla="*/ 56 w 221"/>
                    <a:gd name="T39" fmla="*/ 57 h 230"/>
                    <a:gd name="T40" fmla="*/ 74 w 221"/>
                    <a:gd name="T41" fmla="*/ 63 h 230"/>
                    <a:gd name="T42" fmla="*/ 87 w 221"/>
                    <a:gd name="T43" fmla="*/ 73 h 230"/>
                    <a:gd name="T44" fmla="*/ 93 w 221"/>
                    <a:gd name="T45" fmla="*/ 85 h 230"/>
                    <a:gd name="T46" fmla="*/ 96 w 221"/>
                    <a:gd name="T47" fmla="*/ 102 h 230"/>
                    <a:gd name="T48" fmla="*/ 100 w 221"/>
                    <a:gd name="T49" fmla="*/ 124 h 230"/>
                    <a:gd name="T50" fmla="*/ 106 w 221"/>
                    <a:gd name="T51" fmla="*/ 147 h 230"/>
                    <a:gd name="T52" fmla="*/ 116 w 221"/>
                    <a:gd name="T53" fmla="*/ 168 h 230"/>
                    <a:gd name="T54" fmla="*/ 131 w 221"/>
                    <a:gd name="T55" fmla="*/ 190 h 230"/>
                    <a:gd name="T56" fmla="*/ 150 w 221"/>
                    <a:gd name="T57" fmla="*/ 207 h 230"/>
                    <a:gd name="T58" fmla="*/ 172 w 221"/>
                    <a:gd name="T59" fmla="*/ 219 h 230"/>
                    <a:gd name="T60" fmla="*/ 194 w 221"/>
                    <a:gd name="T61" fmla="*/ 226 h 230"/>
                    <a:gd name="T62" fmla="*/ 220 w 221"/>
                    <a:gd name="T63" fmla="*/ 229 h 2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221" h="230">
                      <a:moveTo>
                        <a:pt x="220" y="229"/>
                      </a:moveTo>
                      <a:lnTo>
                        <a:pt x="212" y="204"/>
                      </a:lnTo>
                      <a:lnTo>
                        <a:pt x="202" y="180"/>
                      </a:lnTo>
                      <a:lnTo>
                        <a:pt x="194" y="158"/>
                      </a:lnTo>
                      <a:lnTo>
                        <a:pt x="190" y="136"/>
                      </a:lnTo>
                      <a:lnTo>
                        <a:pt x="188" y="111"/>
                      </a:lnTo>
                      <a:lnTo>
                        <a:pt x="185" y="85"/>
                      </a:lnTo>
                      <a:lnTo>
                        <a:pt x="183" y="72"/>
                      </a:lnTo>
                      <a:lnTo>
                        <a:pt x="181" y="61"/>
                      </a:lnTo>
                      <a:lnTo>
                        <a:pt x="178" y="52"/>
                      </a:lnTo>
                      <a:lnTo>
                        <a:pt x="173" y="43"/>
                      </a:lnTo>
                      <a:lnTo>
                        <a:pt x="169" y="37"/>
                      </a:lnTo>
                      <a:lnTo>
                        <a:pt x="164" y="30"/>
                      </a:lnTo>
                      <a:lnTo>
                        <a:pt x="157" y="24"/>
                      </a:lnTo>
                      <a:lnTo>
                        <a:pt x="150" y="18"/>
                      </a:lnTo>
                      <a:lnTo>
                        <a:pt x="143" y="13"/>
                      </a:lnTo>
                      <a:lnTo>
                        <a:pt x="134" y="9"/>
                      </a:lnTo>
                      <a:lnTo>
                        <a:pt x="124" y="5"/>
                      </a:lnTo>
                      <a:lnTo>
                        <a:pt x="112" y="2"/>
                      </a:lnTo>
                      <a:lnTo>
                        <a:pt x="100" y="0"/>
                      </a:lnTo>
                      <a:lnTo>
                        <a:pt x="88" y="0"/>
                      </a:lnTo>
                      <a:lnTo>
                        <a:pt x="76" y="0"/>
                      </a:lnTo>
                      <a:lnTo>
                        <a:pt x="65" y="2"/>
                      </a:lnTo>
                      <a:lnTo>
                        <a:pt x="54" y="7"/>
                      </a:lnTo>
                      <a:lnTo>
                        <a:pt x="45" y="10"/>
                      </a:lnTo>
                      <a:lnTo>
                        <a:pt x="35" y="16"/>
                      </a:lnTo>
                      <a:lnTo>
                        <a:pt x="25" y="24"/>
                      </a:lnTo>
                      <a:lnTo>
                        <a:pt x="18" y="31"/>
                      </a:lnTo>
                      <a:lnTo>
                        <a:pt x="11" y="41"/>
                      </a:lnTo>
                      <a:lnTo>
                        <a:pt x="5" y="51"/>
                      </a:lnTo>
                      <a:lnTo>
                        <a:pt x="1" y="63"/>
                      </a:lnTo>
                      <a:lnTo>
                        <a:pt x="0" y="73"/>
                      </a:lnTo>
                      <a:lnTo>
                        <a:pt x="0" y="79"/>
                      </a:lnTo>
                      <a:lnTo>
                        <a:pt x="3" y="72"/>
                      </a:lnTo>
                      <a:lnTo>
                        <a:pt x="8" y="67"/>
                      </a:lnTo>
                      <a:lnTo>
                        <a:pt x="15" y="64"/>
                      </a:lnTo>
                      <a:lnTo>
                        <a:pt x="25" y="60"/>
                      </a:lnTo>
                      <a:lnTo>
                        <a:pt x="35" y="58"/>
                      </a:lnTo>
                      <a:lnTo>
                        <a:pt x="46" y="57"/>
                      </a:lnTo>
                      <a:lnTo>
                        <a:pt x="56" y="57"/>
                      </a:lnTo>
                      <a:lnTo>
                        <a:pt x="67" y="60"/>
                      </a:lnTo>
                      <a:lnTo>
                        <a:pt x="74" y="63"/>
                      </a:lnTo>
                      <a:lnTo>
                        <a:pt x="81" y="67"/>
                      </a:lnTo>
                      <a:lnTo>
                        <a:pt x="87" y="73"/>
                      </a:lnTo>
                      <a:lnTo>
                        <a:pt x="91" y="78"/>
                      </a:lnTo>
                      <a:lnTo>
                        <a:pt x="93" y="85"/>
                      </a:lnTo>
                      <a:lnTo>
                        <a:pt x="95" y="92"/>
                      </a:lnTo>
                      <a:lnTo>
                        <a:pt x="96" y="102"/>
                      </a:lnTo>
                      <a:lnTo>
                        <a:pt x="98" y="112"/>
                      </a:lnTo>
                      <a:lnTo>
                        <a:pt x="100" y="124"/>
                      </a:lnTo>
                      <a:lnTo>
                        <a:pt x="103" y="135"/>
                      </a:lnTo>
                      <a:lnTo>
                        <a:pt x="106" y="147"/>
                      </a:lnTo>
                      <a:lnTo>
                        <a:pt x="111" y="158"/>
                      </a:lnTo>
                      <a:lnTo>
                        <a:pt x="116" y="168"/>
                      </a:lnTo>
                      <a:lnTo>
                        <a:pt x="123" y="180"/>
                      </a:lnTo>
                      <a:lnTo>
                        <a:pt x="131" y="190"/>
                      </a:lnTo>
                      <a:lnTo>
                        <a:pt x="140" y="199"/>
                      </a:lnTo>
                      <a:lnTo>
                        <a:pt x="150" y="207"/>
                      </a:lnTo>
                      <a:lnTo>
                        <a:pt x="163" y="215"/>
                      </a:lnTo>
                      <a:lnTo>
                        <a:pt x="172" y="219"/>
                      </a:lnTo>
                      <a:lnTo>
                        <a:pt x="183" y="223"/>
                      </a:lnTo>
                      <a:lnTo>
                        <a:pt x="194" y="226"/>
                      </a:lnTo>
                      <a:lnTo>
                        <a:pt x="207" y="228"/>
                      </a:lnTo>
                      <a:lnTo>
                        <a:pt x="220" y="229"/>
                      </a:lnTo>
                    </a:path>
                  </a:pathLst>
                </a:custGeom>
                <a:gradFill rotWithShape="0">
                  <a:gsLst>
                    <a:gs pos="0">
                      <a:schemeClr val="accent1"/>
                    </a:gs>
                    <a:gs pos="100000">
                      <a:schemeClr val="accent1">
                        <a:gamma/>
                        <a:shade val="46275"/>
                        <a:invGamma/>
                      </a:schemeClr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 type="none" w="sm" len="sm"/>
                      <a:tailEnd type="none" w="sm" len="sm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7461" name="Freeform 53"/>
                <p:cNvSpPr>
                  <a:spLocks/>
                </p:cNvSpPr>
                <p:nvPr/>
              </p:nvSpPr>
              <p:spPr bwMode="auto">
                <a:xfrm>
                  <a:off x="859" y="1467"/>
                  <a:ext cx="222" cy="230"/>
                </a:xfrm>
                <a:custGeom>
                  <a:avLst/>
                  <a:gdLst>
                    <a:gd name="T0" fmla="*/ 7 w 222"/>
                    <a:gd name="T1" fmla="*/ 204 h 230"/>
                    <a:gd name="T2" fmla="*/ 25 w 222"/>
                    <a:gd name="T3" fmla="*/ 158 h 230"/>
                    <a:gd name="T4" fmla="*/ 31 w 222"/>
                    <a:gd name="T5" fmla="*/ 111 h 230"/>
                    <a:gd name="T6" fmla="*/ 36 w 222"/>
                    <a:gd name="T7" fmla="*/ 72 h 230"/>
                    <a:gd name="T8" fmla="*/ 41 w 222"/>
                    <a:gd name="T9" fmla="*/ 52 h 230"/>
                    <a:gd name="T10" fmla="*/ 50 w 222"/>
                    <a:gd name="T11" fmla="*/ 37 h 230"/>
                    <a:gd name="T12" fmla="*/ 62 w 222"/>
                    <a:gd name="T13" fmla="*/ 24 h 230"/>
                    <a:gd name="T14" fmla="*/ 77 w 222"/>
                    <a:gd name="T15" fmla="*/ 13 h 230"/>
                    <a:gd name="T16" fmla="*/ 96 w 222"/>
                    <a:gd name="T17" fmla="*/ 5 h 230"/>
                    <a:gd name="T18" fmla="*/ 120 w 222"/>
                    <a:gd name="T19" fmla="*/ 0 h 230"/>
                    <a:gd name="T20" fmla="*/ 143 w 222"/>
                    <a:gd name="T21" fmla="*/ 0 h 230"/>
                    <a:gd name="T22" fmla="*/ 165 w 222"/>
                    <a:gd name="T23" fmla="*/ 7 h 230"/>
                    <a:gd name="T24" fmla="*/ 184 w 222"/>
                    <a:gd name="T25" fmla="*/ 16 h 230"/>
                    <a:gd name="T26" fmla="*/ 201 w 222"/>
                    <a:gd name="T27" fmla="*/ 31 h 230"/>
                    <a:gd name="T28" fmla="*/ 215 w 222"/>
                    <a:gd name="T29" fmla="*/ 51 h 230"/>
                    <a:gd name="T30" fmla="*/ 221 w 222"/>
                    <a:gd name="T31" fmla="*/ 73 h 230"/>
                    <a:gd name="T32" fmla="*/ 217 w 222"/>
                    <a:gd name="T33" fmla="*/ 72 h 230"/>
                    <a:gd name="T34" fmla="*/ 205 w 222"/>
                    <a:gd name="T35" fmla="*/ 64 h 230"/>
                    <a:gd name="T36" fmla="*/ 184 w 222"/>
                    <a:gd name="T37" fmla="*/ 58 h 230"/>
                    <a:gd name="T38" fmla="*/ 164 w 222"/>
                    <a:gd name="T39" fmla="*/ 57 h 230"/>
                    <a:gd name="T40" fmla="*/ 145 w 222"/>
                    <a:gd name="T41" fmla="*/ 63 h 230"/>
                    <a:gd name="T42" fmla="*/ 132 w 222"/>
                    <a:gd name="T43" fmla="*/ 73 h 230"/>
                    <a:gd name="T44" fmla="*/ 127 w 222"/>
                    <a:gd name="T45" fmla="*/ 85 h 230"/>
                    <a:gd name="T46" fmla="*/ 123 w 222"/>
                    <a:gd name="T47" fmla="*/ 102 h 230"/>
                    <a:gd name="T48" fmla="*/ 120 w 222"/>
                    <a:gd name="T49" fmla="*/ 124 h 230"/>
                    <a:gd name="T50" fmla="*/ 113 w 222"/>
                    <a:gd name="T51" fmla="*/ 147 h 230"/>
                    <a:gd name="T52" fmla="*/ 104 w 222"/>
                    <a:gd name="T53" fmla="*/ 168 h 230"/>
                    <a:gd name="T54" fmla="*/ 89 w 222"/>
                    <a:gd name="T55" fmla="*/ 190 h 230"/>
                    <a:gd name="T56" fmla="*/ 69 w 222"/>
                    <a:gd name="T57" fmla="*/ 207 h 230"/>
                    <a:gd name="T58" fmla="*/ 47 w 222"/>
                    <a:gd name="T59" fmla="*/ 219 h 230"/>
                    <a:gd name="T60" fmla="*/ 25 w 222"/>
                    <a:gd name="T61" fmla="*/ 226 h 230"/>
                    <a:gd name="T62" fmla="*/ 0 w 222"/>
                    <a:gd name="T63" fmla="*/ 229 h 2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222" h="230">
                      <a:moveTo>
                        <a:pt x="0" y="229"/>
                      </a:moveTo>
                      <a:lnTo>
                        <a:pt x="7" y="204"/>
                      </a:lnTo>
                      <a:lnTo>
                        <a:pt x="17" y="180"/>
                      </a:lnTo>
                      <a:lnTo>
                        <a:pt x="25" y="158"/>
                      </a:lnTo>
                      <a:lnTo>
                        <a:pt x="29" y="136"/>
                      </a:lnTo>
                      <a:lnTo>
                        <a:pt x="31" y="111"/>
                      </a:lnTo>
                      <a:lnTo>
                        <a:pt x="34" y="85"/>
                      </a:lnTo>
                      <a:lnTo>
                        <a:pt x="36" y="72"/>
                      </a:lnTo>
                      <a:lnTo>
                        <a:pt x="38" y="61"/>
                      </a:lnTo>
                      <a:lnTo>
                        <a:pt x="41" y="52"/>
                      </a:lnTo>
                      <a:lnTo>
                        <a:pt x="46" y="43"/>
                      </a:lnTo>
                      <a:lnTo>
                        <a:pt x="50" y="37"/>
                      </a:lnTo>
                      <a:lnTo>
                        <a:pt x="56" y="30"/>
                      </a:lnTo>
                      <a:lnTo>
                        <a:pt x="62" y="24"/>
                      </a:lnTo>
                      <a:lnTo>
                        <a:pt x="69" y="18"/>
                      </a:lnTo>
                      <a:lnTo>
                        <a:pt x="77" y="13"/>
                      </a:lnTo>
                      <a:lnTo>
                        <a:pt x="86" y="9"/>
                      </a:lnTo>
                      <a:lnTo>
                        <a:pt x="96" y="5"/>
                      </a:lnTo>
                      <a:lnTo>
                        <a:pt x="108" y="2"/>
                      </a:lnTo>
                      <a:lnTo>
                        <a:pt x="120" y="0"/>
                      </a:lnTo>
                      <a:lnTo>
                        <a:pt x="132" y="0"/>
                      </a:lnTo>
                      <a:lnTo>
                        <a:pt x="143" y="0"/>
                      </a:lnTo>
                      <a:lnTo>
                        <a:pt x="155" y="2"/>
                      </a:lnTo>
                      <a:lnTo>
                        <a:pt x="165" y="7"/>
                      </a:lnTo>
                      <a:lnTo>
                        <a:pt x="175" y="10"/>
                      </a:lnTo>
                      <a:lnTo>
                        <a:pt x="184" y="16"/>
                      </a:lnTo>
                      <a:lnTo>
                        <a:pt x="195" y="24"/>
                      </a:lnTo>
                      <a:lnTo>
                        <a:pt x="201" y="31"/>
                      </a:lnTo>
                      <a:lnTo>
                        <a:pt x="209" y="41"/>
                      </a:lnTo>
                      <a:lnTo>
                        <a:pt x="215" y="51"/>
                      </a:lnTo>
                      <a:lnTo>
                        <a:pt x="219" y="63"/>
                      </a:lnTo>
                      <a:lnTo>
                        <a:pt x="221" y="73"/>
                      </a:lnTo>
                      <a:lnTo>
                        <a:pt x="220" y="79"/>
                      </a:lnTo>
                      <a:lnTo>
                        <a:pt x="217" y="72"/>
                      </a:lnTo>
                      <a:lnTo>
                        <a:pt x="212" y="67"/>
                      </a:lnTo>
                      <a:lnTo>
                        <a:pt x="205" y="64"/>
                      </a:lnTo>
                      <a:lnTo>
                        <a:pt x="195" y="60"/>
                      </a:lnTo>
                      <a:lnTo>
                        <a:pt x="184" y="58"/>
                      </a:lnTo>
                      <a:lnTo>
                        <a:pt x="174" y="57"/>
                      </a:lnTo>
                      <a:lnTo>
                        <a:pt x="164" y="57"/>
                      </a:lnTo>
                      <a:lnTo>
                        <a:pt x="153" y="60"/>
                      </a:lnTo>
                      <a:lnTo>
                        <a:pt x="145" y="63"/>
                      </a:lnTo>
                      <a:lnTo>
                        <a:pt x="139" y="67"/>
                      </a:lnTo>
                      <a:lnTo>
                        <a:pt x="132" y="73"/>
                      </a:lnTo>
                      <a:lnTo>
                        <a:pt x="129" y="78"/>
                      </a:lnTo>
                      <a:lnTo>
                        <a:pt x="127" y="85"/>
                      </a:lnTo>
                      <a:lnTo>
                        <a:pt x="125" y="92"/>
                      </a:lnTo>
                      <a:lnTo>
                        <a:pt x="123" y="102"/>
                      </a:lnTo>
                      <a:lnTo>
                        <a:pt x="122" y="112"/>
                      </a:lnTo>
                      <a:lnTo>
                        <a:pt x="120" y="124"/>
                      </a:lnTo>
                      <a:lnTo>
                        <a:pt x="117" y="135"/>
                      </a:lnTo>
                      <a:lnTo>
                        <a:pt x="113" y="147"/>
                      </a:lnTo>
                      <a:lnTo>
                        <a:pt x="109" y="158"/>
                      </a:lnTo>
                      <a:lnTo>
                        <a:pt x="104" y="168"/>
                      </a:lnTo>
                      <a:lnTo>
                        <a:pt x="97" y="180"/>
                      </a:lnTo>
                      <a:lnTo>
                        <a:pt x="89" y="190"/>
                      </a:lnTo>
                      <a:lnTo>
                        <a:pt x="79" y="199"/>
                      </a:lnTo>
                      <a:lnTo>
                        <a:pt x="69" y="207"/>
                      </a:lnTo>
                      <a:lnTo>
                        <a:pt x="57" y="215"/>
                      </a:lnTo>
                      <a:lnTo>
                        <a:pt x="47" y="219"/>
                      </a:lnTo>
                      <a:lnTo>
                        <a:pt x="37" y="223"/>
                      </a:lnTo>
                      <a:lnTo>
                        <a:pt x="25" y="226"/>
                      </a:lnTo>
                      <a:lnTo>
                        <a:pt x="12" y="228"/>
                      </a:lnTo>
                      <a:lnTo>
                        <a:pt x="0" y="229"/>
                      </a:lnTo>
                    </a:path>
                  </a:pathLst>
                </a:custGeom>
                <a:gradFill rotWithShape="0">
                  <a:gsLst>
                    <a:gs pos="0">
                      <a:schemeClr val="accent1"/>
                    </a:gs>
                    <a:gs pos="100000">
                      <a:schemeClr val="accent1">
                        <a:gamma/>
                        <a:shade val="46275"/>
                        <a:invGamma/>
                      </a:schemeClr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 type="none" w="sm" len="sm"/>
                      <a:tailEnd type="none" w="sm" len="sm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7462" name="Oval 54"/>
                <p:cNvSpPr>
                  <a:spLocks noChangeArrowheads="1"/>
                </p:cNvSpPr>
                <p:nvPr/>
              </p:nvSpPr>
              <p:spPr bwMode="auto">
                <a:xfrm>
                  <a:off x="829" y="1345"/>
                  <a:ext cx="56" cy="5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1"/>
                    </a:gs>
                    <a:gs pos="100000">
                      <a:schemeClr val="accent1">
                        <a:gamma/>
                        <a:shade val="46275"/>
                        <a:invGamma/>
                      </a:schemeClr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lIns="92075" tIns="46038" rIns="92075" bIns="46038" anchor="ctr"/>
                <a:lstStyle/>
                <a:p>
                  <a:pPr>
                    <a:spcBef>
                      <a:spcPct val="50000"/>
                    </a:spcBef>
                  </a:pPr>
                  <a:endParaRPr kumimoji="1" lang="ru-RU" sz="2400"/>
                </a:p>
              </p:txBody>
            </p:sp>
          </p:grpSp>
        </p:grpSp>
      </p:grpSp>
      <p:sp>
        <p:nvSpPr>
          <p:cNvPr id="17463" name="Rectangle 5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17464" name="Rectangle 5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2F12829C-4896-41DB-96CE-22CDE0C5E85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654D8F4-9961-430A-ACE2-D24662974B89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93008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119938" y="228600"/>
            <a:ext cx="1871662" cy="601027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500188" y="228600"/>
            <a:ext cx="5467350" cy="60102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2F3C290-1133-4693-9B2E-835CF748B9DE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02356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dgm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r>
              <a:rPr lang="ru-RU" noProof="0" smtClean="0"/>
              <a:t>Вставка рисунка SmartArt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93F5712D-3653-42AC-B016-C6F05DADDB50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635212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6350"/>
            <a:ext cx="9140825" cy="6851650"/>
            <a:chOff x="0" y="4"/>
            <a:chExt cx="5758" cy="4316"/>
          </a:xfrm>
        </p:grpSpPr>
        <p:grpSp>
          <p:nvGrpSpPr>
            <p:cNvPr id="5" name="Group 3"/>
            <p:cNvGrpSpPr>
              <a:grpSpLocks/>
            </p:cNvGrpSpPr>
            <p:nvPr/>
          </p:nvGrpSpPr>
          <p:grpSpPr bwMode="auto">
            <a:xfrm>
              <a:off x="0" y="1161"/>
              <a:ext cx="5758" cy="3159"/>
              <a:chOff x="0" y="1161"/>
              <a:chExt cx="5758" cy="3159"/>
            </a:xfrm>
          </p:grpSpPr>
          <p:sp>
            <p:nvSpPr>
              <p:cNvPr id="16" name="Freeform 4"/>
              <p:cNvSpPr>
                <a:spLocks/>
              </p:cNvSpPr>
              <p:nvPr/>
            </p:nvSpPr>
            <p:spPr bwMode="hidden">
              <a:xfrm>
                <a:off x="558" y="1161"/>
                <a:ext cx="5200" cy="3159"/>
              </a:xfrm>
              <a:custGeom>
                <a:avLst/>
                <a:gdLst>
                  <a:gd name="T0" fmla="*/ 0 w 5184"/>
                  <a:gd name="T1" fmla="*/ 3159 h 3159"/>
                  <a:gd name="T2" fmla="*/ 5312 w 5184"/>
                  <a:gd name="T3" fmla="*/ 3159 h 3159"/>
                  <a:gd name="T4" fmla="*/ 5312 w 5184"/>
                  <a:gd name="T5" fmla="*/ 0 h 3159"/>
                  <a:gd name="T6" fmla="*/ 0 w 5184"/>
                  <a:gd name="T7" fmla="*/ 0 h 3159"/>
                  <a:gd name="T8" fmla="*/ 0 w 5184"/>
                  <a:gd name="T9" fmla="*/ 3159 h 3159"/>
                  <a:gd name="T10" fmla="*/ 0 w 5184"/>
                  <a:gd name="T11" fmla="*/ 3159 h 315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5184" h="3159">
                    <a:moveTo>
                      <a:pt x="0" y="3159"/>
                    </a:moveTo>
                    <a:lnTo>
                      <a:pt x="5184" y="3159"/>
                    </a:lnTo>
                    <a:lnTo>
                      <a:pt x="5184" y="0"/>
                    </a:lnTo>
                    <a:lnTo>
                      <a:pt x="0" y="0"/>
                    </a:lnTo>
                    <a:lnTo>
                      <a:pt x="0" y="3159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2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ru-RU" u="sng" smtClean="0">
                  <a:solidFill>
                    <a:srgbClr val="FFFFFF"/>
                  </a:solidFill>
                  <a:latin typeface="Tahoma" pitchFamily="34" charset="0"/>
                  <a:cs typeface="Arial" charset="0"/>
                </a:endParaRPr>
              </a:p>
            </p:txBody>
          </p:sp>
          <p:sp>
            <p:nvSpPr>
              <p:cNvPr id="17" name="Freeform 5"/>
              <p:cNvSpPr>
                <a:spLocks/>
              </p:cNvSpPr>
              <p:nvPr/>
            </p:nvSpPr>
            <p:spPr bwMode="hidden">
              <a:xfrm>
                <a:off x="0" y="1161"/>
                <a:ext cx="558" cy="3159"/>
              </a:xfrm>
              <a:custGeom>
                <a:avLst/>
                <a:gdLst>
                  <a:gd name="T0" fmla="*/ 0 w 556"/>
                  <a:gd name="T1" fmla="*/ 0 h 3159"/>
                  <a:gd name="T2" fmla="*/ 0 w 556"/>
                  <a:gd name="T3" fmla="*/ 3159 h 3159"/>
                  <a:gd name="T4" fmla="*/ 572 w 556"/>
                  <a:gd name="T5" fmla="*/ 3159 h 3159"/>
                  <a:gd name="T6" fmla="*/ 572 w 556"/>
                  <a:gd name="T7" fmla="*/ 0 h 3159"/>
                  <a:gd name="T8" fmla="*/ 0 w 556"/>
                  <a:gd name="T9" fmla="*/ 0 h 3159"/>
                  <a:gd name="T10" fmla="*/ 0 w 556"/>
                  <a:gd name="T11" fmla="*/ 0 h 315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556" h="3159">
                    <a:moveTo>
                      <a:pt x="0" y="0"/>
                    </a:moveTo>
                    <a:lnTo>
                      <a:pt x="0" y="3159"/>
                    </a:lnTo>
                    <a:lnTo>
                      <a:pt x="556" y="3159"/>
                    </a:lnTo>
                    <a:lnTo>
                      <a:pt x="556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ru-RU" u="sng" smtClean="0">
                  <a:solidFill>
                    <a:srgbClr val="FFFFFF"/>
                  </a:solidFill>
                  <a:latin typeface="Tahoma" pitchFamily="34" charset="0"/>
                  <a:cs typeface="Arial" charset="0"/>
                </a:endParaRPr>
              </a:p>
            </p:txBody>
          </p:sp>
        </p:grpSp>
        <p:sp>
          <p:nvSpPr>
            <p:cNvPr id="6" name="Freeform 6"/>
            <p:cNvSpPr>
              <a:spLocks/>
            </p:cNvSpPr>
            <p:nvPr/>
          </p:nvSpPr>
          <p:spPr bwMode="ltGray">
            <a:xfrm>
              <a:off x="552" y="951"/>
              <a:ext cx="12" cy="42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420"/>
                </a:cxn>
                <a:cxn ang="0">
                  <a:pos x="12" y="42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2" h="420">
                  <a:moveTo>
                    <a:pt x="0" y="0"/>
                  </a:moveTo>
                  <a:lnTo>
                    <a:pt x="0" y="420"/>
                  </a:lnTo>
                  <a:lnTo>
                    <a:pt x="12" y="42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50000">
                  <a:schemeClr val="hlink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ru-RU" u="sng">
                <a:solidFill>
                  <a:srgbClr val="FFFFFF"/>
                </a:solidFill>
                <a:latin typeface="Tahoma" pitchFamily="34" charset="0"/>
                <a:cs typeface="Arial" charset="0"/>
              </a:endParaRPr>
            </a:p>
          </p:txBody>
        </p:sp>
        <p:sp>
          <p:nvSpPr>
            <p:cNvPr id="7" name="Freeform 7"/>
            <p:cNvSpPr>
              <a:spLocks/>
            </p:cNvSpPr>
            <p:nvPr/>
          </p:nvSpPr>
          <p:spPr bwMode="ltGray">
            <a:xfrm>
              <a:off x="767" y="1155"/>
              <a:ext cx="252" cy="12"/>
            </a:xfrm>
            <a:custGeom>
              <a:avLst/>
              <a:gdLst>
                <a:gd name="T0" fmla="*/ 259 w 251"/>
                <a:gd name="T1" fmla="*/ 0 h 12"/>
                <a:gd name="T2" fmla="*/ 0 w 251"/>
                <a:gd name="T3" fmla="*/ 0 h 12"/>
                <a:gd name="T4" fmla="*/ 0 w 251"/>
                <a:gd name="T5" fmla="*/ 12 h 12"/>
                <a:gd name="T6" fmla="*/ 259 w 251"/>
                <a:gd name="T7" fmla="*/ 12 h 12"/>
                <a:gd name="T8" fmla="*/ 259 w 251"/>
                <a:gd name="T9" fmla="*/ 0 h 12"/>
                <a:gd name="T10" fmla="*/ 259 w 251"/>
                <a:gd name="T11" fmla="*/ 0 h 1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51" h="12">
                  <a:moveTo>
                    <a:pt x="251" y="0"/>
                  </a:moveTo>
                  <a:lnTo>
                    <a:pt x="0" y="0"/>
                  </a:lnTo>
                  <a:lnTo>
                    <a:pt x="0" y="12"/>
                  </a:lnTo>
                  <a:lnTo>
                    <a:pt x="251" y="12"/>
                  </a:lnTo>
                  <a:lnTo>
                    <a:pt x="251" y="0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ru-RU" u="sng" smtClean="0">
                <a:solidFill>
                  <a:srgbClr val="FFFFFF"/>
                </a:solidFill>
                <a:latin typeface="Tahoma" pitchFamily="34" charset="0"/>
                <a:cs typeface="Arial" charset="0"/>
              </a:endParaRPr>
            </a:p>
          </p:txBody>
        </p:sp>
        <p:sp>
          <p:nvSpPr>
            <p:cNvPr id="8" name="Freeform 8"/>
            <p:cNvSpPr>
              <a:spLocks/>
            </p:cNvSpPr>
            <p:nvPr/>
          </p:nvSpPr>
          <p:spPr bwMode="ltGray">
            <a:xfrm>
              <a:off x="0" y="1155"/>
              <a:ext cx="351" cy="12"/>
            </a:xfrm>
            <a:custGeom>
              <a:avLst/>
              <a:gdLst>
                <a:gd name="T0" fmla="*/ 0 w 251"/>
                <a:gd name="T1" fmla="*/ 0 h 12"/>
                <a:gd name="T2" fmla="*/ 0 w 251"/>
                <a:gd name="T3" fmla="*/ 12 h 12"/>
                <a:gd name="T4" fmla="*/ 3675 w 251"/>
                <a:gd name="T5" fmla="*/ 12 h 12"/>
                <a:gd name="T6" fmla="*/ 3675 w 251"/>
                <a:gd name="T7" fmla="*/ 0 h 12"/>
                <a:gd name="T8" fmla="*/ 0 w 251"/>
                <a:gd name="T9" fmla="*/ 0 h 12"/>
                <a:gd name="T10" fmla="*/ 0 w 251"/>
                <a:gd name="T11" fmla="*/ 0 h 1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51" h="12">
                  <a:moveTo>
                    <a:pt x="0" y="0"/>
                  </a:moveTo>
                  <a:lnTo>
                    <a:pt x="0" y="12"/>
                  </a:lnTo>
                  <a:lnTo>
                    <a:pt x="251" y="12"/>
                  </a:lnTo>
                  <a:lnTo>
                    <a:pt x="251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ru-RU" u="sng" smtClean="0">
                <a:solidFill>
                  <a:srgbClr val="FFFFFF"/>
                </a:solidFill>
                <a:latin typeface="Tahoma" pitchFamily="34" charset="0"/>
                <a:cs typeface="Arial" charset="0"/>
              </a:endParaRPr>
            </a:p>
          </p:txBody>
        </p:sp>
        <p:grpSp>
          <p:nvGrpSpPr>
            <p:cNvPr id="9" name="Group 9"/>
            <p:cNvGrpSpPr>
              <a:grpSpLocks/>
            </p:cNvGrpSpPr>
            <p:nvPr/>
          </p:nvGrpSpPr>
          <p:grpSpPr bwMode="auto">
            <a:xfrm>
              <a:off x="348" y="4"/>
              <a:ext cx="5410" cy="4316"/>
              <a:chOff x="348" y="4"/>
              <a:chExt cx="5410" cy="4316"/>
            </a:xfrm>
          </p:grpSpPr>
          <p:sp>
            <p:nvSpPr>
              <p:cNvPr id="10" name="Freeform 10"/>
              <p:cNvSpPr>
                <a:spLocks/>
              </p:cNvSpPr>
              <p:nvPr/>
            </p:nvSpPr>
            <p:spPr bwMode="ltGray">
              <a:xfrm>
                <a:off x="552" y="4"/>
                <a:ext cx="12" cy="695"/>
              </a:xfrm>
              <a:custGeom>
                <a:avLst/>
                <a:gdLst>
                  <a:gd name="T0" fmla="*/ 12 w 12"/>
                  <a:gd name="T1" fmla="*/ 0 h 695"/>
                  <a:gd name="T2" fmla="*/ 0 w 12"/>
                  <a:gd name="T3" fmla="*/ 0 h 695"/>
                  <a:gd name="T4" fmla="*/ 0 w 12"/>
                  <a:gd name="T5" fmla="*/ 695 h 695"/>
                  <a:gd name="T6" fmla="*/ 12 w 12"/>
                  <a:gd name="T7" fmla="*/ 695 h 695"/>
                  <a:gd name="T8" fmla="*/ 12 w 12"/>
                  <a:gd name="T9" fmla="*/ 0 h 695"/>
                  <a:gd name="T10" fmla="*/ 12 w 12"/>
                  <a:gd name="T11" fmla="*/ 0 h 69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2" h="695">
                    <a:moveTo>
                      <a:pt x="12" y="0"/>
                    </a:moveTo>
                    <a:lnTo>
                      <a:pt x="0" y="0"/>
                    </a:lnTo>
                    <a:lnTo>
                      <a:pt x="0" y="695"/>
                    </a:lnTo>
                    <a:lnTo>
                      <a:pt x="12" y="695"/>
                    </a:lnTo>
                    <a:lnTo>
                      <a:pt x="1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ru-RU" u="sng" smtClean="0">
                  <a:solidFill>
                    <a:srgbClr val="FFFFFF"/>
                  </a:solidFill>
                  <a:latin typeface="Tahoma" pitchFamily="34" charset="0"/>
                  <a:cs typeface="Arial" charset="0"/>
                </a:endParaRPr>
              </a:p>
            </p:txBody>
          </p:sp>
          <p:sp>
            <p:nvSpPr>
              <p:cNvPr id="11" name="Freeform 11"/>
              <p:cNvSpPr>
                <a:spLocks/>
              </p:cNvSpPr>
              <p:nvPr/>
            </p:nvSpPr>
            <p:spPr bwMode="ltGray">
              <a:xfrm>
                <a:off x="552" y="1623"/>
                <a:ext cx="12" cy="2697"/>
              </a:xfrm>
              <a:custGeom>
                <a:avLst/>
                <a:gdLst>
                  <a:gd name="T0" fmla="*/ 0 w 12"/>
                  <a:gd name="T1" fmla="*/ 2697 h 2697"/>
                  <a:gd name="T2" fmla="*/ 12 w 12"/>
                  <a:gd name="T3" fmla="*/ 2697 h 2697"/>
                  <a:gd name="T4" fmla="*/ 12 w 12"/>
                  <a:gd name="T5" fmla="*/ 0 h 2697"/>
                  <a:gd name="T6" fmla="*/ 0 w 12"/>
                  <a:gd name="T7" fmla="*/ 0 h 2697"/>
                  <a:gd name="T8" fmla="*/ 0 w 12"/>
                  <a:gd name="T9" fmla="*/ 2697 h 2697"/>
                  <a:gd name="T10" fmla="*/ 0 w 12"/>
                  <a:gd name="T11" fmla="*/ 2697 h 269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2" h="2697">
                    <a:moveTo>
                      <a:pt x="0" y="2697"/>
                    </a:moveTo>
                    <a:lnTo>
                      <a:pt x="12" y="2697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2697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ru-RU" u="sng" smtClean="0">
                  <a:solidFill>
                    <a:srgbClr val="FFFFFF"/>
                  </a:solidFill>
                  <a:latin typeface="Tahoma" pitchFamily="34" charset="0"/>
                  <a:cs typeface="Arial" charset="0"/>
                </a:endParaRPr>
              </a:p>
            </p:txBody>
          </p:sp>
          <p:sp>
            <p:nvSpPr>
              <p:cNvPr id="12" name="Freeform 12"/>
              <p:cNvSpPr>
                <a:spLocks/>
              </p:cNvSpPr>
              <p:nvPr/>
            </p:nvSpPr>
            <p:spPr bwMode="ltGray">
              <a:xfrm>
                <a:off x="1019" y="1155"/>
                <a:ext cx="4739" cy="12"/>
              </a:xfrm>
              <a:custGeom>
                <a:avLst/>
                <a:gdLst>
                  <a:gd name="T0" fmla="*/ 4844 w 4724"/>
                  <a:gd name="T1" fmla="*/ 0 h 12"/>
                  <a:gd name="T2" fmla="*/ 0 w 4724"/>
                  <a:gd name="T3" fmla="*/ 0 h 12"/>
                  <a:gd name="T4" fmla="*/ 0 w 4724"/>
                  <a:gd name="T5" fmla="*/ 12 h 12"/>
                  <a:gd name="T6" fmla="*/ 4844 w 4724"/>
                  <a:gd name="T7" fmla="*/ 12 h 12"/>
                  <a:gd name="T8" fmla="*/ 4844 w 4724"/>
                  <a:gd name="T9" fmla="*/ 0 h 12"/>
                  <a:gd name="T10" fmla="*/ 4844 w 4724"/>
                  <a:gd name="T11" fmla="*/ 0 h 1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4724" h="12">
                    <a:moveTo>
                      <a:pt x="4724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4724" y="12"/>
                    </a:lnTo>
                    <a:lnTo>
                      <a:pt x="47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ru-RU" u="sng" smtClean="0">
                  <a:solidFill>
                    <a:srgbClr val="FFFFFF"/>
                  </a:solidFill>
                  <a:latin typeface="Tahoma" pitchFamily="34" charset="0"/>
                  <a:cs typeface="Arial" charset="0"/>
                </a:endParaRPr>
              </a:p>
            </p:txBody>
          </p:sp>
          <p:sp>
            <p:nvSpPr>
              <p:cNvPr id="13" name="Freeform 13"/>
              <p:cNvSpPr>
                <a:spLocks/>
              </p:cNvSpPr>
              <p:nvPr/>
            </p:nvSpPr>
            <p:spPr bwMode="ltGray">
              <a:xfrm>
                <a:off x="552" y="1371"/>
                <a:ext cx="12" cy="252"/>
              </a:xfrm>
              <a:custGeom>
                <a:avLst/>
                <a:gdLst>
                  <a:gd name="T0" fmla="*/ 0 w 12"/>
                  <a:gd name="T1" fmla="*/ 252 h 252"/>
                  <a:gd name="T2" fmla="*/ 12 w 12"/>
                  <a:gd name="T3" fmla="*/ 252 h 252"/>
                  <a:gd name="T4" fmla="*/ 12 w 12"/>
                  <a:gd name="T5" fmla="*/ 0 h 252"/>
                  <a:gd name="T6" fmla="*/ 0 w 12"/>
                  <a:gd name="T7" fmla="*/ 0 h 252"/>
                  <a:gd name="T8" fmla="*/ 0 w 12"/>
                  <a:gd name="T9" fmla="*/ 252 h 252"/>
                  <a:gd name="T10" fmla="*/ 0 w 12"/>
                  <a:gd name="T11" fmla="*/ 252 h 25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2" h="252">
                    <a:moveTo>
                      <a:pt x="0" y="252"/>
                    </a:moveTo>
                    <a:lnTo>
                      <a:pt x="12" y="252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25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ru-RU" u="sng" smtClean="0">
                  <a:solidFill>
                    <a:srgbClr val="FFFFFF"/>
                  </a:solidFill>
                  <a:latin typeface="Tahoma" pitchFamily="34" charset="0"/>
                  <a:cs typeface="Arial" charset="0"/>
                </a:endParaRPr>
              </a:p>
            </p:txBody>
          </p:sp>
          <p:sp>
            <p:nvSpPr>
              <p:cNvPr id="14" name="Freeform 14"/>
              <p:cNvSpPr>
                <a:spLocks/>
              </p:cNvSpPr>
              <p:nvPr/>
            </p:nvSpPr>
            <p:spPr bwMode="ltGray">
              <a:xfrm>
                <a:off x="552" y="699"/>
                <a:ext cx="12" cy="252"/>
              </a:xfrm>
              <a:custGeom>
                <a:avLst/>
                <a:gdLst>
                  <a:gd name="T0" fmla="*/ 12 w 12"/>
                  <a:gd name="T1" fmla="*/ 0 h 252"/>
                  <a:gd name="T2" fmla="*/ 0 w 12"/>
                  <a:gd name="T3" fmla="*/ 0 h 252"/>
                  <a:gd name="T4" fmla="*/ 0 w 12"/>
                  <a:gd name="T5" fmla="*/ 252 h 252"/>
                  <a:gd name="T6" fmla="*/ 12 w 12"/>
                  <a:gd name="T7" fmla="*/ 252 h 252"/>
                  <a:gd name="T8" fmla="*/ 12 w 12"/>
                  <a:gd name="T9" fmla="*/ 0 h 252"/>
                  <a:gd name="T10" fmla="*/ 12 w 12"/>
                  <a:gd name="T11" fmla="*/ 0 h 25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2" h="252">
                    <a:moveTo>
                      <a:pt x="12" y="0"/>
                    </a:moveTo>
                    <a:lnTo>
                      <a:pt x="0" y="0"/>
                    </a:lnTo>
                    <a:lnTo>
                      <a:pt x="0" y="252"/>
                    </a:lnTo>
                    <a:lnTo>
                      <a:pt x="12" y="252"/>
                    </a:lnTo>
                    <a:lnTo>
                      <a:pt x="1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ru-RU" u="sng" smtClean="0">
                  <a:solidFill>
                    <a:srgbClr val="FFFFFF"/>
                  </a:solidFill>
                  <a:latin typeface="Tahoma" pitchFamily="34" charset="0"/>
                  <a:cs typeface="Arial" charset="0"/>
                </a:endParaRPr>
              </a:p>
            </p:txBody>
          </p:sp>
          <p:sp>
            <p:nvSpPr>
              <p:cNvPr id="15" name="Freeform 15"/>
              <p:cNvSpPr>
                <a:spLocks/>
              </p:cNvSpPr>
              <p:nvPr/>
            </p:nvSpPr>
            <p:spPr bwMode="ltGray">
              <a:xfrm>
                <a:off x="348" y="1155"/>
                <a:ext cx="419" cy="1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2"/>
                  </a:cxn>
                  <a:cxn ang="0">
                    <a:pos x="418" y="12"/>
                  </a:cxn>
                  <a:cxn ang="0">
                    <a:pos x="418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418" h="12">
                    <a:moveTo>
                      <a:pt x="0" y="0"/>
                    </a:moveTo>
                    <a:lnTo>
                      <a:pt x="0" y="12"/>
                    </a:lnTo>
                    <a:lnTo>
                      <a:pt x="418" y="12"/>
                    </a:lnTo>
                    <a:lnTo>
                      <a:pt x="418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50000">
                    <a:schemeClr val="hlink"/>
                  </a:gs>
                  <a:gs pos="100000">
                    <a:schemeClr val="accent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hangingPunct="1">
                  <a:defRPr/>
                </a:pPr>
                <a:endParaRPr lang="ru-RU" u="sng">
                  <a:solidFill>
                    <a:srgbClr val="FFFFFF"/>
                  </a:solidFill>
                  <a:latin typeface="Tahoma" pitchFamily="34" charset="0"/>
                  <a:cs typeface="Arial" charset="0"/>
                </a:endParaRPr>
              </a:p>
            </p:txBody>
          </p:sp>
        </p:grpSp>
      </p:grpSp>
      <p:sp>
        <p:nvSpPr>
          <p:cNvPr id="205840" name="Rectangle 16"/>
          <p:cNvSpPr>
            <a:spLocks noGrp="1" noChangeArrowheads="1"/>
          </p:cNvSpPr>
          <p:nvPr>
            <p:ph type="ctrTitle" sz="quarter"/>
          </p:nvPr>
        </p:nvSpPr>
        <p:spPr>
          <a:xfrm>
            <a:off x="1066800" y="1997075"/>
            <a:ext cx="7086600" cy="1431925"/>
          </a:xfrm>
        </p:spPr>
        <p:txBody>
          <a:bodyPr anchor="b"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205841" name="Rectangle 1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066800" y="3886200"/>
            <a:ext cx="64008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18" name="Rectangle 18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19" name="Rectangle 19"/>
          <p:cNvSpPr>
            <a:spLocks noGrp="1" noChangeArrowheads="1"/>
          </p:cNvSpPr>
          <p:nvPr>
            <p:ph type="ftr" sz="quarter" idx="11"/>
          </p:nvPr>
        </p:nvSpPr>
        <p:spPr>
          <a:xfrm>
            <a:off x="33528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20" name="Rectangle 20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855B87-12D3-44D7-B6C3-C966FFF20C9E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1954909"/>
      </p:ext>
    </p:extLst>
  </p:cSld>
  <p:clrMapOvr>
    <a:masterClrMapping/>
  </p:clrMapOvr>
  <p:transition spd="med" advClick="0" advTm="1000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07C447-1F85-4724-94B8-5084B14B726E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4745396"/>
      </p:ext>
    </p:extLst>
  </p:cSld>
  <p:clrMapOvr>
    <a:masterClrMapping/>
  </p:clrMapOvr>
  <p:transition spd="med" advClick="0" advTm="1000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98559B-8E11-4830-A521-B3ED3922557E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1944651"/>
      </p:ext>
    </p:extLst>
  </p:cSld>
  <p:clrMapOvr>
    <a:masterClrMapping/>
  </p:clrMapOvr>
  <p:transition spd="med" advClick="0" advTm="1000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066800" y="1981200"/>
            <a:ext cx="36957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14900" y="1981200"/>
            <a:ext cx="36957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4AA702-59EF-421B-9E4B-386536C3EA49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2746902"/>
      </p:ext>
    </p:extLst>
  </p:cSld>
  <p:clrMapOvr>
    <a:masterClrMapping/>
  </p:clrMapOvr>
  <p:transition spd="med" advClick="0" advTm="1000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8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9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4691C9-BD60-431C-A023-C3E7E274F025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5133798"/>
      </p:ext>
    </p:extLst>
  </p:cSld>
  <p:clrMapOvr>
    <a:masterClrMapping/>
  </p:clrMapOvr>
  <p:transition spd="med" advClick="0" advTm="1000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2597A4-BCEC-4AF5-8DFF-D359AC7CAF3D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1705749"/>
      </p:ext>
    </p:extLst>
  </p:cSld>
  <p:clrMapOvr>
    <a:masterClrMapping/>
  </p:clrMapOvr>
  <p:transition spd="med" advClick="0" advTm="1000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3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424756-0CA6-4876-B52A-B045D85B30AD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5925784"/>
      </p:ext>
    </p:extLst>
  </p:cSld>
  <p:clrMapOvr>
    <a:masterClrMapping/>
  </p:clrMapOvr>
  <p:transition spd="med" advClick="0" advTm="1000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92891E-4B82-4355-B88F-BB90D7A05AD9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700511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FE91A3-309C-42E2-B0D4-4032A9119A4D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2828164"/>
      </p:ext>
    </p:extLst>
  </p:cSld>
  <p:clrMapOvr>
    <a:masterClrMapping/>
  </p:clrMapOvr>
  <p:transition spd="med" advClick="0" advTm="1000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A638FE-5470-43B8-81C0-3D0C6A05C3CA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4988299"/>
      </p:ext>
    </p:extLst>
  </p:cSld>
  <p:clrMapOvr>
    <a:masterClrMapping/>
  </p:clrMapOvr>
  <p:transition spd="med" advClick="0" advTm="1000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C55913-08B7-45A6-8B95-02FB950CDDEE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2203847"/>
      </p:ext>
    </p:extLst>
  </p:cSld>
  <p:clrMapOvr>
    <a:masterClrMapping/>
  </p:clrMapOvr>
  <p:transition spd="med" advClick="0" advTm="1000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24650" y="304800"/>
            <a:ext cx="1885950" cy="5791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066800" y="304800"/>
            <a:ext cx="5505450" cy="5791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DE11C9-0C2A-407F-A275-C5D0A37A0433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6879146"/>
      </p:ext>
    </p:extLst>
  </p:cSld>
  <p:clrMapOvr>
    <a:masterClrMapping/>
  </p:clrMapOvr>
  <p:transition spd="med" advClick="0" advTm="1000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Заголовок, текст и кли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304800"/>
            <a:ext cx="7543800" cy="14319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1066800" y="1981200"/>
            <a:ext cx="36957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Клип 3"/>
          <p:cNvSpPr>
            <a:spLocks noGrp="1"/>
          </p:cNvSpPr>
          <p:nvPr>
            <p:ph type="clipArt" sz="half" idx="2"/>
          </p:nvPr>
        </p:nvSpPr>
        <p:spPr>
          <a:xfrm>
            <a:off x="4914900" y="1981200"/>
            <a:ext cx="3695700" cy="4114800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5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A0B9EF-134C-48B6-81B0-38542C990525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7691393"/>
      </p:ext>
    </p:extLst>
  </p:cSld>
  <p:clrMapOvr>
    <a:masterClrMapping/>
  </p:clrMapOvr>
  <p:transition spd="med" advClick="0" advTm="10000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304800"/>
            <a:ext cx="7543800" cy="14319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1066800" y="1981200"/>
            <a:ext cx="7543800" cy="4114800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2FB88E-6A2B-476A-AA46-09C266BE6297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6352916"/>
      </p:ext>
    </p:extLst>
  </p:cSld>
  <p:clrMapOvr>
    <a:masterClrMapping/>
  </p:clrMapOvr>
  <p:transition spd="med" advClick="0" advTm="1000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 preserve="1">
  <p:cSld name="Заголовок и текст над объек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304800"/>
            <a:ext cx="7543800" cy="14319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1066800" y="1981200"/>
            <a:ext cx="75438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1066800" y="4114800"/>
            <a:ext cx="75438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6AAD67-A525-499D-B48F-C421F9257F7A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8814082"/>
      </p:ext>
    </p:extLst>
  </p:cSld>
  <p:clrMapOvr>
    <a:masterClrMapping/>
  </p:clrMapOvr>
  <p:transition spd="med" advClick="0" advTm="10000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304800"/>
            <a:ext cx="7543800" cy="14319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1066800" y="1981200"/>
            <a:ext cx="36957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14900" y="1981200"/>
            <a:ext cx="36957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803970-7BD0-4F5D-BAF0-C23121AEED56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7957322"/>
      </p:ext>
    </p:extLst>
  </p:cSld>
  <p:clrMapOvr>
    <a:masterClrMapping/>
  </p:clrMapOvr>
  <p:transition spd="med" advClick="0" advTm="10000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304800"/>
            <a:ext cx="7543800" cy="14319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066800" y="1981200"/>
            <a:ext cx="36957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14900" y="1981200"/>
            <a:ext cx="36957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4F37D7-4330-4DC4-8053-5B382542A8D5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7472571"/>
      </p:ext>
    </p:extLst>
  </p:cSld>
  <p:clrMapOvr>
    <a:masterClrMapping/>
  </p:clrMapOvr>
  <p:transition spd="med" advClick="0" advTm="10000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304800"/>
            <a:ext cx="7543800" cy="14319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066800" y="1981200"/>
            <a:ext cx="36957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914900" y="1981200"/>
            <a:ext cx="36957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914900" y="4114800"/>
            <a:ext cx="36957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8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628E73-2B49-4DAD-910C-63241449A408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6842549"/>
      </p:ext>
    </p:extLst>
  </p:cSld>
  <p:clrMapOvr>
    <a:masterClrMapping/>
  </p:clrMapOvr>
  <p:transition spd="med" advClick="0" advTm="1000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CA804E-3674-4E5A-A2E8-7D14A4997649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46087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Заголовок и объект над текс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304800"/>
            <a:ext cx="7543800" cy="14319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066800" y="1981200"/>
            <a:ext cx="75438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066800" y="4114800"/>
            <a:ext cx="75438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CB176A-46DE-4E4A-87DC-812FCEF1E63E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7523569"/>
      </p:ext>
    </p:extLst>
  </p:cSld>
  <p:clrMapOvr>
    <a:masterClrMapping/>
  </p:clrMapOvr>
  <p:transition spd="med" advClick="0" advTm="10000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6350"/>
            <a:ext cx="9140825" cy="6851650"/>
            <a:chOff x="0" y="4"/>
            <a:chExt cx="5758" cy="4316"/>
          </a:xfrm>
        </p:grpSpPr>
        <p:grpSp>
          <p:nvGrpSpPr>
            <p:cNvPr id="5" name="Group 3"/>
            <p:cNvGrpSpPr>
              <a:grpSpLocks/>
            </p:cNvGrpSpPr>
            <p:nvPr/>
          </p:nvGrpSpPr>
          <p:grpSpPr bwMode="auto">
            <a:xfrm>
              <a:off x="0" y="1161"/>
              <a:ext cx="5758" cy="3159"/>
              <a:chOff x="0" y="1161"/>
              <a:chExt cx="5758" cy="3159"/>
            </a:xfrm>
          </p:grpSpPr>
          <p:sp>
            <p:nvSpPr>
              <p:cNvPr id="16" name="Freeform 4"/>
              <p:cNvSpPr>
                <a:spLocks/>
              </p:cNvSpPr>
              <p:nvPr/>
            </p:nvSpPr>
            <p:spPr bwMode="hidden">
              <a:xfrm>
                <a:off x="558" y="1161"/>
                <a:ext cx="5200" cy="3159"/>
              </a:xfrm>
              <a:custGeom>
                <a:avLst/>
                <a:gdLst>
                  <a:gd name="T0" fmla="*/ 0 w 5184"/>
                  <a:gd name="T1" fmla="*/ 3159 h 3159"/>
                  <a:gd name="T2" fmla="*/ 5312 w 5184"/>
                  <a:gd name="T3" fmla="*/ 3159 h 3159"/>
                  <a:gd name="T4" fmla="*/ 5312 w 5184"/>
                  <a:gd name="T5" fmla="*/ 0 h 3159"/>
                  <a:gd name="T6" fmla="*/ 0 w 5184"/>
                  <a:gd name="T7" fmla="*/ 0 h 3159"/>
                  <a:gd name="T8" fmla="*/ 0 w 5184"/>
                  <a:gd name="T9" fmla="*/ 3159 h 3159"/>
                  <a:gd name="T10" fmla="*/ 0 w 5184"/>
                  <a:gd name="T11" fmla="*/ 3159 h 315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5184" h="3159">
                    <a:moveTo>
                      <a:pt x="0" y="3159"/>
                    </a:moveTo>
                    <a:lnTo>
                      <a:pt x="5184" y="3159"/>
                    </a:lnTo>
                    <a:lnTo>
                      <a:pt x="5184" y="0"/>
                    </a:lnTo>
                    <a:lnTo>
                      <a:pt x="0" y="0"/>
                    </a:lnTo>
                    <a:lnTo>
                      <a:pt x="0" y="3159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2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ru-RU" u="sng" smtClean="0">
                  <a:solidFill>
                    <a:srgbClr val="FFFFFF"/>
                  </a:solidFill>
                  <a:latin typeface="Tahoma" pitchFamily="34" charset="0"/>
                  <a:cs typeface="Arial" charset="0"/>
                </a:endParaRPr>
              </a:p>
            </p:txBody>
          </p:sp>
          <p:sp>
            <p:nvSpPr>
              <p:cNvPr id="17" name="Freeform 5"/>
              <p:cNvSpPr>
                <a:spLocks/>
              </p:cNvSpPr>
              <p:nvPr/>
            </p:nvSpPr>
            <p:spPr bwMode="hidden">
              <a:xfrm>
                <a:off x="0" y="1161"/>
                <a:ext cx="558" cy="3159"/>
              </a:xfrm>
              <a:custGeom>
                <a:avLst/>
                <a:gdLst>
                  <a:gd name="T0" fmla="*/ 0 w 556"/>
                  <a:gd name="T1" fmla="*/ 0 h 3159"/>
                  <a:gd name="T2" fmla="*/ 0 w 556"/>
                  <a:gd name="T3" fmla="*/ 3159 h 3159"/>
                  <a:gd name="T4" fmla="*/ 572 w 556"/>
                  <a:gd name="T5" fmla="*/ 3159 h 3159"/>
                  <a:gd name="T6" fmla="*/ 572 w 556"/>
                  <a:gd name="T7" fmla="*/ 0 h 3159"/>
                  <a:gd name="T8" fmla="*/ 0 w 556"/>
                  <a:gd name="T9" fmla="*/ 0 h 3159"/>
                  <a:gd name="T10" fmla="*/ 0 w 556"/>
                  <a:gd name="T11" fmla="*/ 0 h 315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556" h="3159">
                    <a:moveTo>
                      <a:pt x="0" y="0"/>
                    </a:moveTo>
                    <a:lnTo>
                      <a:pt x="0" y="3159"/>
                    </a:lnTo>
                    <a:lnTo>
                      <a:pt x="556" y="3159"/>
                    </a:lnTo>
                    <a:lnTo>
                      <a:pt x="556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ru-RU" u="sng" smtClean="0">
                  <a:solidFill>
                    <a:srgbClr val="FFFFFF"/>
                  </a:solidFill>
                  <a:latin typeface="Tahoma" pitchFamily="34" charset="0"/>
                  <a:cs typeface="Arial" charset="0"/>
                </a:endParaRPr>
              </a:p>
            </p:txBody>
          </p:sp>
        </p:grpSp>
        <p:sp>
          <p:nvSpPr>
            <p:cNvPr id="6" name="Freeform 6"/>
            <p:cNvSpPr>
              <a:spLocks/>
            </p:cNvSpPr>
            <p:nvPr/>
          </p:nvSpPr>
          <p:spPr bwMode="ltGray">
            <a:xfrm>
              <a:off x="552" y="951"/>
              <a:ext cx="12" cy="42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420"/>
                </a:cxn>
                <a:cxn ang="0">
                  <a:pos x="12" y="42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2" h="420">
                  <a:moveTo>
                    <a:pt x="0" y="0"/>
                  </a:moveTo>
                  <a:lnTo>
                    <a:pt x="0" y="420"/>
                  </a:lnTo>
                  <a:lnTo>
                    <a:pt x="12" y="42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50000">
                  <a:schemeClr val="hlink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ru-RU" u="sng">
                <a:solidFill>
                  <a:srgbClr val="FFFFFF"/>
                </a:solidFill>
                <a:latin typeface="Tahoma" pitchFamily="34" charset="0"/>
                <a:cs typeface="Arial" charset="0"/>
              </a:endParaRPr>
            </a:p>
          </p:txBody>
        </p:sp>
        <p:sp>
          <p:nvSpPr>
            <p:cNvPr id="7" name="Freeform 7"/>
            <p:cNvSpPr>
              <a:spLocks/>
            </p:cNvSpPr>
            <p:nvPr/>
          </p:nvSpPr>
          <p:spPr bwMode="ltGray">
            <a:xfrm>
              <a:off x="767" y="1155"/>
              <a:ext cx="252" cy="12"/>
            </a:xfrm>
            <a:custGeom>
              <a:avLst/>
              <a:gdLst>
                <a:gd name="T0" fmla="*/ 259 w 251"/>
                <a:gd name="T1" fmla="*/ 0 h 12"/>
                <a:gd name="T2" fmla="*/ 0 w 251"/>
                <a:gd name="T3" fmla="*/ 0 h 12"/>
                <a:gd name="T4" fmla="*/ 0 w 251"/>
                <a:gd name="T5" fmla="*/ 12 h 12"/>
                <a:gd name="T6" fmla="*/ 259 w 251"/>
                <a:gd name="T7" fmla="*/ 12 h 12"/>
                <a:gd name="T8" fmla="*/ 259 w 251"/>
                <a:gd name="T9" fmla="*/ 0 h 12"/>
                <a:gd name="T10" fmla="*/ 259 w 251"/>
                <a:gd name="T11" fmla="*/ 0 h 1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51" h="12">
                  <a:moveTo>
                    <a:pt x="251" y="0"/>
                  </a:moveTo>
                  <a:lnTo>
                    <a:pt x="0" y="0"/>
                  </a:lnTo>
                  <a:lnTo>
                    <a:pt x="0" y="12"/>
                  </a:lnTo>
                  <a:lnTo>
                    <a:pt x="251" y="12"/>
                  </a:lnTo>
                  <a:lnTo>
                    <a:pt x="251" y="0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ru-RU" u="sng" smtClean="0">
                <a:solidFill>
                  <a:srgbClr val="FFFFFF"/>
                </a:solidFill>
                <a:latin typeface="Tahoma" pitchFamily="34" charset="0"/>
                <a:cs typeface="Arial" charset="0"/>
              </a:endParaRPr>
            </a:p>
          </p:txBody>
        </p:sp>
        <p:sp>
          <p:nvSpPr>
            <p:cNvPr id="8" name="Freeform 8"/>
            <p:cNvSpPr>
              <a:spLocks/>
            </p:cNvSpPr>
            <p:nvPr/>
          </p:nvSpPr>
          <p:spPr bwMode="ltGray">
            <a:xfrm>
              <a:off x="0" y="1155"/>
              <a:ext cx="351" cy="12"/>
            </a:xfrm>
            <a:custGeom>
              <a:avLst/>
              <a:gdLst>
                <a:gd name="T0" fmla="*/ 0 w 251"/>
                <a:gd name="T1" fmla="*/ 0 h 12"/>
                <a:gd name="T2" fmla="*/ 0 w 251"/>
                <a:gd name="T3" fmla="*/ 12 h 12"/>
                <a:gd name="T4" fmla="*/ 3675 w 251"/>
                <a:gd name="T5" fmla="*/ 12 h 12"/>
                <a:gd name="T6" fmla="*/ 3675 w 251"/>
                <a:gd name="T7" fmla="*/ 0 h 12"/>
                <a:gd name="T8" fmla="*/ 0 w 251"/>
                <a:gd name="T9" fmla="*/ 0 h 12"/>
                <a:gd name="T10" fmla="*/ 0 w 251"/>
                <a:gd name="T11" fmla="*/ 0 h 1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51" h="12">
                  <a:moveTo>
                    <a:pt x="0" y="0"/>
                  </a:moveTo>
                  <a:lnTo>
                    <a:pt x="0" y="12"/>
                  </a:lnTo>
                  <a:lnTo>
                    <a:pt x="251" y="12"/>
                  </a:lnTo>
                  <a:lnTo>
                    <a:pt x="251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ru-RU" u="sng" smtClean="0">
                <a:solidFill>
                  <a:srgbClr val="FFFFFF"/>
                </a:solidFill>
                <a:latin typeface="Tahoma" pitchFamily="34" charset="0"/>
                <a:cs typeface="Arial" charset="0"/>
              </a:endParaRPr>
            </a:p>
          </p:txBody>
        </p:sp>
        <p:grpSp>
          <p:nvGrpSpPr>
            <p:cNvPr id="9" name="Group 9"/>
            <p:cNvGrpSpPr>
              <a:grpSpLocks/>
            </p:cNvGrpSpPr>
            <p:nvPr/>
          </p:nvGrpSpPr>
          <p:grpSpPr bwMode="auto">
            <a:xfrm>
              <a:off x="348" y="4"/>
              <a:ext cx="5410" cy="4316"/>
              <a:chOff x="348" y="4"/>
              <a:chExt cx="5410" cy="4316"/>
            </a:xfrm>
          </p:grpSpPr>
          <p:sp>
            <p:nvSpPr>
              <p:cNvPr id="10" name="Freeform 10"/>
              <p:cNvSpPr>
                <a:spLocks/>
              </p:cNvSpPr>
              <p:nvPr/>
            </p:nvSpPr>
            <p:spPr bwMode="ltGray">
              <a:xfrm>
                <a:off x="552" y="4"/>
                <a:ext cx="12" cy="695"/>
              </a:xfrm>
              <a:custGeom>
                <a:avLst/>
                <a:gdLst>
                  <a:gd name="T0" fmla="*/ 12 w 12"/>
                  <a:gd name="T1" fmla="*/ 0 h 695"/>
                  <a:gd name="T2" fmla="*/ 0 w 12"/>
                  <a:gd name="T3" fmla="*/ 0 h 695"/>
                  <a:gd name="T4" fmla="*/ 0 w 12"/>
                  <a:gd name="T5" fmla="*/ 695 h 695"/>
                  <a:gd name="T6" fmla="*/ 12 w 12"/>
                  <a:gd name="T7" fmla="*/ 695 h 695"/>
                  <a:gd name="T8" fmla="*/ 12 w 12"/>
                  <a:gd name="T9" fmla="*/ 0 h 695"/>
                  <a:gd name="T10" fmla="*/ 12 w 12"/>
                  <a:gd name="T11" fmla="*/ 0 h 69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2" h="695">
                    <a:moveTo>
                      <a:pt x="12" y="0"/>
                    </a:moveTo>
                    <a:lnTo>
                      <a:pt x="0" y="0"/>
                    </a:lnTo>
                    <a:lnTo>
                      <a:pt x="0" y="695"/>
                    </a:lnTo>
                    <a:lnTo>
                      <a:pt x="12" y="695"/>
                    </a:lnTo>
                    <a:lnTo>
                      <a:pt x="1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ru-RU" u="sng" smtClean="0">
                  <a:solidFill>
                    <a:srgbClr val="FFFFFF"/>
                  </a:solidFill>
                  <a:latin typeface="Tahoma" pitchFamily="34" charset="0"/>
                  <a:cs typeface="Arial" charset="0"/>
                </a:endParaRPr>
              </a:p>
            </p:txBody>
          </p:sp>
          <p:sp>
            <p:nvSpPr>
              <p:cNvPr id="11" name="Freeform 11"/>
              <p:cNvSpPr>
                <a:spLocks/>
              </p:cNvSpPr>
              <p:nvPr/>
            </p:nvSpPr>
            <p:spPr bwMode="ltGray">
              <a:xfrm>
                <a:off x="552" y="1623"/>
                <a:ext cx="12" cy="2697"/>
              </a:xfrm>
              <a:custGeom>
                <a:avLst/>
                <a:gdLst>
                  <a:gd name="T0" fmla="*/ 0 w 12"/>
                  <a:gd name="T1" fmla="*/ 2697 h 2697"/>
                  <a:gd name="T2" fmla="*/ 12 w 12"/>
                  <a:gd name="T3" fmla="*/ 2697 h 2697"/>
                  <a:gd name="T4" fmla="*/ 12 w 12"/>
                  <a:gd name="T5" fmla="*/ 0 h 2697"/>
                  <a:gd name="T6" fmla="*/ 0 w 12"/>
                  <a:gd name="T7" fmla="*/ 0 h 2697"/>
                  <a:gd name="T8" fmla="*/ 0 w 12"/>
                  <a:gd name="T9" fmla="*/ 2697 h 2697"/>
                  <a:gd name="T10" fmla="*/ 0 w 12"/>
                  <a:gd name="T11" fmla="*/ 2697 h 269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2" h="2697">
                    <a:moveTo>
                      <a:pt x="0" y="2697"/>
                    </a:moveTo>
                    <a:lnTo>
                      <a:pt x="12" y="2697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2697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ru-RU" u="sng" smtClean="0">
                  <a:solidFill>
                    <a:srgbClr val="FFFFFF"/>
                  </a:solidFill>
                  <a:latin typeface="Tahoma" pitchFamily="34" charset="0"/>
                  <a:cs typeface="Arial" charset="0"/>
                </a:endParaRPr>
              </a:p>
            </p:txBody>
          </p:sp>
          <p:sp>
            <p:nvSpPr>
              <p:cNvPr id="12" name="Freeform 12"/>
              <p:cNvSpPr>
                <a:spLocks/>
              </p:cNvSpPr>
              <p:nvPr/>
            </p:nvSpPr>
            <p:spPr bwMode="ltGray">
              <a:xfrm>
                <a:off x="1019" y="1155"/>
                <a:ext cx="4739" cy="12"/>
              </a:xfrm>
              <a:custGeom>
                <a:avLst/>
                <a:gdLst>
                  <a:gd name="T0" fmla="*/ 4844 w 4724"/>
                  <a:gd name="T1" fmla="*/ 0 h 12"/>
                  <a:gd name="T2" fmla="*/ 0 w 4724"/>
                  <a:gd name="T3" fmla="*/ 0 h 12"/>
                  <a:gd name="T4" fmla="*/ 0 w 4724"/>
                  <a:gd name="T5" fmla="*/ 12 h 12"/>
                  <a:gd name="T6" fmla="*/ 4844 w 4724"/>
                  <a:gd name="T7" fmla="*/ 12 h 12"/>
                  <a:gd name="T8" fmla="*/ 4844 w 4724"/>
                  <a:gd name="T9" fmla="*/ 0 h 12"/>
                  <a:gd name="T10" fmla="*/ 4844 w 4724"/>
                  <a:gd name="T11" fmla="*/ 0 h 1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4724" h="12">
                    <a:moveTo>
                      <a:pt x="4724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4724" y="12"/>
                    </a:lnTo>
                    <a:lnTo>
                      <a:pt x="47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ru-RU" u="sng" smtClean="0">
                  <a:solidFill>
                    <a:srgbClr val="FFFFFF"/>
                  </a:solidFill>
                  <a:latin typeface="Tahoma" pitchFamily="34" charset="0"/>
                  <a:cs typeface="Arial" charset="0"/>
                </a:endParaRPr>
              </a:p>
            </p:txBody>
          </p:sp>
          <p:sp>
            <p:nvSpPr>
              <p:cNvPr id="13" name="Freeform 13"/>
              <p:cNvSpPr>
                <a:spLocks/>
              </p:cNvSpPr>
              <p:nvPr/>
            </p:nvSpPr>
            <p:spPr bwMode="ltGray">
              <a:xfrm>
                <a:off x="552" y="1371"/>
                <a:ext cx="12" cy="252"/>
              </a:xfrm>
              <a:custGeom>
                <a:avLst/>
                <a:gdLst>
                  <a:gd name="T0" fmla="*/ 0 w 12"/>
                  <a:gd name="T1" fmla="*/ 252 h 252"/>
                  <a:gd name="T2" fmla="*/ 12 w 12"/>
                  <a:gd name="T3" fmla="*/ 252 h 252"/>
                  <a:gd name="T4" fmla="*/ 12 w 12"/>
                  <a:gd name="T5" fmla="*/ 0 h 252"/>
                  <a:gd name="T6" fmla="*/ 0 w 12"/>
                  <a:gd name="T7" fmla="*/ 0 h 252"/>
                  <a:gd name="T8" fmla="*/ 0 w 12"/>
                  <a:gd name="T9" fmla="*/ 252 h 252"/>
                  <a:gd name="T10" fmla="*/ 0 w 12"/>
                  <a:gd name="T11" fmla="*/ 252 h 25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2" h="252">
                    <a:moveTo>
                      <a:pt x="0" y="252"/>
                    </a:moveTo>
                    <a:lnTo>
                      <a:pt x="12" y="252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25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ru-RU" u="sng" smtClean="0">
                  <a:solidFill>
                    <a:srgbClr val="FFFFFF"/>
                  </a:solidFill>
                  <a:latin typeface="Tahoma" pitchFamily="34" charset="0"/>
                  <a:cs typeface="Arial" charset="0"/>
                </a:endParaRPr>
              </a:p>
            </p:txBody>
          </p:sp>
          <p:sp>
            <p:nvSpPr>
              <p:cNvPr id="14" name="Freeform 14"/>
              <p:cNvSpPr>
                <a:spLocks/>
              </p:cNvSpPr>
              <p:nvPr/>
            </p:nvSpPr>
            <p:spPr bwMode="ltGray">
              <a:xfrm>
                <a:off x="552" y="699"/>
                <a:ext cx="12" cy="252"/>
              </a:xfrm>
              <a:custGeom>
                <a:avLst/>
                <a:gdLst>
                  <a:gd name="T0" fmla="*/ 12 w 12"/>
                  <a:gd name="T1" fmla="*/ 0 h 252"/>
                  <a:gd name="T2" fmla="*/ 0 w 12"/>
                  <a:gd name="T3" fmla="*/ 0 h 252"/>
                  <a:gd name="T4" fmla="*/ 0 w 12"/>
                  <a:gd name="T5" fmla="*/ 252 h 252"/>
                  <a:gd name="T6" fmla="*/ 12 w 12"/>
                  <a:gd name="T7" fmla="*/ 252 h 252"/>
                  <a:gd name="T8" fmla="*/ 12 w 12"/>
                  <a:gd name="T9" fmla="*/ 0 h 252"/>
                  <a:gd name="T10" fmla="*/ 12 w 12"/>
                  <a:gd name="T11" fmla="*/ 0 h 25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2" h="252">
                    <a:moveTo>
                      <a:pt x="12" y="0"/>
                    </a:moveTo>
                    <a:lnTo>
                      <a:pt x="0" y="0"/>
                    </a:lnTo>
                    <a:lnTo>
                      <a:pt x="0" y="252"/>
                    </a:lnTo>
                    <a:lnTo>
                      <a:pt x="12" y="252"/>
                    </a:lnTo>
                    <a:lnTo>
                      <a:pt x="1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ru-RU" u="sng" smtClean="0">
                  <a:solidFill>
                    <a:srgbClr val="FFFFFF"/>
                  </a:solidFill>
                  <a:latin typeface="Tahoma" pitchFamily="34" charset="0"/>
                  <a:cs typeface="Arial" charset="0"/>
                </a:endParaRPr>
              </a:p>
            </p:txBody>
          </p:sp>
          <p:sp>
            <p:nvSpPr>
              <p:cNvPr id="15" name="Freeform 15"/>
              <p:cNvSpPr>
                <a:spLocks/>
              </p:cNvSpPr>
              <p:nvPr/>
            </p:nvSpPr>
            <p:spPr bwMode="ltGray">
              <a:xfrm>
                <a:off x="348" y="1155"/>
                <a:ext cx="419" cy="1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2"/>
                  </a:cxn>
                  <a:cxn ang="0">
                    <a:pos x="418" y="12"/>
                  </a:cxn>
                  <a:cxn ang="0">
                    <a:pos x="418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418" h="12">
                    <a:moveTo>
                      <a:pt x="0" y="0"/>
                    </a:moveTo>
                    <a:lnTo>
                      <a:pt x="0" y="12"/>
                    </a:lnTo>
                    <a:lnTo>
                      <a:pt x="418" y="12"/>
                    </a:lnTo>
                    <a:lnTo>
                      <a:pt x="418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50000">
                    <a:schemeClr val="hlink"/>
                  </a:gs>
                  <a:gs pos="100000">
                    <a:schemeClr val="accent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hangingPunct="1">
                  <a:defRPr/>
                </a:pPr>
                <a:endParaRPr lang="ru-RU" u="sng">
                  <a:solidFill>
                    <a:srgbClr val="FFFFFF"/>
                  </a:solidFill>
                  <a:latin typeface="Tahoma" pitchFamily="34" charset="0"/>
                  <a:cs typeface="Arial" charset="0"/>
                </a:endParaRPr>
              </a:p>
            </p:txBody>
          </p:sp>
        </p:grpSp>
      </p:grpSp>
      <p:sp>
        <p:nvSpPr>
          <p:cNvPr id="205840" name="Rectangle 16"/>
          <p:cNvSpPr>
            <a:spLocks noGrp="1" noChangeArrowheads="1"/>
          </p:cNvSpPr>
          <p:nvPr>
            <p:ph type="ctrTitle" sz="quarter"/>
          </p:nvPr>
        </p:nvSpPr>
        <p:spPr>
          <a:xfrm>
            <a:off x="1066800" y="1997075"/>
            <a:ext cx="7086600" cy="1431925"/>
          </a:xfrm>
        </p:spPr>
        <p:txBody>
          <a:bodyPr anchor="b"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205841" name="Rectangle 1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066800" y="3886200"/>
            <a:ext cx="64008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18" name="Rectangle 18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19" name="Rectangle 19"/>
          <p:cNvSpPr>
            <a:spLocks noGrp="1" noChangeArrowheads="1"/>
          </p:cNvSpPr>
          <p:nvPr>
            <p:ph type="ftr" sz="quarter" idx="11"/>
          </p:nvPr>
        </p:nvSpPr>
        <p:spPr>
          <a:xfrm>
            <a:off x="33528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20" name="Rectangle 20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855B87-12D3-44D7-B6C3-C966FFF20C9E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5494980"/>
      </p:ext>
    </p:extLst>
  </p:cSld>
  <p:clrMapOvr>
    <a:masterClrMapping/>
  </p:clrMapOvr>
  <p:transition spd="med" advClick="0" advTm="10000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07C447-1F85-4724-94B8-5084B14B726E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1588107"/>
      </p:ext>
    </p:extLst>
  </p:cSld>
  <p:clrMapOvr>
    <a:masterClrMapping/>
  </p:clrMapOvr>
  <p:transition spd="med" advClick="0" advTm="10000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98559B-8E11-4830-A521-B3ED3922557E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8508691"/>
      </p:ext>
    </p:extLst>
  </p:cSld>
  <p:clrMapOvr>
    <a:masterClrMapping/>
  </p:clrMapOvr>
  <p:transition spd="med" advClick="0" advTm="10000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066800" y="1981200"/>
            <a:ext cx="36957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14900" y="1981200"/>
            <a:ext cx="36957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4AA702-59EF-421B-9E4B-386536C3EA49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5136840"/>
      </p:ext>
    </p:extLst>
  </p:cSld>
  <p:clrMapOvr>
    <a:masterClrMapping/>
  </p:clrMapOvr>
  <p:transition spd="med" advClick="0" advTm="10000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8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9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4691C9-BD60-431C-A023-C3E7E274F025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3799360"/>
      </p:ext>
    </p:extLst>
  </p:cSld>
  <p:clrMapOvr>
    <a:masterClrMapping/>
  </p:clrMapOvr>
  <p:transition spd="med" advClick="0" advTm="10000"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2597A4-BCEC-4AF5-8DFF-D359AC7CAF3D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4600549"/>
      </p:ext>
    </p:extLst>
  </p:cSld>
  <p:clrMapOvr>
    <a:masterClrMapping/>
  </p:clrMapOvr>
  <p:transition spd="med" advClick="0" advTm="10000"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3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424756-0CA6-4876-B52A-B045D85B30AD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810901"/>
      </p:ext>
    </p:extLst>
  </p:cSld>
  <p:clrMapOvr>
    <a:masterClrMapping/>
  </p:clrMapOvr>
  <p:transition spd="med" advClick="0" advTm="10000"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FE91A3-309C-42E2-B0D4-4032A9119A4D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0478206"/>
      </p:ext>
    </p:extLst>
  </p:cSld>
  <p:clrMapOvr>
    <a:masterClrMapping/>
  </p:clrMapOvr>
  <p:transition spd="med" advClick="0" advTm="10000"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A638FE-5470-43B8-81C0-3D0C6A05C3CA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1660803"/>
      </p:ext>
    </p:extLst>
  </p:cSld>
  <p:clrMapOvr>
    <a:masterClrMapping/>
  </p:clrMapOvr>
  <p:transition spd="med" advClick="0" advTm="1000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500188" y="1524000"/>
            <a:ext cx="3668712" cy="47148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321300" y="1524000"/>
            <a:ext cx="3670300" cy="47148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9FCAFE-3701-4961-A68A-18A4E6F5BDC6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2401375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C55913-08B7-45A6-8B95-02FB950CDDEE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9132909"/>
      </p:ext>
    </p:extLst>
  </p:cSld>
  <p:clrMapOvr>
    <a:masterClrMapping/>
  </p:clrMapOvr>
  <p:transition spd="med" advClick="0" advTm="10000"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24650" y="304800"/>
            <a:ext cx="1885950" cy="5791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066800" y="304800"/>
            <a:ext cx="5505450" cy="5791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DE11C9-0C2A-407F-A275-C5D0A37A0433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1429120"/>
      </p:ext>
    </p:extLst>
  </p:cSld>
  <p:clrMapOvr>
    <a:masterClrMapping/>
  </p:clrMapOvr>
  <p:transition spd="med" advClick="0" advTm="10000"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Заголовок, текст и кли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304800"/>
            <a:ext cx="7543800" cy="14319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1066800" y="1981200"/>
            <a:ext cx="36957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Клип 3"/>
          <p:cNvSpPr>
            <a:spLocks noGrp="1"/>
          </p:cNvSpPr>
          <p:nvPr>
            <p:ph type="clipArt" sz="half" idx="2"/>
          </p:nvPr>
        </p:nvSpPr>
        <p:spPr>
          <a:xfrm>
            <a:off x="4914900" y="1981200"/>
            <a:ext cx="3695700" cy="4114800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5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A0B9EF-134C-48B6-81B0-38542C990525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1893107"/>
      </p:ext>
    </p:extLst>
  </p:cSld>
  <p:clrMapOvr>
    <a:masterClrMapping/>
  </p:clrMapOvr>
  <p:transition spd="med" advClick="0" advTm="10000"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304800"/>
            <a:ext cx="7543800" cy="14319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1066800" y="1981200"/>
            <a:ext cx="7543800" cy="4114800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2FB88E-6A2B-476A-AA46-09C266BE6297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4184998"/>
      </p:ext>
    </p:extLst>
  </p:cSld>
  <p:clrMapOvr>
    <a:masterClrMapping/>
  </p:clrMapOvr>
  <p:transition spd="med" advClick="0" advTm="10000"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 preserve="1">
  <p:cSld name="Заголовок и текст над объек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304800"/>
            <a:ext cx="7543800" cy="14319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1066800" y="1981200"/>
            <a:ext cx="75438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1066800" y="4114800"/>
            <a:ext cx="75438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6AAD67-A525-499D-B48F-C421F9257F7A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2123191"/>
      </p:ext>
    </p:extLst>
  </p:cSld>
  <p:clrMapOvr>
    <a:masterClrMapping/>
  </p:clrMapOvr>
  <p:transition spd="med" advClick="0" advTm="10000"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304800"/>
            <a:ext cx="7543800" cy="14319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1066800" y="1981200"/>
            <a:ext cx="36957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14900" y="1981200"/>
            <a:ext cx="36957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803970-7BD0-4F5D-BAF0-C23121AEED56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4328874"/>
      </p:ext>
    </p:extLst>
  </p:cSld>
  <p:clrMapOvr>
    <a:masterClrMapping/>
  </p:clrMapOvr>
  <p:transition spd="med" advClick="0" advTm="10000"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304800"/>
            <a:ext cx="7543800" cy="14319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066800" y="1981200"/>
            <a:ext cx="36957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14900" y="1981200"/>
            <a:ext cx="36957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4F37D7-4330-4DC4-8053-5B382542A8D5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5740436"/>
      </p:ext>
    </p:extLst>
  </p:cSld>
  <p:clrMapOvr>
    <a:masterClrMapping/>
  </p:clrMapOvr>
  <p:transition spd="med" advClick="0" advTm="10000"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304800"/>
            <a:ext cx="7543800" cy="14319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066800" y="1981200"/>
            <a:ext cx="36957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914900" y="1981200"/>
            <a:ext cx="36957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914900" y="4114800"/>
            <a:ext cx="36957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8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628E73-2B49-4DAD-910C-63241449A408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1121767"/>
      </p:ext>
    </p:extLst>
  </p:cSld>
  <p:clrMapOvr>
    <a:masterClrMapping/>
  </p:clrMapOvr>
  <p:transition spd="med" advClick="0" advTm="10000"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Заголовок и объект над текс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304800"/>
            <a:ext cx="7543800" cy="14319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066800" y="1981200"/>
            <a:ext cx="75438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066800" y="4114800"/>
            <a:ext cx="75438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CB176A-46DE-4E4A-87DC-812FCEF1E63E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957447"/>
      </p:ext>
    </p:extLst>
  </p:cSld>
  <p:clrMapOvr>
    <a:masterClrMapping/>
  </p:clrMapOvr>
  <p:transition spd="med" advClick="0" advTm="10000"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2738438" y="1381125"/>
            <a:ext cx="6253162" cy="2333625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ru-RU" noProof="0" smtClean="0"/>
              <a:t>Образец заголовка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2741613" y="4124325"/>
            <a:ext cx="6249987" cy="1285875"/>
          </a:xfrm>
        </p:spPr>
        <p:txBody>
          <a:bodyPr/>
          <a:lstStyle>
            <a:lvl1pPr marL="0" indent="0">
              <a:buFont typeface="Wingdings" panose="05000000000000000000" pitchFamily="2" charset="2"/>
              <a:buNone/>
              <a:defRPr/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  <p:sp>
        <p:nvSpPr>
          <p:cNvPr id="17412" name="Rectangle 4"/>
          <p:cNvSpPr>
            <a:spLocks noGrp="1" noChangeArrowheads="1"/>
          </p:cNvSpPr>
          <p:nvPr>
            <p:ph type="dt" sz="quarter" idx="2"/>
          </p:nvPr>
        </p:nvSpPr>
        <p:spPr>
          <a:xfrm>
            <a:off x="2743200" y="5410200"/>
            <a:ext cx="6248400" cy="457200"/>
          </a:xfrm>
        </p:spPr>
        <p:txBody>
          <a:bodyPr wrap="none"/>
          <a:lstStyle>
            <a:lvl1pPr>
              <a:defRPr sz="3200" b="1">
                <a:latin typeface="+mn-lt"/>
              </a:defRPr>
            </a:lvl1pPr>
          </a:lstStyle>
          <a:p>
            <a:endParaRPr lang="ru-RU">
              <a:solidFill>
                <a:srgbClr val="333300"/>
              </a:solidFill>
            </a:endParaRPr>
          </a:p>
        </p:txBody>
      </p:sp>
      <p:grpSp>
        <p:nvGrpSpPr>
          <p:cNvPr id="17413" name="Group 5"/>
          <p:cNvGrpSpPr>
            <a:grpSpLocks/>
          </p:cNvGrpSpPr>
          <p:nvPr/>
        </p:nvGrpSpPr>
        <p:grpSpPr bwMode="auto">
          <a:xfrm>
            <a:off x="0" y="0"/>
            <a:ext cx="1557338" cy="6878638"/>
            <a:chOff x="0" y="-6"/>
            <a:chExt cx="981" cy="4333"/>
          </a:xfrm>
        </p:grpSpPr>
        <p:sp>
          <p:nvSpPr>
            <p:cNvPr id="17414" name="Rectangle 6"/>
            <p:cNvSpPr>
              <a:spLocks noChangeArrowheads="1"/>
            </p:cNvSpPr>
            <p:nvPr/>
          </p:nvSpPr>
          <p:spPr bwMode="auto">
            <a:xfrm>
              <a:off x="453" y="2151"/>
              <a:ext cx="114" cy="2170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17415" name="Rectangle 7"/>
            <p:cNvSpPr>
              <a:spLocks noChangeArrowheads="1"/>
            </p:cNvSpPr>
            <p:nvPr/>
          </p:nvSpPr>
          <p:spPr bwMode="auto">
            <a:xfrm>
              <a:off x="0" y="2151"/>
              <a:ext cx="221" cy="2170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pPr>
                <a:spcBef>
                  <a:spcPct val="50000"/>
                </a:spcBef>
              </a:pPr>
              <a:endParaRPr kumimoji="1" lang="ru-RU" sz="2400">
                <a:solidFill>
                  <a:srgbClr val="333300"/>
                </a:solidFill>
              </a:endParaRPr>
            </a:p>
          </p:txBody>
        </p:sp>
        <p:sp>
          <p:nvSpPr>
            <p:cNvPr id="17416" name="Rectangle 8"/>
            <p:cNvSpPr>
              <a:spLocks noChangeArrowheads="1"/>
            </p:cNvSpPr>
            <p:nvPr/>
          </p:nvSpPr>
          <p:spPr bwMode="auto">
            <a:xfrm>
              <a:off x="222" y="2151"/>
              <a:ext cx="231" cy="2170"/>
            </a:xfrm>
            <a:prstGeom prst="rect">
              <a:avLst/>
            </a:pr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17417" name="Rectangle 9"/>
            <p:cNvSpPr>
              <a:spLocks noChangeArrowheads="1"/>
            </p:cNvSpPr>
            <p:nvPr/>
          </p:nvSpPr>
          <p:spPr bwMode="auto">
            <a:xfrm>
              <a:off x="567" y="2160"/>
              <a:ext cx="204" cy="2161"/>
            </a:xfrm>
            <a:prstGeom prst="rect">
              <a:avLst/>
            </a:pr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pPr>
                <a:spcBef>
                  <a:spcPct val="50000"/>
                </a:spcBef>
              </a:pPr>
              <a:endParaRPr kumimoji="1" lang="ru-RU" sz="2400">
                <a:solidFill>
                  <a:srgbClr val="333300"/>
                </a:solidFill>
              </a:endParaRPr>
            </a:p>
          </p:txBody>
        </p:sp>
        <p:sp>
          <p:nvSpPr>
            <p:cNvPr id="17418" name="Freeform 10"/>
            <p:cNvSpPr>
              <a:spLocks/>
            </p:cNvSpPr>
            <p:nvPr/>
          </p:nvSpPr>
          <p:spPr bwMode="auto">
            <a:xfrm>
              <a:off x="222" y="2636"/>
              <a:ext cx="344" cy="647"/>
            </a:xfrm>
            <a:custGeom>
              <a:avLst/>
              <a:gdLst>
                <a:gd name="T0" fmla="*/ 343 w 344"/>
                <a:gd name="T1" fmla="*/ 52 h 647"/>
                <a:gd name="T2" fmla="*/ 343 w 344"/>
                <a:gd name="T3" fmla="*/ 194 h 647"/>
                <a:gd name="T4" fmla="*/ 335 w 344"/>
                <a:gd name="T5" fmla="*/ 188 h 647"/>
                <a:gd name="T6" fmla="*/ 315 w 344"/>
                <a:gd name="T7" fmla="*/ 188 h 647"/>
                <a:gd name="T8" fmla="*/ 300 w 344"/>
                <a:gd name="T9" fmla="*/ 194 h 647"/>
                <a:gd name="T10" fmla="*/ 284 w 344"/>
                <a:gd name="T11" fmla="*/ 209 h 647"/>
                <a:gd name="T12" fmla="*/ 242 w 344"/>
                <a:gd name="T13" fmla="*/ 261 h 647"/>
                <a:gd name="T14" fmla="*/ 146 w 344"/>
                <a:gd name="T15" fmla="*/ 366 h 647"/>
                <a:gd name="T16" fmla="*/ 50 w 344"/>
                <a:gd name="T17" fmla="*/ 475 h 647"/>
                <a:gd name="T18" fmla="*/ 30 w 344"/>
                <a:gd name="T19" fmla="*/ 505 h 647"/>
                <a:gd name="T20" fmla="*/ 17 w 344"/>
                <a:gd name="T21" fmla="*/ 535 h 647"/>
                <a:gd name="T22" fmla="*/ 10 w 344"/>
                <a:gd name="T23" fmla="*/ 582 h 647"/>
                <a:gd name="T24" fmla="*/ 0 w 344"/>
                <a:gd name="T25" fmla="*/ 646 h 647"/>
                <a:gd name="T26" fmla="*/ 0 w 344"/>
                <a:gd name="T27" fmla="*/ 365 h 647"/>
                <a:gd name="T28" fmla="*/ 5 w 344"/>
                <a:gd name="T29" fmla="*/ 392 h 647"/>
                <a:gd name="T30" fmla="*/ 10 w 344"/>
                <a:gd name="T31" fmla="*/ 404 h 647"/>
                <a:gd name="T32" fmla="*/ 20 w 344"/>
                <a:gd name="T33" fmla="*/ 410 h 647"/>
                <a:gd name="T34" fmla="*/ 30 w 344"/>
                <a:gd name="T35" fmla="*/ 413 h 647"/>
                <a:gd name="T36" fmla="*/ 45 w 344"/>
                <a:gd name="T37" fmla="*/ 413 h 647"/>
                <a:gd name="T38" fmla="*/ 60 w 344"/>
                <a:gd name="T39" fmla="*/ 407 h 647"/>
                <a:gd name="T40" fmla="*/ 257 w 344"/>
                <a:gd name="T41" fmla="*/ 190 h 647"/>
                <a:gd name="T42" fmla="*/ 297 w 344"/>
                <a:gd name="T43" fmla="*/ 138 h 647"/>
                <a:gd name="T44" fmla="*/ 312 w 344"/>
                <a:gd name="T45" fmla="*/ 111 h 647"/>
                <a:gd name="T46" fmla="*/ 325 w 344"/>
                <a:gd name="T47" fmla="*/ 84 h 647"/>
                <a:gd name="T48" fmla="*/ 335 w 344"/>
                <a:gd name="T49" fmla="*/ 39 h 647"/>
                <a:gd name="T50" fmla="*/ 343 w 344"/>
                <a:gd name="T51" fmla="*/ 0 h 647"/>
                <a:gd name="T52" fmla="*/ 343 w 344"/>
                <a:gd name="T53" fmla="*/ 117 h 6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7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1"/>
                  </a:lnTo>
                  <a:lnTo>
                    <a:pt x="146" y="366"/>
                  </a:lnTo>
                  <a:lnTo>
                    <a:pt x="50" y="475"/>
                  </a:lnTo>
                  <a:lnTo>
                    <a:pt x="30" y="505"/>
                  </a:lnTo>
                  <a:lnTo>
                    <a:pt x="17" y="535"/>
                  </a:lnTo>
                  <a:lnTo>
                    <a:pt x="10" y="582"/>
                  </a:lnTo>
                  <a:lnTo>
                    <a:pt x="0" y="646"/>
                  </a:lnTo>
                  <a:lnTo>
                    <a:pt x="0" y="365"/>
                  </a:lnTo>
                  <a:lnTo>
                    <a:pt x="5" y="392"/>
                  </a:lnTo>
                  <a:lnTo>
                    <a:pt x="10" y="404"/>
                  </a:lnTo>
                  <a:lnTo>
                    <a:pt x="20" y="410"/>
                  </a:lnTo>
                  <a:lnTo>
                    <a:pt x="30" y="413"/>
                  </a:lnTo>
                  <a:lnTo>
                    <a:pt x="45" y="413"/>
                  </a:lnTo>
                  <a:lnTo>
                    <a:pt x="60" y="407"/>
                  </a:lnTo>
                  <a:lnTo>
                    <a:pt x="257" y="190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17419" name="Freeform 11"/>
            <p:cNvSpPr>
              <a:spLocks/>
            </p:cNvSpPr>
            <p:nvPr/>
          </p:nvSpPr>
          <p:spPr bwMode="auto">
            <a:xfrm>
              <a:off x="222" y="2908"/>
              <a:ext cx="344" cy="645"/>
            </a:xfrm>
            <a:custGeom>
              <a:avLst/>
              <a:gdLst>
                <a:gd name="T0" fmla="*/ 343 w 344"/>
                <a:gd name="T1" fmla="*/ 52 h 645"/>
                <a:gd name="T2" fmla="*/ 343 w 344"/>
                <a:gd name="T3" fmla="*/ 194 h 645"/>
                <a:gd name="T4" fmla="*/ 335 w 344"/>
                <a:gd name="T5" fmla="*/ 188 h 645"/>
                <a:gd name="T6" fmla="*/ 315 w 344"/>
                <a:gd name="T7" fmla="*/ 188 h 645"/>
                <a:gd name="T8" fmla="*/ 300 w 344"/>
                <a:gd name="T9" fmla="*/ 194 h 645"/>
                <a:gd name="T10" fmla="*/ 284 w 344"/>
                <a:gd name="T11" fmla="*/ 209 h 645"/>
                <a:gd name="T12" fmla="*/ 242 w 344"/>
                <a:gd name="T13" fmla="*/ 260 h 645"/>
                <a:gd name="T14" fmla="*/ 146 w 344"/>
                <a:gd name="T15" fmla="*/ 365 h 645"/>
                <a:gd name="T16" fmla="*/ 50 w 344"/>
                <a:gd name="T17" fmla="*/ 473 h 645"/>
                <a:gd name="T18" fmla="*/ 30 w 344"/>
                <a:gd name="T19" fmla="*/ 504 h 645"/>
                <a:gd name="T20" fmla="*/ 17 w 344"/>
                <a:gd name="T21" fmla="*/ 534 h 645"/>
                <a:gd name="T22" fmla="*/ 10 w 344"/>
                <a:gd name="T23" fmla="*/ 580 h 645"/>
                <a:gd name="T24" fmla="*/ 0 w 344"/>
                <a:gd name="T25" fmla="*/ 644 h 645"/>
                <a:gd name="T26" fmla="*/ 0 w 344"/>
                <a:gd name="T27" fmla="*/ 364 h 645"/>
                <a:gd name="T28" fmla="*/ 5 w 344"/>
                <a:gd name="T29" fmla="*/ 391 h 645"/>
                <a:gd name="T30" fmla="*/ 10 w 344"/>
                <a:gd name="T31" fmla="*/ 403 h 645"/>
                <a:gd name="T32" fmla="*/ 20 w 344"/>
                <a:gd name="T33" fmla="*/ 409 h 645"/>
                <a:gd name="T34" fmla="*/ 30 w 344"/>
                <a:gd name="T35" fmla="*/ 412 h 645"/>
                <a:gd name="T36" fmla="*/ 45 w 344"/>
                <a:gd name="T37" fmla="*/ 412 h 645"/>
                <a:gd name="T38" fmla="*/ 60 w 344"/>
                <a:gd name="T39" fmla="*/ 406 h 645"/>
                <a:gd name="T40" fmla="*/ 257 w 344"/>
                <a:gd name="T41" fmla="*/ 189 h 645"/>
                <a:gd name="T42" fmla="*/ 297 w 344"/>
                <a:gd name="T43" fmla="*/ 138 h 645"/>
                <a:gd name="T44" fmla="*/ 312 w 344"/>
                <a:gd name="T45" fmla="*/ 111 h 645"/>
                <a:gd name="T46" fmla="*/ 325 w 344"/>
                <a:gd name="T47" fmla="*/ 84 h 645"/>
                <a:gd name="T48" fmla="*/ 335 w 344"/>
                <a:gd name="T49" fmla="*/ 39 h 645"/>
                <a:gd name="T50" fmla="*/ 343 w 344"/>
                <a:gd name="T51" fmla="*/ 0 h 645"/>
                <a:gd name="T52" fmla="*/ 343 w 344"/>
                <a:gd name="T53" fmla="*/ 117 h 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5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5"/>
                  </a:lnTo>
                  <a:lnTo>
                    <a:pt x="50" y="473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0"/>
                  </a:lnTo>
                  <a:lnTo>
                    <a:pt x="0" y="644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17420" name="Freeform 12"/>
            <p:cNvSpPr>
              <a:spLocks/>
            </p:cNvSpPr>
            <p:nvPr/>
          </p:nvSpPr>
          <p:spPr bwMode="auto">
            <a:xfrm>
              <a:off x="222" y="3165"/>
              <a:ext cx="344" cy="645"/>
            </a:xfrm>
            <a:custGeom>
              <a:avLst/>
              <a:gdLst>
                <a:gd name="T0" fmla="*/ 343 w 344"/>
                <a:gd name="T1" fmla="*/ 52 h 645"/>
                <a:gd name="T2" fmla="*/ 343 w 344"/>
                <a:gd name="T3" fmla="*/ 194 h 645"/>
                <a:gd name="T4" fmla="*/ 335 w 344"/>
                <a:gd name="T5" fmla="*/ 188 h 645"/>
                <a:gd name="T6" fmla="*/ 315 w 344"/>
                <a:gd name="T7" fmla="*/ 188 h 645"/>
                <a:gd name="T8" fmla="*/ 300 w 344"/>
                <a:gd name="T9" fmla="*/ 194 h 645"/>
                <a:gd name="T10" fmla="*/ 284 w 344"/>
                <a:gd name="T11" fmla="*/ 209 h 645"/>
                <a:gd name="T12" fmla="*/ 242 w 344"/>
                <a:gd name="T13" fmla="*/ 260 h 645"/>
                <a:gd name="T14" fmla="*/ 146 w 344"/>
                <a:gd name="T15" fmla="*/ 365 h 645"/>
                <a:gd name="T16" fmla="*/ 50 w 344"/>
                <a:gd name="T17" fmla="*/ 473 h 645"/>
                <a:gd name="T18" fmla="*/ 30 w 344"/>
                <a:gd name="T19" fmla="*/ 504 h 645"/>
                <a:gd name="T20" fmla="*/ 17 w 344"/>
                <a:gd name="T21" fmla="*/ 534 h 645"/>
                <a:gd name="T22" fmla="*/ 10 w 344"/>
                <a:gd name="T23" fmla="*/ 580 h 645"/>
                <a:gd name="T24" fmla="*/ 0 w 344"/>
                <a:gd name="T25" fmla="*/ 644 h 645"/>
                <a:gd name="T26" fmla="*/ 0 w 344"/>
                <a:gd name="T27" fmla="*/ 364 h 645"/>
                <a:gd name="T28" fmla="*/ 5 w 344"/>
                <a:gd name="T29" fmla="*/ 391 h 645"/>
                <a:gd name="T30" fmla="*/ 10 w 344"/>
                <a:gd name="T31" fmla="*/ 403 h 645"/>
                <a:gd name="T32" fmla="*/ 20 w 344"/>
                <a:gd name="T33" fmla="*/ 409 h 645"/>
                <a:gd name="T34" fmla="*/ 30 w 344"/>
                <a:gd name="T35" fmla="*/ 412 h 645"/>
                <a:gd name="T36" fmla="*/ 45 w 344"/>
                <a:gd name="T37" fmla="*/ 412 h 645"/>
                <a:gd name="T38" fmla="*/ 60 w 344"/>
                <a:gd name="T39" fmla="*/ 406 h 645"/>
                <a:gd name="T40" fmla="*/ 257 w 344"/>
                <a:gd name="T41" fmla="*/ 189 h 645"/>
                <a:gd name="T42" fmla="*/ 297 w 344"/>
                <a:gd name="T43" fmla="*/ 138 h 645"/>
                <a:gd name="T44" fmla="*/ 312 w 344"/>
                <a:gd name="T45" fmla="*/ 111 h 645"/>
                <a:gd name="T46" fmla="*/ 325 w 344"/>
                <a:gd name="T47" fmla="*/ 84 h 645"/>
                <a:gd name="T48" fmla="*/ 335 w 344"/>
                <a:gd name="T49" fmla="*/ 39 h 645"/>
                <a:gd name="T50" fmla="*/ 343 w 344"/>
                <a:gd name="T51" fmla="*/ 0 h 645"/>
                <a:gd name="T52" fmla="*/ 343 w 344"/>
                <a:gd name="T53" fmla="*/ 117 h 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5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5"/>
                  </a:lnTo>
                  <a:lnTo>
                    <a:pt x="50" y="473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0"/>
                  </a:lnTo>
                  <a:lnTo>
                    <a:pt x="0" y="644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17421" name="Freeform 13"/>
            <p:cNvSpPr>
              <a:spLocks/>
            </p:cNvSpPr>
            <p:nvPr/>
          </p:nvSpPr>
          <p:spPr bwMode="auto">
            <a:xfrm>
              <a:off x="222" y="3420"/>
              <a:ext cx="344" cy="646"/>
            </a:xfrm>
            <a:custGeom>
              <a:avLst/>
              <a:gdLst>
                <a:gd name="T0" fmla="*/ 343 w 344"/>
                <a:gd name="T1" fmla="*/ 52 h 646"/>
                <a:gd name="T2" fmla="*/ 343 w 344"/>
                <a:gd name="T3" fmla="*/ 194 h 646"/>
                <a:gd name="T4" fmla="*/ 335 w 344"/>
                <a:gd name="T5" fmla="*/ 188 h 646"/>
                <a:gd name="T6" fmla="*/ 315 w 344"/>
                <a:gd name="T7" fmla="*/ 188 h 646"/>
                <a:gd name="T8" fmla="*/ 300 w 344"/>
                <a:gd name="T9" fmla="*/ 194 h 646"/>
                <a:gd name="T10" fmla="*/ 284 w 344"/>
                <a:gd name="T11" fmla="*/ 209 h 646"/>
                <a:gd name="T12" fmla="*/ 242 w 344"/>
                <a:gd name="T13" fmla="*/ 260 h 646"/>
                <a:gd name="T14" fmla="*/ 146 w 344"/>
                <a:gd name="T15" fmla="*/ 366 h 646"/>
                <a:gd name="T16" fmla="*/ 50 w 344"/>
                <a:gd name="T17" fmla="*/ 474 h 646"/>
                <a:gd name="T18" fmla="*/ 30 w 344"/>
                <a:gd name="T19" fmla="*/ 504 h 646"/>
                <a:gd name="T20" fmla="*/ 17 w 344"/>
                <a:gd name="T21" fmla="*/ 534 h 646"/>
                <a:gd name="T22" fmla="*/ 10 w 344"/>
                <a:gd name="T23" fmla="*/ 581 h 646"/>
                <a:gd name="T24" fmla="*/ 0 w 344"/>
                <a:gd name="T25" fmla="*/ 645 h 646"/>
                <a:gd name="T26" fmla="*/ 0 w 344"/>
                <a:gd name="T27" fmla="*/ 364 h 646"/>
                <a:gd name="T28" fmla="*/ 5 w 344"/>
                <a:gd name="T29" fmla="*/ 391 h 646"/>
                <a:gd name="T30" fmla="*/ 10 w 344"/>
                <a:gd name="T31" fmla="*/ 403 h 646"/>
                <a:gd name="T32" fmla="*/ 20 w 344"/>
                <a:gd name="T33" fmla="*/ 409 h 646"/>
                <a:gd name="T34" fmla="*/ 30 w 344"/>
                <a:gd name="T35" fmla="*/ 412 h 646"/>
                <a:gd name="T36" fmla="*/ 45 w 344"/>
                <a:gd name="T37" fmla="*/ 412 h 646"/>
                <a:gd name="T38" fmla="*/ 60 w 344"/>
                <a:gd name="T39" fmla="*/ 406 h 646"/>
                <a:gd name="T40" fmla="*/ 257 w 344"/>
                <a:gd name="T41" fmla="*/ 189 h 646"/>
                <a:gd name="T42" fmla="*/ 297 w 344"/>
                <a:gd name="T43" fmla="*/ 138 h 646"/>
                <a:gd name="T44" fmla="*/ 312 w 344"/>
                <a:gd name="T45" fmla="*/ 111 h 646"/>
                <a:gd name="T46" fmla="*/ 325 w 344"/>
                <a:gd name="T47" fmla="*/ 84 h 646"/>
                <a:gd name="T48" fmla="*/ 335 w 344"/>
                <a:gd name="T49" fmla="*/ 39 h 646"/>
                <a:gd name="T50" fmla="*/ 343 w 344"/>
                <a:gd name="T51" fmla="*/ 0 h 646"/>
                <a:gd name="T52" fmla="*/ 343 w 344"/>
                <a:gd name="T53" fmla="*/ 117 h 6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6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6"/>
                  </a:lnTo>
                  <a:lnTo>
                    <a:pt x="50" y="474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1"/>
                  </a:lnTo>
                  <a:lnTo>
                    <a:pt x="0" y="645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17422" name="Freeform 14"/>
            <p:cNvSpPr>
              <a:spLocks/>
            </p:cNvSpPr>
            <p:nvPr/>
          </p:nvSpPr>
          <p:spPr bwMode="auto">
            <a:xfrm>
              <a:off x="222" y="3677"/>
              <a:ext cx="344" cy="646"/>
            </a:xfrm>
            <a:custGeom>
              <a:avLst/>
              <a:gdLst>
                <a:gd name="T0" fmla="*/ 343 w 344"/>
                <a:gd name="T1" fmla="*/ 52 h 646"/>
                <a:gd name="T2" fmla="*/ 343 w 344"/>
                <a:gd name="T3" fmla="*/ 194 h 646"/>
                <a:gd name="T4" fmla="*/ 335 w 344"/>
                <a:gd name="T5" fmla="*/ 188 h 646"/>
                <a:gd name="T6" fmla="*/ 315 w 344"/>
                <a:gd name="T7" fmla="*/ 188 h 646"/>
                <a:gd name="T8" fmla="*/ 300 w 344"/>
                <a:gd name="T9" fmla="*/ 194 h 646"/>
                <a:gd name="T10" fmla="*/ 284 w 344"/>
                <a:gd name="T11" fmla="*/ 209 h 646"/>
                <a:gd name="T12" fmla="*/ 242 w 344"/>
                <a:gd name="T13" fmla="*/ 260 h 646"/>
                <a:gd name="T14" fmla="*/ 146 w 344"/>
                <a:gd name="T15" fmla="*/ 366 h 646"/>
                <a:gd name="T16" fmla="*/ 50 w 344"/>
                <a:gd name="T17" fmla="*/ 474 h 646"/>
                <a:gd name="T18" fmla="*/ 30 w 344"/>
                <a:gd name="T19" fmla="*/ 504 h 646"/>
                <a:gd name="T20" fmla="*/ 17 w 344"/>
                <a:gd name="T21" fmla="*/ 534 h 646"/>
                <a:gd name="T22" fmla="*/ 10 w 344"/>
                <a:gd name="T23" fmla="*/ 581 h 646"/>
                <a:gd name="T24" fmla="*/ 0 w 344"/>
                <a:gd name="T25" fmla="*/ 645 h 646"/>
                <a:gd name="T26" fmla="*/ 0 w 344"/>
                <a:gd name="T27" fmla="*/ 364 h 646"/>
                <a:gd name="T28" fmla="*/ 5 w 344"/>
                <a:gd name="T29" fmla="*/ 391 h 646"/>
                <a:gd name="T30" fmla="*/ 10 w 344"/>
                <a:gd name="T31" fmla="*/ 403 h 646"/>
                <a:gd name="T32" fmla="*/ 20 w 344"/>
                <a:gd name="T33" fmla="*/ 409 h 646"/>
                <a:gd name="T34" fmla="*/ 30 w 344"/>
                <a:gd name="T35" fmla="*/ 412 h 646"/>
                <a:gd name="T36" fmla="*/ 45 w 344"/>
                <a:gd name="T37" fmla="*/ 412 h 646"/>
                <a:gd name="T38" fmla="*/ 60 w 344"/>
                <a:gd name="T39" fmla="*/ 406 h 646"/>
                <a:gd name="T40" fmla="*/ 257 w 344"/>
                <a:gd name="T41" fmla="*/ 189 h 646"/>
                <a:gd name="T42" fmla="*/ 297 w 344"/>
                <a:gd name="T43" fmla="*/ 138 h 646"/>
                <a:gd name="T44" fmla="*/ 312 w 344"/>
                <a:gd name="T45" fmla="*/ 111 h 646"/>
                <a:gd name="T46" fmla="*/ 325 w 344"/>
                <a:gd name="T47" fmla="*/ 84 h 646"/>
                <a:gd name="T48" fmla="*/ 335 w 344"/>
                <a:gd name="T49" fmla="*/ 39 h 646"/>
                <a:gd name="T50" fmla="*/ 343 w 344"/>
                <a:gd name="T51" fmla="*/ 0 h 646"/>
                <a:gd name="T52" fmla="*/ 343 w 344"/>
                <a:gd name="T53" fmla="*/ 117 h 6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6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6"/>
                  </a:lnTo>
                  <a:lnTo>
                    <a:pt x="50" y="474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1"/>
                  </a:lnTo>
                  <a:lnTo>
                    <a:pt x="0" y="645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17423" name="Freeform 15"/>
            <p:cNvSpPr>
              <a:spLocks/>
            </p:cNvSpPr>
            <p:nvPr/>
          </p:nvSpPr>
          <p:spPr bwMode="auto">
            <a:xfrm>
              <a:off x="301" y="3932"/>
              <a:ext cx="265" cy="392"/>
            </a:xfrm>
            <a:custGeom>
              <a:avLst/>
              <a:gdLst>
                <a:gd name="T0" fmla="*/ 264 w 265"/>
                <a:gd name="T1" fmla="*/ 52 h 392"/>
                <a:gd name="T2" fmla="*/ 264 w 265"/>
                <a:gd name="T3" fmla="*/ 194 h 392"/>
                <a:gd name="T4" fmla="*/ 256 w 265"/>
                <a:gd name="T5" fmla="*/ 188 h 392"/>
                <a:gd name="T6" fmla="*/ 236 w 265"/>
                <a:gd name="T7" fmla="*/ 188 h 392"/>
                <a:gd name="T8" fmla="*/ 221 w 265"/>
                <a:gd name="T9" fmla="*/ 194 h 392"/>
                <a:gd name="T10" fmla="*/ 205 w 265"/>
                <a:gd name="T11" fmla="*/ 209 h 392"/>
                <a:gd name="T12" fmla="*/ 162 w 265"/>
                <a:gd name="T13" fmla="*/ 261 h 392"/>
                <a:gd name="T14" fmla="*/ 66 w 265"/>
                <a:gd name="T15" fmla="*/ 366 h 392"/>
                <a:gd name="T16" fmla="*/ 45 w 265"/>
                <a:gd name="T17" fmla="*/ 391 h 392"/>
                <a:gd name="T18" fmla="*/ 0 w 265"/>
                <a:gd name="T19" fmla="*/ 391 h 392"/>
                <a:gd name="T20" fmla="*/ 178 w 265"/>
                <a:gd name="T21" fmla="*/ 190 h 392"/>
                <a:gd name="T22" fmla="*/ 218 w 265"/>
                <a:gd name="T23" fmla="*/ 138 h 392"/>
                <a:gd name="T24" fmla="*/ 233 w 265"/>
                <a:gd name="T25" fmla="*/ 111 h 392"/>
                <a:gd name="T26" fmla="*/ 246 w 265"/>
                <a:gd name="T27" fmla="*/ 84 h 392"/>
                <a:gd name="T28" fmla="*/ 256 w 265"/>
                <a:gd name="T29" fmla="*/ 39 h 392"/>
                <a:gd name="T30" fmla="*/ 264 w 265"/>
                <a:gd name="T31" fmla="*/ 0 h 392"/>
                <a:gd name="T32" fmla="*/ 264 w 265"/>
                <a:gd name="T33" fmla="*/ 117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65" h="392">
                  <a:moveTo>
                    <a:pt x="264" y="52"/>
                  </a:moveTo>
                  <a:lnTo>
                    <a:pt x="264" y="194"/>
                  </a:lnTo>
                  <a:lnTo>
                    <a:pt x="256" y="188"/>
                  </a:lnTo>
                  <a:lnTo>
                    <a:pt x="236" y="188"/>
                  </a:lnTo>
                  <a:lnTo>
                    <a:pt x="221" y="194"/>
                  </a:lnTo>
                  <a:lnTo>
                    <a:pt x="205" y="209"/>
                  </a:lnTo>
                  <a:lnTo>
                    <a:pt x="162" y="261"/>
                  </a:lnTo>
                  <a:lnTo>
                    <a:pt x="66" y="366"/>
                  </a:lnTo>
                  <a:lnTo>
                    <a:pt x="45" y="391"/>
                  </a:lnTo>
                  <a:lnTo>
                    <a:pt x="0" y="391"/>
                  </a:lnTo>
                  <a:lnTo>
                    <a:pt x="178" y="190"/>
                  </a:lnTo>
                  <a:lnTo>
                    <a:pt x="218" y="138"/>
                  </a:lnTo>
                  <a:lnTo>
                    <a:pt x="233" y="111"/>
                  </a:lnTo>
                  <a:lnTo>
                    <a:pt x="246" y="84"/>
                  </a:lnTo>
                  <a:lnTo>
                    <a:pt x="256" y="39"/>
                  </a:lnTo>
                  <a:lnTo>
                    <a:pt x="264" y="0"/>
                  </a:lnTo>
                  <a:lnTo>
                    <a:pt x="264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17424" name="Freeform 16"/>
            <p:cNvSpPr>
              <a:spLocks/>
            </p:cNvSpPr>
            <p:nvPr/>
          </p:nvSpPr>
          <p:spPr bwMode="auto">
            <a:xfrm>
              <a:off x="222" y="2366"/>
              <a:ext cx="344" cy="645"/>
            </a:xfrm>
            <a:custGeom>
              <a:avLst/>
              <a:gdLst>
                <a:gd name="T0" fmla="*/ 343 w 344"/>
                <a:gd name="T1" fmla="*/ 52 h 645"/>
                <a:gd name="T2" fmla="*/ 343 w 344"/>
                <a:gd name="T3" fmla="*/ 194 h 645"/>
                <a:gd name="T4" fmla="*/ 335 w 344"/>
                <a:gd name="T5" fmla="*/ 188 h 645"/>
                <a:gd name="T6" fmla="*/ 315 w 344"/>
                <a:gd name="T7" fmla="*/ 188 h 645"/>
                <a:gd name="T8" fmla="*/ 300 w 344"/>
                <a:gd name="T9" fmla="*/ 194 h 645"/>
                <a:gd name="T10" fmla="*/ 284 w 344"/>
                <a:gd name="T11" fmla="*/ 209 h 645"/>
                <a:gd name="T12" fmla="*/ 242 w 344"/>
                <a:gd name="T13" fmla="*/ 260 h 645"/>
                <a:gd name="T14" fmla="*/ 146 w 344"/>
                <a:gd name="T15" fmla="*/ 365 h 645"/>
                <a:gd name="T16" fmla="*/ 50 w 344"/>
                <a:gd name="T17" fmla="*/ 473 h 645"/>
                <a:gd name="T18" fmla="*/ 30 w 344"/>
                <a:gd name="T19" fmla="*/ 504 h 645"/>
                <a:gd name="T20" fmla="*/ 17 w 344"/>
                <a:gd name="T21" fmla="*/ 534 h 645"/>
                <a:gd name="T22" fmla="*/ 10 w 344"/>
                <a:gd name="T23" fmla="*/ 580 h 645"/>
                <a:gd name="T24" fmla="*/ 0 w 344"/>
                <a:gd name="T25" fmla="*/ 644 h 645"/>
                <a:gd name="T26" fmla="*/ 0 w 344"/>
                <a:gd name="T27" fmla="*/ 364 h 645"/>
                <a:gd name="T28" fmla="*/ 5 w 344"/>
                <a:gd name="T29" fmla="*/ 391 h 645"/>
                <a:gd name="T30" fmla="*/ 10 w 344"/>
                <a:gd name="T31" fmla="*/ 403 h 645"/>
                <a:gd name="T32" fmla="*/ 20 w 344"/>
                <a:gd name="T33" fmla="*/ 409 h 645"/>
                <a:gd name="T34" fmla="*/ 30 w 344"/>
                <a:gd name="T35" fmla="*/ 412 h 645"/>
                <a:gd name="T36" fmla="*/ 45 w 344"/>
                <a:gd name="T37" fmla="*/ 412 h 645"/>
                <a:gd name="T38" fmla="*/ 60 w 344"/>
                <a:gd name="T39" fmla="*/ 406 h 645"/>
                <a:gd name="T40" fmla="*/ 257 w 344"/>
                <a:gd name="T41" fmla="*/ 189 h 645"/>
                <a:gd name="T42" fmla="*/ 297 w 344"/>
                <a:gd name="T43" fmla="*/ 138 h 645"/>
                <a:gd name="T44" fmla="*/ 312 w 344"/>
                <a:gd name="T45" fmla="*/ 111 h 645"/>
                <a:gd name="T46" fmla="*/ 325 w 344"/>
                <a:gd name="T47" fmla="*/ 84 h 645"/>
                <a:gd name="T48" fmla="*/ 335 w 344"/>
                <a:gd name="T49" fmla="*/ 39 h 645"/>
                <a:gd name="T50" fmla="*/ 343 w 344"/>
                <a:gd name="T51" fmla="*/ 0 h 645"/>
                <a:gd name="T52" fmla="*/ 343 w 344"/>
                <a:gd name="T53" fmla="*/ 117 h 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5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5"/>
                  </a:lnTo>
                  <a:lnTo>
                    <a:pt x="50" y="473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0"/>
                  </a:lnTo>
                  <a:lnTo>
                    <a:pt x="0" y="644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17425" name="Freeform 17"/>
            <p:cNvSpPr>
              <a:spLocks/>
            </p:cNvSpPr>
            <p:nvPr/>
          </p:nvSpPr>
          <p:spPr bwMode="auto">
            <a:xfrm>
              <a:off x="222" y="2151"/>
              <a:ext cx="346" cy="575"/>
            </a:xfrm>
            <a:custGeom>
              <a:avLst/>
              <a:gdLst>
                <a:gd name="T0" fmla="*/ 345 w 346"/>
                <a:gd name="T1" fmla="*/ 0 h 575"/>
                <a:gd name="T2" fmla="*/ 343 w 346"/>
                <a:gd name="T3" fmla="*/ 122 h 575"/>
                <a:gd name="T4" fmla="*/ 336 w 346"/>
                <a:gd name="T5" fmla="*/ 116 h 575"/>
                <a:gd name="T6" fmla="*/ 315 w 346"/>
                <a:gd name="T7" fmla="*/ 116 h 575"/>
                <a:gd name="T8" fmla="*/ 300 w 346"/>
                <a:gd name="T9" fmla="*/ 122 h 575"/>
                <a:gd name="T10" fmla="*/ 285 w 346"/>
                <a:gd name="T11" fmla="*/ 137 h 575"/>
                <a:gd name="T12" fmla="*/ 242 w 346"/>
                <a:gd name="T13" fmla="*/ 188 h 575"/>
                <a:gd name="T14" fmla="*/ 146 w 346"/>
                <a:gd name="T15" fmla="*/ 294 h 575"/>
                <a:gd name="T16" fmla="*/ 50 w 346"/>
                <a:gd name="T17" fmla="*/ 403 h 575"/>
                <a:gd name="T18" fmla="*/ 30 w 346"/>
                <a:gd name="T19" fmla="*/ 433 h 575"/>
                <a:gd name="T20" fmla="*/ 17 w 346"/>
                <a:gd name="T21" fmla="*/ 463 h 575"/>
                <a:gd name="T22" fmla="*/ 10 w 346"/>
                <a:gd name="T23" fmla="*/ 510 h 575"/>
                <a:gd name="T24" fmla="*/ 0 w 346"/>
                <a:gd name="T25" fmla="*/ 574 h 575"/>
                <a:gd name="T26" fmla="*/ 0 w 346"/>
                <a:gd name="T27" fmla="*/ 293 h 575"/>
                <a:gd name="T28" fmla="*/ 5 w 346"/>
                <a:gd name="T29" fmla="*/ 320 h 575"/>
                <a:gd name="T30" fmla="*/ 10 w 346"/>
                <a:gd name="T31" fmla="*/ 332 h 575"/>
                <a:gd name="T32" fmla="*/ 20 w 346"/>
                <a:gd name="T33" fmla="*/ 338 h 575"/>
                <a:gd name="T34" fmla="*/ 30 w 346"/>
                <a:gd name="T35" fmla="*/ 341 h 575"/>
                <a:gd name="T36" fmla="*/ 45 w 346"/>
                <a:gd name="T37" fmla="*/ 341 h 575"/>
                <a:gd name="T38" fmla="*/ 60 w 346"/>
                <a:gd name="T39" fmla="*/ 335 h 575"/>
                <a:gd name="T40" fmla="*/ 257 w 346"/>
                <a:gd name="T41" fmla="*/ 117 h 575"/>
                <a:gd name="T42" fmla="*/ 298 w 346"/>
                <a:gd name="T43" fmla="*/ 66 h 575"/>
                <a:gd name="T44" fmla="*/ 313 w 346"/>
                <a:gd name="T45" fmla="*/ 39 h 575"/>
                <a:gd name="T46" fmla="*/ 326 w 346"/>
                <a:gd name="T47" fmla="*/ 12 h 575"/>
                <a:gd name="T48" fmla="*/ 329 w 346"/>
                <a:gd name="T49" fmla="*/ 0 h 575"/>
                <a:gd name="T50" fmla="*/ 345 w 346"/>
                <a:gd name="T51" fmla="*/ 3 h 575"/>
                <a:gd name="T52" fmla="*/ 343 w 346"/>
                <a:gd name="T53" fmla="*/ 45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6" h="575">
                  <a:moveTo>
                    <a:pt x="345" y="0"/>
                  </a:moveTo>
                  <a:lnTo>
                    <a:pt x="343" y="122"/>
                  </a:lnTo>
                  <a:lnTo>
                    <a:pt x="336" y="116"/>
                  </a:lnTo>
                  <a:lnTo>
                    <a:pt x="315" y="116"/>
                  </a:lnTo>
                  <a:lnTo>
                    <a:pt x="300" y="122"/>
                  </a:lnTo>
                  <a:lnTo>
                    <a:pt x="285" y="137"/>
                  </a:lnTo>
                  <a:lnTo>
                    <a:pt x="242" y="188"/>
                  </a:lnTo>
                  <a:lnTo>
                    <a:pt x="146" y="294"/>
                  </a:lnTo>
                  <a:lnTo>
                    <a:pt x="50" y="403"/>
                  </a:lnTo>
                  <a:lnTo>
                    <a:pt x="30" y="433"/>
                  </a:lnTo>
                  <a:lnTo>
                    <a:pt x="17" y="463"/>
                  </a:lnTo>
                  <a:lnTo>
                    <a:pt x="10" y="510"/>
                  </a:lnTo>
                  <a:lnTo>
                    <a:pt x="0" y="574"/>
                  </a:lnTo>
                  <a:lnTo>
                    <a:pt x="0" y="293"/>
                  </a:lnTo>
                  <a:lnTo>
                    <a:pt x="5" y="320"/>
                  </a:lnTo>
                  <a:lnTo>
                    <a:pt x="10" y="332"/>
                  </a:lnTo>
                  <a:lnTo>
                    <a:pt x="20" y="338"/>
                  </a:lnTo>
                  <a:lnTo>
                    <a:pt x="30" y="341"/>
                  </a:lnTo>
                  <a:lnTo>
                    <a:pt x="45" y="341"/>
                  </a:lnTo>
                  <a:lnTo>
                    <a:pt x="60" y="335"/>
                  </a:lnTo>
                  <a:lnTo>
                    <a:pt x="257" y="117"/>
                  </a:lnTo>
                  <a:lnTo>
                    <a:pt x="298" y="66"/>
                  </a:lnTo>
                  <a:lnTo>
                    <a:pt x="313" y="39"/>
                  </a:lnTo>
                  <a:lnTo>
                    <a:pt x="326" y="12"/>
                  </a:lnTo>
                  <a:lnTo>
                    <a:pt x="329" y="0"/>
                  </a:lnTo>
                  <a:lnTo>
                    <a:pt x="345" y="3"/>
                  </a:lnTo>
                  <a:lnTo>
                    <a:pt x="343" y="45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17426" name="Rectangle 18"/>
            <p:cNvSpPr>
              <a:spLocks noChangeArrowheads="1"/>
            </p:cNvSpPr>
            <p:nvPr/>
          </p:nvSpPr>
          <p:spPr bwMode="auto">
            <a:xfrm>
              <a:off x="453" y="-3"/>
              <a:ext cx="114" cy="2170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17427" name="Rectangle 19"/>
            <p:cNvSpPr>
              <a:spLocks noChangeArrowheads="1"/>
            </p:cNvSpPr>
            <p:nvPr/>
          </p:nvSpPr>
          <p:spPr bwMode="auto">
            <a:xfrm>
              <a:off x="0" y="-3"/>
              <a:ext cx="221" cy="2170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pPr>
                <a:spcBef>
                  <a:spcPct val="50000"/>
                </a:spcBef>
              </a:pPr>
              <a:endParaRPr kumimoji="1" lang="ru-RU" sz="2400">
                <a:solidFill>
                  <a:srgbClr val="333300"/>
                </a:solidFill>
              </a:endParaRPr>
            </a:p>
          </p:txBody>
        </p:sp>
        <p:sp>
          <p:nvSpPr>
            <p:cNvPr id="17428" name="Rectangle 20"/>
            <p:cNvSpPr>
              <a:spLocks noChangeArrowheads="1"/>
            </p:cNvSpPr>
            <p:nvPr/>
          </p:nvSpPr>
          <p:spPr bwMode="auto">
            <a:xfrm>
              <a:off x="222" y="-3"/>
              <a:ext cx="231" cy="2170"/>
            </a:xfrm>
            <a:prstGeom prst="rect">
              <a:avLst/>
            </a:pr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17429" name="Rectangle 21"/>
            <p:cNvSpPr>
              <a:spLocks noChangeArrowheads="1"/>
            </p:cNvSpPr>
            <p:nvPr/>
          </p:nvSpPr>
          <p:spPr bwMode="auto">
            <a:xfrm>
              <a:off x="567" y="-3"/>
              <a:ext cx="204" cy="2170"/>
            </a:xfrm>
            <a:prstGeom prst="rect">
              <a:avLst/>
            </a:pr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pPr>
                <a:spcBef>
                  <a:spcPct val="50000"/>
                </a:spcBef>
              </a:pPr>
              <a:endParaRPr kumimoji="1" lang="ru-RU" sz="2400">
                <a:solidFill>
                  <a:srgbClr val="333300"/>
                </a:solidFill>
              </a:endParaRPr>
            </a:p>
          </p:txBody>
        </p:sp>
        <p:sp>
          <p:nvSpPr>
            <p:cNvPr id="17430" name="Freeform 22"/>
            <p:cNvSpPr>
              <a:spLocks/>
            </p:cNvSpPr>
            <p:nvPr/>
          </p:nvSpPr>
          <p:spPr bwMode="auto">
            <a:xfrm>
              <a:off x="222" y="497"/>
              <a:ext cx="344" cy="646"/>
            </a:xfrm>
            <a:custGeom>
              <a:avLst/>
              <a:gdLst>
                <a:gd name="T0" fmla="*/ 343 w 344"/>
                <a:gd name="T1" fmla="*/ 52 h 646"/>
                <a:gd name="T2" fmla="*/ 343 w 344"/>
                <a:gd name="T3" fmla="*/ 194 h 646"/>
                <a:gd name="T4" fmla="*/ 335 w 344"/>
                <a:gd name="T5" fmla="*/ 188 h 646"/>
                <a:gd name="T6" fmla="*/ 315 w 344"/>
                <a:gd name="T7" fmla="*/ 188 h 646"/>
                <a:gd name="T8" fmla="*/ 300 w 344"/>
                <a:gd name="T9" fmla="*/ 194 h 646"/>
                <a:gd name="T10" fmla="*/ 284 w 344"/>
                <a:gd name="T11" fmla="*/ 209 h 646"/>
                <a:gd name="T12" fmla="*/ 242 w 344"/>
                <a:gd name="T13" fmla="*/ 260 h 646"/>
                <a:gd name="T14" fmla="*/ 146 w 344"/>
                <a:gd name="T15" fmla="*/ 366 h 646"/>
                <a:gd name="T16" fmla="*/ 50 w 344"/>
                <a:gd name="T17" fmla="*/ 474 h 646"/>
                <a:gd name="T18" fmla="*/ 30 w 344"/>
                <a:gd name="T19" fmla="*/ 504 h 646"/>
                <a:gd name="T20" fmla="*/ 17 w 344"/>
                <a:gd name="T21" fmla="*/ 534 h 646"/>
                <a:gd name="T22" fmla="*/ 10 w 344"/>
                <a:gd name="T23" fmla="*/ 581 h 646"/>
                <a:gd name="T24" fmla="*/ 0 w 344"/>
                <a:gd name="T25" fmla="*/ 645 h 646"/>
                <a:gd name="T26" fmla="*/ 0 w 344"/>
                <a:gd name="T27" fmla="*/ 364 h 646"/>
                <a:gd name="T28" fmla="*/ 5 w 344"/>
                <a:gd name="T29" fmla="*/ 391 h 646"/>
                <a:gd name="T30" fmla="*/ 10 w 344"/>
                <a:gd name="T31" fmla="*/ 403 h 646"/>
                <a:gd name="T32" fmla="*/ 20 w 344"/>
                <a:gd name="T33" fmla="*/ 409 h 646"/>
                <a:gd name="T34" fmla="*/ 30 w 344"/>
                <a:gd name="T35" fmla="*/ 412 h 646"/>
                <a:gd name="T36" fmla="*/ 45 w 344"/>
                <a:gd name="T37" fmla="*/ 412 h 646"/>
                <a:gd name="T38" fmla="*/ 60 w 344"/>
                <a:gd name="T39" fmla="*/ 406 h 646"/>
                <a:gd name="T40" fmla="*/ 257 w 344"/>
                <a:gd name="T41" fmla="*/ 189 h 646"/>
                <a:gd name="T42" fmla="*/ 297 w 344"/>
                <a:gd name="T43" fmla="*/ 138 h 646"/>
                <a:gd name="T44" fmla="*/ 312 w 344"/>
                <a:gd name="T45" fmla="*/ 111 h 646"/>
                <a:gd name="T46" fmla="*/ 325 w 344"/>
                <a:gd name="T47" fmla="*/ 84 h 646"/>
                <a:gd name="T48" fmla="*/ 335 w 344"/>
                <a:gd name="T49" fmla="*/ 39 h 646"/>
                <a:gd name="T50" fmla="*/ 343 w 344"/>
                <a:gd name="T51" fmla="*/ 0 h 646"/>
                <a:gd name="T52" fmla="*/ 343 w 344"/>
                <a:gd name="T53" fmla="*/ 117 h 6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6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6"/>
                  </a:lnTo>
                  <a:lnTo>
                    <a:pt x="50" y="474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1"/>
                  </a:lnTo>
                  <a:lnTo>
                    <a:pt x="0" y="645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17431" name="Freeform 23"/>
            <p:cNvSpPr>
              <a:spLocks/>
            </p:cNvSpPr>
            <p:nvPr/>
          </p:nvSpPr>
          <p:spPr bwMode="auto">
            <a:xfrm>
              <a:off x="222" y="754"/>
              <a:ext cx="344" cy="645"/>
            </a:xfrm>
            <a:custGeom>
              <a:avLst/>
              <a:gdLst>
                <a:gd name="T0" fmla="*/ 343 w 344"/>
                <a:gd name="T1" fmla="*/ 52 h 645"/>
                <a:gd name="T2" fmla="*/ 343 w 344"/>
                <a:gd name="T3" fmla="*/ 194 h 645"/>
                <a:gd name="T4" fmla="*/ 335 w 344"/>
                <a:gd name="T5" fmla="*/ 188 h 645"/>
                <a:gd name="T6" fmla="*/ 315 w 344"/>
                <a:gd name="T7" fmla="*/ 188 h 645"/>
                <a:gd name="T8" fmla="*/ 300 w 344"/>
                <a:gd name="T9" fmla="*/ 194 h 645"/>
                <a:gd name="T10" fmla="*/ 284 w 344"/>
                <a:gd name="T11" fmla="*/ 209 h 645"/>
                <a:gd name="T12" fmla="*/ 242 w 344"/>
                <a:gd name="T13" fmla="*/ 260 h 645"/>
                <a:gd name="T14" fmla="*/ 146 w 344"/>
                <a:gd name="T15" fmla="*/ 365 h 645"/>
                <a:gd name="T16" fmla="*/ 50 w 344"/>
                <a:gd name="T17" fmla="*/ 473 h 645"/>
                <a:gd name="T18" fmla="*/ 30 w 344"/>
                <a:gd name="T19" fmla="*/ 504 h 645"/>
                <a:gd name="T20" fmla="*/ 17 w 344"/>
                <a:gd name="T21" fmla="*/ 534 h 645"/>
                <a:gd name="T22" fmla="*/ 10 w 344"/>
                <a:gd name="T23" fmla="*/ 580 h 645"/>
                <a:gd name="T24" fmla="*/ 0 w 344"/>
                <a:gd name="T25" fmla="*/ 644 h 645"/>
                <a:gd name="T26" fmla="*/ 0 w 344"/>
                <a:gd name="T27" fmla="*/ 364 h 645"/>
                <a:gd name="T28" fmla="*/ 5 w 344"/>
                <a:gd name="T29" fmla="*/ 391 h 645"/>
                <a:gd name="T30" fmla="*/ 10 w 344"/>
                <a:gd name="T31" fmla="*/ 403 h 645"/>
                <a:gd name="T32" fmla="*/ 20 w 344"/>
                <a:gd name="T33" fmla="*/ 409 h 645"/>
                <a:gd name="T34" fmla="*/ 30 w 344"/>
                <a:gd name="T35" fmla="*/ 412 h 645"/>
                <a:gd name="T36" fmla="*/ 45 w 344"/>
                <a:gd name="T37" fmla="*/ 412 h 645"/>
                <a:gd name="T38" fmla="*/ 60 w 344"/>
                <a:gd name="T39" fmla="*/ 406 h 645"/>
                <a:gd name="T40" fmla="*/ 257 w 344"/>
                <a:gd name="T41" fmla="*/ 189 h 645"/>
                <a:gd name="T42" fmla="*/ 297 w 344"/>
                <a:gd name="T43" fmla="*/ 138 h 645"/>
                <a:gd name="T44" fmla="*/ 312 w 344"/>
                <a:gd name="T45" fmla="*/ 111 h 645"/>
                <a:gd name="T46" fmla="*/ 325 w 344"/>
                <a:gd name="T47" fmla="*/ 84 h 645"/>
                <a:gd name="T48" fmla="*/ 335 w 344"/>
                <a:gd name="T49" fmla="*/ 39 h 645"/>
                <a:gd name="T50" fmla="*/ 343 w 344"/>
                <a:gd name="T51" fmla="*/ 0 h 645"/>
                <a:gd name="T52" fmla="*/ 343 w 344"/>
                <a:gd name="T53" fmla="*/ 117 h 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5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5"/>
                  </a:lnTo>
                  <a:lnTo>
                    <a:pt x="50" y="473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0"/>
                  </a:lnTo>
                  <a:lnTo>
                    <a:pt x="0" y="644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17432" name="Freeform 24"/>
            <p:cNvSpPr>
              <a:spLocks/>
            </p:cNvSpPr>
            <p:nvPr/>
          </p:nvSpPr>
          <p:spPr bwMode="auto">
            <a:xfrm>
              <a:off x="222" y="1010"/>
              <a:ext cx="344" cy="645"/>
            </a:xfrm>
            <a:custGeom>
              <a:avLst/>
              <a:gdLst>
                <a:gd name="T0" fmla="*/ 343 w 344"/>
                <a:gd name="T1" fmla="*/ 52 h 645"/>
                <a:gd name="T2" fmla="*/ 343 w 344"/>
                <a:gd name="T3" fmla="*/ 194 h 645"/>
                <a:gd name="T4" fmla="*/ 335 w 344"/>
                <a:gd name="T5" fmla="*/ 188 h 645"/>
                <a:gd name="T6" fmla="*/ 315 w 344"/>
                <a:gd name="T7" fmla="*/ 188 h 645"/>
                <a:gd name="T8" fmla="*/ 300 w 344"/>
                <a:gd name="T9" fmla="*/ 194 h 645"/>
                <a:gd name="T10" fmla="*/ 284 w 344"/>
                <a:gd name="T11" fmla="*/ 209 h 645"/>
                <a:gd name="T12" fmla="*/ 242 w 344"/>
                <a:gd name="T13" fmla="*/ 260 h 645"/>
                <a:gd name="T14" fmla="*/ 146 w 344"/>
                <a:gd name="T15" fmla="*/ 365 h 645"/>
                <a:gd name="T16" fmla="*/ 50 w 344"/>
                <a:gd name="T17" fmla="*/ 473 h 645"/>
                <a:gd name="T18" fmla="*/ 30 w 344"/>
                <a:gd name="T19" fmla="*/ 504 h 645"/>
                <a:gd name="T20" fmla="*/ 17 w 344"/>
                <a:gd name="T21" fmla="*/ 534 h 645"/>
                <a:gd name="T22" fmla="*/ 10 w 344"/>
                <a:gd name="T23" fmla="*/ 580 h 645"/>
                <a:gd name="T24" fmla="*/ 0 w 344"/>
                <a:gd name="T25" fmla="*/ 644 h 645"/>
                <a:gd name="T26" fmla="*/ 0 w 344"/>
                <a:gd name="T27" fmla="*/ 364 h 645"/>
                <a:gd name="T28" fmla="*/ 5 w 344"/>
                <a:gd name="T29" fmla="*/ 391 h 645"/>
                <a:gd name="T30" fmla="*/ 10 w 344"/>
                <a:gd name="T31" fmla="*/ 403 h 645"/>
                <a:gd name="T32" fmla="*/ 20 w 344"/>
                <a:gd name="T33" fmla="*/ 409 h 645"/>
                <a:gd name="T34" fmla="*/ 30 w 344"/>
                <a:gd name="T35" fmla="*/ 412 h 645"/>
                <a:gd name="T36" fmla="*/ 45 w 344"/>
                <a:gd name="T37" fmla="*/ 412 h 645"/>
                <a:gd name="T38" fmla="*/ 60 w 344"/>
                <a:gd name="T39" fmla="*/ 406 h 645"/>
                <a:gd name="T40" fmla="*/ 257 w 344"/>
                <a:gd name="T41" fmla="*/ 189 h 645"/>
                <a:gd name="T42" fmla="*/ 297 w 344"/>
                <a:gd name="T43" fmla="*/ 138 h 645"/>
                <a:gd name="T44" fmla="*/ 312 w 344"/>
                <a:gd name="T45" fmla="*/ 111 h 645"/>
                <a:gd name="T46" fmla="*/ 325 w 344"/>
                <a:gd name="T47" fmla="*/ 84 h 645"/>
                <a:gd name="T48" fmla="*/ 335 w 344"/>
                <a:gd name="T49" fmla="*/ 39 h 645"/>
                <a:gd name="T50" fmla="*/ 343 w 344"/>
                <a:gd name="T51" fmla="*/ 0 h 645"/>
                <a:gd name="T52" fmla="*/ 343 w 344"/>
                <a:gd name="T53" fmla="*/ 117 h 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5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5"/>
                  </a:lnTo>
                  <a:lnTo>
                    <a:pt x="50" y="473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0"/>
                  </a:lnTo>
                  <a:lnTo>
                    <a:pt x="0" y="644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17433" name="Freeform 25"/>
            <p:cNvSpPr>
              <a:spLocks/>
            </p:cNvSpPr>
            <p:nvPr/>
          </p:nvSpPr>
          <p:spPr bwMode="auto">
            <a:xfrm>
              <a:off x="222" y="1266"/>
              <a:ext cx="344" cy="646"/>
            </a:xfrm>
            <a:custGeom>
              <a:avLst/>
              <a:gdLst>
                <a:gd name="T0" fmla="*/ 343 w 344"/>
                <a:gd name="T1" fmla="*/ 52 h 646"/>
                <a:gd name="T2" fmla="*/ 343 w 344"/>
                <a:gd name="T3" fmla="*/ 194 h 646"/>
                <a:gd name="T4" fmla="*/ 335 w 344"/>
                <a:gd name="T5" fmla="*/ 188 h 646"/>
                <a:gd name="T6" fmla="*/ 315 w 344"/>
                <a:gd name="T7" fmla="*/ 188 h 646"/>
                <a:gd name="T8" fmla="*/ 300 w 344"/>
                <a:gd name="T9" fmla="*/ 194 h 646"/>
                <a:gd name="T10" fmla="*/ 284 w 344"/>
                <a:gd name="T11" fmla="*/ 209 h 646"/>
                <a:gd name="T12" fmla="*/ 242 w 344"/>
                <a:gd name="T13" fmla="*/ 260 h 646"/>
                <a:gd name="T14" fmla="*/ 146 w 344"/>
                <a:gd name="T15" fmla="*/ 366 h 646"/>
                <a:gd name="T16" fmla="*/ 50 w 344"/>
                <a:gd name="T17" fmla="*/ 474 h 646"/>
                <a:gd name="T18" fmla="*/ 30 w 344"/>
                <a:gd name="T19" fmla="*/ 504 h 646"/>
                <a:gd name="T20" fmla="*/ 17 w 344"/>
                <a:gd name="T21" fmla="*/ 534 h 646"/>
                <a:gd name="T22" fmla="*/ 10 w 344"/>
                <a:gd name="T23" fmla="*/ 581 h 646"/>
                <a:gd name="T24" fmla="*/ 0 w 344"/>
                <a:gd name="T25" fmla="*/ 645 h 646"/>
                <a:gd name="T26" fmla="*/ 0 w 344"/>
                <a:gd name="T27" fmla="*/ 364 h 646"/>
                <a:gd name="T28" fmla="*/ 5 w 344"/>
                <a:gd name="T29" fmla="*/ 391 h 646"/>
                <a:gd name="T30" fmla="*/ 10 w 344"/>
                <a:gd name="T31" fmla="*/ 403 h 646"/>
                <a:gd name="T32" fmla="*/ 20 w 344"/>
                <a:gd name="T33" fmla="*/ 409 h 646"/>
                <a:gd name="T34" fmla="*/ 30 w 344"/>
                <a:gd name="T35" fmla="*/ 412 h 646"/>
                <a:gd name="T36" fmla="*/ 45 w 344"/>
                <a:gd name="T37" fmla="*/ 412 h 646"/>
                <a:gd name="T38" fmla="*/ 60 w 344"/>
                <a:gd name="T39" fmla="*/ 406 h 646"/>
                <a:gd name="T40" fmla="*/ 257 w 344"/>
                <a:gd name="T41" fmla="*/ 189 h 646"/>
                <a:gd name="T42" fmla="*/ 297 w 344"/>
                <a:gd name="T43" fmla="*/ 138 h 646"/>
                <a:gd name="T44" fmla="*/ 312 w 344"/>
                <a:gd name="T45" fmla="*/ 111 h 646"/>
                <a:gd name="T46" fmla="*/ 325 w 344"/>
                <a:gd name="T47" fmla="*/ 84 h 646"/>
                <a:gd name="T48" fmla="*/ 335 w 344"/>
                <a:gd name="T49" fmla="*/ 39 h 646"/>
                <a:gd name="T50" fmla="*/ 343 w 344"/>
                <a:gd name="T51" fmla="*/ 0 h 646"/>
                <a:gd name="T52" fmla="*/ 343 w 344"/>
                <a:gd name="T53" fmla="*/ 117 h 6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6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6"/>
                  </a:lnTo>
                  <a:lnTo>
                    <a:pt x="50" y="474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1"/>
                  </a:lnTo>
                  <a:lnTo>
                    <a:pt x="0" y="645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17434" name="Freeform 26"/>
            <p:cNvSpPr>
              <a:spLocks/>
            </p:cNvSpPr>
            <p:nvPr/>
          </p:nvSpPr>
          <p:spPr bwMode="auto">
            <a:xfrm>
              <a:off x="222" y="1522"/>
              <a:ext cx="344" cy="647"/>
            </a:xfrm>
            <a:custGeom>
              <a:avLst/>
              <a:gdLst>
                <a:gd name="T0" fmla="*/ 343 w 344"/>
                <a:gd name="T1" fmla="*/ 52 h 647"/>
                <a:gd name="T2" fmla="*/ 343 w 344"/>
                <a:gd name="T3" fmla="*/ 194 h 647"/>
                <a:gd name="T4" fmla="*/ 335 w 344"/>
                <a:gd name="T5" fmla="*/ 188 h 647"/>
                <a:gd name="T6" fmla="*/ 315 w 344"/>
                <a:gd name="T7" fmla="*/ 188 h 647"/>
                <a:gd name="T8" fmla="*/ 300 w 344"/>
                <a:gd name="T9" fmla="*/ 194 h 647"/>
                <a:gd name="T10" fmla="*/ 284 w 344"/>
                <a:gd name="T11" fmla="*/ 209 h 647"/>
                <a:gd name="T12" fmla="*/ 242 w 344"/>
                <a:gd name="T13" fmla="*/ 261 h 647"/>
                <a:gd name="T14" fmla="*/ 146 w 344"/>
                <a:gd name="T15" fmla="*/ 366 h 647"/>
                <a:gd name="T16" fmla="*/ 50 w 344"/>
                <a:gd name="T17" fmla="*/ 475 h 647"/>
                <a:gd name="T18" fmla="*/ 30 w 344"/>
                <a:gd name="T19" fmla="*/ 505 h 647"/>
                <a:gd name="T20" fmla="*/ 17 w 344"/>
                <a:gd name="T21" fmla="*/ 535 h 647"/>
                <a:gd name="T22" fmla="*/ 10 w 344"/>
                <a:gd name="T23" fmla="*/ 582 h 647"/>
                <a:gd name="T24" fmla="*/ 0 w 344"/>
                <a:gd name="T25" fmla="*/ 646 h 647"/>
                <a:gd name="T26" fmla="*/ 0 w 344"/>
                <a:gd name="T27" fmla="*/ 365 h 647"/>
                <a:gd name="T28" fmla="*/ 5 w 344"/>
                <a:gd name="T29" fmla="*/ 392 h 647"/>
                <a:gd name="T30" fmla="*/ 10 w 344"/>
                <a:gd name="T31" fmla="*/ 404 h 647"/>
                <a:gd name="T32" fmla="*/ 20 w 344"/>
                <a:gd name="T33" fmla="*/ 410 h 647"/>
                <a:gd name="T34" fmla="*/ 30 w 344"/>
                <a:gd name="T35" fmla="*/ 413 h 647"/>
                <a:gd name="T36" fmla="*/ 45 w 344"/>
                <a:gd name="T37" fmla="*/ 413 h 647"/>
                <a:gd name="T38" fmla="*/ 60 w 344"/>
                <a:gd name="T39" fmla="*/ 407 h 647"/>
                <a:gd name="T40" fmla="*/ 257 w 344"/>
                <a:gd name="T41" fmla="*/ 190 h 647"/>
                <a:gd name="T42" fmla="*/ 297 w 344"/>
                <a:gd name="T43" fmla="*/ 138 h 647"/>
                <a:gd name="T44" fmla="*/ 312 w 344"/>
                <a:gd name="T45" fmla="*/ 111 h 647"/>
                <a:gd name="T46" fmla="*/ 325 w 344"/>
                <a:gd name="T47" fmla="*/ 84 h 647"/>
                <a:gd name="T48" fmla="*/ 335 w 344"/>
                <a:gd name="T49" fmla="*/ 39 h 647"/>
                <a:gd name="T50" fmla="*/ 343 w 344"/>
                <a:gd name="T51" fmla="*/ 0 h 647"/>
                <a:gd name="T52" fmla="*/ 343 w 344"/>
                <a:gd name="T53" fmla="*/ 117 h 6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7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1"/>
                  </a:lnTo>
                  <a:lnTo>
                    <a:pt x="146" y="366"/>
                  </a:lnTo>
                  <a:lnTo>
                    <a:pt x="50" y="475"/>
                  </a:lnTo>
                  <a:lnTo>
                    <a:pt x="30" y="505"/>
                  </a:lnTo>
                  <a:lnTo>
                    <a:pt x="17" y="535"/>
                  </a:lnTo>
                  <a:lnTo>
                    <a:pt x="10" y="582"/>
                  </a:lnTo>
                  <a:lnTo>
                    <a:pt x="0" y="646"/>
                  </a:lnTo>
                  <a:lnTo>
                    <a:pt x="0" y="365"/>
                  </a:lnTo>
                  <a:lnTo>
                    <a:pt x="5" y="392"/>
                  </a:lnTo>
                  <a:lnTo>
                    <a:pt x="10" y="404"/>
                  </a:lnTo>
                  <a:lnTo>
                    <a:pt x="20" y="410"/>
                  </a:lnTo>
                  <a:lnTo>
                    <a:pt x="30" y="413"/>
                  </a:lnTo>
                  <a:lnTo>
                    <a:pt x="45" y="413"/>
                  </a:lnTo>
                  <a:lnTo>
                    <a:pt x="60" y="407"/>
                  </a:lnTo>
                  <a:lnTo>
                    <a:pt x="257" y="190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17435" name="Freeform 27"/>
            <p:cNvSpPr>
              <a:spLocks/>
            </p:cNvSpPr>
            <p:nvPr/>
          </p:nvSpPr>
          <p:spPr bwMode="auto">
            <a:xfrm>
              <a:off x="219" y="4178"/>
              <a:ext cx="349" cy="149"/>
            </a:xfrm>
            <a:custGeom>
              <a:avLst/>
              <a:gdLst>
                <a:gd name="T0" fmla="*/ 345 w 349"/>
                <a:gd name="T1" fmla="*/ 52 h 149"/>
                <a:gd name="T2" fmla="*/ 348 w 349"/>
                <a:gd name="T3" fmla="*/ 144 h 149"/>
                <a:gd name="T4" fmla="*/ 0 w 349"/>
                <a:gd name="T5" fmla="*/ 148 h 149"/>
                <a:gd name="T6" fmla="*/ 299 w 349"/>
                <a:gd name="T7" fmla="*/ 143 h 149"/>
                <a:gd name="T8" fmla="*/ 315 w 349"/>
                <a:gd name="T9" fmla="*/ 111 h 149"/>
                <a:gd name="T10" fmla="*/ 328 w 349"/>
                <a:gd name="T11" fmla="*/ 84 h 149"/>
                <a:gd name="T12" fmla="*/ 338 w 349"/>
                <a:gd name="T13" fmla="*/ 39 h 149"/>
                <a:gd name="T14" fmla="*/ 345 w 349"/>
                <a:gd name="T15" fmla="*/ 0 h 149"/>
                <a:gd name="T16" fmla="*/ 345 w 349"/>
                <a:gd name="T17" fmla="*/ 117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9" h="149">
                  <a:moveTo>
                    <a:pt x="345" y="52"/>
                  </a:moveTo>
                  <a:lnTo>
                    <a:pt x="348" y="144"/>
                  </a:lnTo>
                  <a:lnTo>
                    <a:pt x="0" y="148"/>
                  </a:lnTo>
                  <a:lnTo>
                    <a:pt x="299" y="143"/>
                  </a:lnTo>
                  <a:lnTo>
                    <a:pt x="315" y="111"/>
                  </a:lnTo>
                  <a:lnTo>
                    <a:pt x="328" y="84"/>
                  </a:lnTo>
                  <a:lnTo>
                    <a:pt x="338" y="39"/>
                  </a:lnTo>
                  <a:lnTo>
                    <a:pt x="345" y="0"/>
                  </a:lnTo>
                  <a:lnTo>
                    <a:pt x="345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17436" name="Freeform 28"/>
            <p:cNvSpPr>
              <a:spLocks/>
            </p:cNvSpPr>
            <p:nvPr/>
          </p:nvSpPr>
          <p:spPr bwMode="auto">
            <a:xfrm>
              <a:off x="222" y="211"/>
              <a:ext cx="344" cy="646"/>
            </a:xfrm>
            <a:custGeom>
              <a:avLst/>
              <a:gdLst>
                <a:gd name="T0" fmla="*/ 343 w 344"/>
                <a:gd name="T1" fmla="*/ 52 h 646"/>
                <a:gd name="T2" fmla="*/ 343 w 344"/>
                <a:gd name="T3" fmla="*/ 194 h 646"/>
                <a:gd name="T4" fmla="*/ 335 w 344"/>
                <a:gd name="T5" fmla="*/ 188 h 646"/>
                <a:gd name="T6" fmla="*/ 315 w 344"/>
                <a:gd name="T7" fmla="*/ 188 h 646"/>
                <a:gd name="T8" fmla="*/ 300 w 344"/>
                <a:gd name="T9" fmla="*/ 194 h 646"/>
                <a:gd name="T10" fmla="*/ 284 w 344"/>
                <a:gd name="T11" fmla="*/ 209 h 646"/>
                <a:gd name="T12" fmla="*/ 242 w 344"/>
                <a:gd name="T13" fmla="*/ 260 h 646"/>
                <a:gd name="T14" fmla="*/ 146 w 344"/>
                <a:gd name="T15" fmla="*/ 366 h 646"/>
                <a:gd name="T16" fmla="*/ 50 w 344"/>
                <a:gd name="T17" fmla="*/ 474 h 646"/>
                <a:gd name="T18" fmla="*/ 30 w 344"/>
                <a:gd name="T19" fmla="*/ 504 h 646"/>
                <a:gd name="T20" fmla="*/ 17 w 344"/>
                <a:gd name="T21" fmla="*/ 534 h 646"/>
                <a:gd name="T22" fmla="*/ 10 w 344"/>
                <a:gd name="T23" fmla="*/ 581 h 646"/>
                <a:gd name="T24" fmla="*/ 0 w 344"/>
                <a:gd name="T25" fmla="*/ 645 h 646"/>
                <a:gd name="T26" fmla="*/ 0 w 344"/>
                <a:gd name="T27" fmla="*/ 364 h 646"/>
                <a:gd name="T28" fmla="*/ 5 w 344"/>
                <a:gd name="T29" fmla="*/ 391 h 646"/>
                <a:gd name="T30" fmla="*/ 10 w 344"/>
                <a:gd name="T31" fmla="*/ 403 h 646"/>
                <a:gd name="T32" fmla="*/ 20 w 344"/>
                <a:gd name="T33" fmla="*/ 409 h 646"/>
                <a:gd name="T34" fmla="*/ 30 w 344"/>
                <a:gd name="T35" fmla="*/ 412 h 646"/>
                <a:gd name="T36" fmla="*/ 45 w 344"/>
                <a:gd name="T37" fmla="*/ 412 h 646"/>
                <a:gd name="T38" fmla="*/ 60 w 344"/>
                <a:gd name="T39" fmla="*/ 406 h 646"/>
                <a:gd name="T40" fmla="*/ 257 w 344"/>
                <a:gd name="T41" fmla="*/ 189 h 646"/>
                <a:gd name="T42" fmla="*/ 297 w 344"/>
                <a:gd name="T43" fmla="*/ 138 h 646"/>
                <a:gd name="T44" fmla="*/ 312 w 344"/>
                <a:gd name="T45" fmla="*/ 111 h 646"/>
                <a:gd name="T46" fmla="*/ 325 w 344"/>
                <a:gd name="T47" fmla="*/ 84 h 646"/>
                <a:gd name="T48" fmla="*/ 335 w 344"/>
                <a:gd name="T49" fmla="*/ 39 h 646"/>
                <a:gd name="T50" fmla="*/ 343 w 344"/>
                <a:gd name="T51" fmla="*/ 0 h 646"/>
                <a:gd name="T52" fmla="*/ 343 w 344"/>
                <a:gd name="T53" fmla="*/ 117 h 6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6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6"/>
                  </a:lnTo>
                  <a:lnTo>
                    <a:pt x="50" y="474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1"/>
                  </a:lnTo>
                  <a:lnTo>
                    <a:pt x="0" y="645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17437" name="Freeform 29"/>
            <p:cNvSpPr>
              <a:spLocks/>
            </p:cNvSpPr>
            <p:nvPr/>
          </p:nvSpPr>
          <p:spPr bwMode="auto">
            <a:xfrm>
              <a:off x="222" y="-3"/>
              <a:ext cx="346" cy="574"/>
            </a:xfrm>
            <a:custGeom>
              <a:avLst/>
              <a:gdLst>
                <a:gd name="T0" fmla="*/ 345 w 346"/>
                <a:gd name="T1" fmla="*/ 0 h 574"/>
                <a:gd name="T2" fmla="*/ 343 w 346"/>
                <a:gd name="T3" fmla="*/ 122 h 574"/>
                <a:gd name="T4" fmla="*/ 336 w 346"/>
                <a:gd name="T5" fmla="*/ 116 h 574"/>
                <a:gd name="T6" fmla="*/ 315 w 346"/>
                <a:gd name="T7" fmla="*/ 116 h 574"/>
                <a:gd name="T8" fmla="*/ 300 w 346"/>
                <a:gd name="T9" fmla="*/ 122 h 574"/>
                <a:gd name="T10" fmla="*/ 285 w 346"/>
                <a:gd name="T11" fmla="*/ 137 h 574"/>
                <a:gd name="T12" fmla="*/ 242 w 346"/>
                <a:gd name="T13" fmla="*/ 188 h 574"/>
                <a:gd name="T14" fmla="*/ 146 w 346"/>
                <a:gd name="T15" fmla="*/ 294 h 574"/>
                <a:gd name="T16" fmla="*/ 50 w 346"/>
                <a:gd name="T17" fmla="*/ 402 h 574"/>
                <a:gd name="T18" fmla="*/ 30 w 346"/>
                <a:gd name="T19" fmla="*/ 432 h 574"/>
                <a:gd name="T20" fmla="*/ 17 w 346"/>
                <a:gd name="T21" fmla="*/ 462 h 574"/>
                <a:gd name="T22" fmla="*/ 10 w 346"/>
                <a:gd name="T23" fmla="*/ 509 h 574"/>
                <a:gd name="T24" fmla="*/ 0 w 346"/>
                <a:gd name="T25" fmla="*/ 573 h 574"/>
                <a:gd name="T26" fmla="*/ 0 w 346"/>
                <a:gd name="T27" fmla="*/ 292 h 574"/>
                <a:gd name="T28" fmla="*/ 5 w 346"/>
                <a:gd name="T29" fmla="*/ 319 h 574"/>
                <a:gd name="T30" fmla="*/ 10 w 346"/>
                <a:gd name="T31" fmla="*/ 331 h 574"/>
                <a:gd name="T32" fmla="*/ 20 w 346"/>
                <a:gd name="T33" fmla="*/ 337 h 574"/>
                <a:gd name="T34" fmla="*/ 30 w 346"/>
                <a:gd name="T35" fmla="*/ 340 h 574"/>
                <a:gd name="T36" fmla="*/ 45 w 346"/>
                <a:gd name="T37" fmla="*/ 340 h 574"/>
                <a:gd name="T38" fmla="*/ 60 w 346"/>
                <a:gd name="T39" fmla="*/ 334 h 574"/>
                <a:gd name="T40" fmla="*/ 257 w 346"/>
                <a:gd name="T41" fmla="*/ 117 h 574"/>
                <a:gd name="T42" fmla="*/ 298 w 346"/>
                <a:gd name="T43" fmla="*/ 66 h 574"/>
                <a:gd name="T44" fmla="*/ 313 w 346"/>
                <a:gd name="T45" fmla="*/ 39 h 574"/>
                <a:gd name="T46" fmla="*/ 326 w 346"/>
                <a:gd name="T47" fmla="*/ 12 h 574"/>
                <a:gd name="T48" fmla="*/ 329 w 346"/>
                <a:gd name="T49" fmla="*/ 0 h 574"/>
                <a:gd name="T50" fmla="*/ 345 w 346"/>
                <a:gd name="T51" fmla="*/ 3 h 574"/>
                <a:gd name="T52" fmla="*/ 343 w 346"/>
                <a:gd name="T53" fmla="*/ 45 h 5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6" h="574">
                  <a:moveTo>
                    <a:pt x="345" y="0"/>
                  </a:moveTo>
                  <a:lnTo>
                    <a:pt x="343" y="122"/>
                  </a:lnTo>
                  <a:lnTo>
                    <a:pt x="336" y="116"/>
                  </a:lnTo>
                  <a:lnTo>
                    <a:pt x="315" y="116"/>
                  </a:lnTo>
                  <a:lnTo>
                    <a:pt x="300" y="122"/>
                  </a:lnTo>
                  <a:lnTo>
                    <a:pt x="285" y="137"/>
                  </a:lnTo>
                  <a:lnTo>
                    <a:pt x="242" y="188"/>
                  </a:lnTo>
                  <a:lnTo>
                    <a:pt x="146" y="294"/>
                  </a:lnTo>
                  <a:lnTo>
                    <a:pt x="50" y="402"/>
                  </a:lnTo>
                  <a:lnTo>
                    <a:pt x="30" y="432"/>
                  </a:lnTo>
                  <a:lnTo>
                    <a:pt x="17" y="462"/>
                  </a:lnTo>
                  <a:lnTo>
                    <a:pt x="10" y="509"/>
                  </a:lnTo>
                  <a:lnTo>
                    <a:pt x="0" y="573"/>
                  </a:lnTo>
                  <a:lnTo>
                    <a:pt x="0" y="292"/>
                  </a:lnTo>
                  <a:lnTo>
                    <a:pt x="5" y="319"/>
                  </a:lnTo>
                  <a:lnTo>
                    <a:pt x="10" y="331"/>
                  </a:lnTo>
                  <a:lnTo>
                    <a:pt x="20" y="337"/>
                  </a:lnTo>
                  <a:lnTo>
                    <a:pt x="30" y="340"/>
                  </a:lnTo>
                  <a:lnTo>
                    <a:pt x="45" y="340"/>
                  </a:lnTo>
                  <a:lnTo>
                    <a:pt x="60" y="334"/>
                  </a:lnTo>
                  <a:lnTo>
                    <a:pt x="257" y="117"/>
                  </a:lnTo>
                  <a:lnTo>
                    <a:pt x="298" y="66"/>
                  </a:lnTo>
                  <a:lnTo>
                    <a:pt x="313" y="39"/>
                  </a:lnTo>
                  <a:lnTo>
                    <a:pt x="326" y="12"/>
                  </a:lnTo>
                  <a:lnTo>
                    <a:pt x="329" y="0"/>
                  </a:lnTo>
                  <a:lnTo>
                    <a:pt x="345" y="3"/>
                  </a:lnTo>
                  <a:lnTo>
                    <a:pt x="343" y="45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17438" name="Freeform 30"/>
            <p:cNvSpPr>
              <a:spLocks/>
            </p:cNvSpPr>
            <p:nvPr/>
          </p:nvSpPr>
          <p:spPr bwMode="auto">
            <a:xfrm>
              <a:off x="224" y="-6"/>
              <a:ext cx="154" cy="294"/>
            </a:xfrm>
            <a:custGeom>
              <a:avLst/>
              <a:gdLst>
                <a:gd name="T0" fmla="*/ 153 w 154"/>
                <a:gd name="T1" fmla="*/ 3 h 294"/>
                <a:gd name="T2" fmla="*/ 50 w 154"/>
                <a:gd name="T3" fmla="*/ 122 h 294"/>
                <a:gd name="T4" fmla="*/ 30 w 154"/>
                <a:gd name="T5" fmla="*/ 152 h 294"/>
                <a:gd name="T6" fmla="*/ 17 w 154"/>
                <a:gd name="T7" fmla="*/ 182 h 294"/>
                <a:gd name="T8" fmla="*/ 10 w 154"/>
                <a:gd name="T9" fmla="*/ 229 h 294"/>
                <a:gd name="T10" fmla="*/ 0 w 154"/>
                <a:gd name="T11" fmla="*/ 293 h 294"/>
                <a:gd name="T12" fmla="*/ 0 w 154"/>
                <a:gd name="T13" fmla="*/ 12 h 294"/>
                <a:gd name="T14" fmla="*/ 5 w 154"/>
                <a:gd name="T15" fmla="*/ 39 h 294"/>
                <a:gd name="T16" fmla="*/ 10 w 154"/>
                <a:gd name="T17" fmla="*/ 51 h 294"/>
                <a:gd name="T18" fmla="*/ 20 w 154"/>
                <a:gd name="T19" fmla="*/ 57 h 294"/>
                <a:gd name="T20" fmla="*/ 30 w 154"/>
                <a:gd name="T21" fmla="*/ 60 h 294"/>
                <a:gd name="T22" fmla="*/ 45 w 154"/>
                <a:gd name="T23" fmla="*/ 60 h 294"/>
                <a:gd name="T24" fmla="*/ 60 w 154"/>
                <a:gd name="T25" fmla="*/ 54 h 294"/>
                <a:gd name="T26" fmla="*/ 110 w 154"/>
                <a:gd name="T27" fmla="*/ 0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4" h="294">
                  <a:moveTo>
                    <a:pt x="153" y="3"/>
                  </a:moveTo>
                  <a:lnTo>
                    <a:pt x="50" y="122"/>
                  </a:lnTo>
                  <a:lnTo>
                    <a:pt x="30" y="152"/>
                  </a:lnTo>
                  <a:lnTo>
                    <a:pt x="17" y="182"/>
                  </a:lnTo>
                  <a:lnTo>
                    <a:pt x="10" y="229"/>
                  </a:lnTo>
                  <a:lnTo>
                    <a:pt x="0" y="293"/>
                  </a:lnTo>
                  <a:lnTo>
                    <a:pt x="0" y="12"/>
                  </a:lnTo>
                  <a:lnTo>
                    <a:pt x="5" y="39"/>
                  </a:lnTo>
                  <a:lnTo>
                    <a:pt x="10" y="51"/>
                  </a:lnTo>
                  <a:lnTo>
                    <a:pt x="20" y="57"/>
                  </a:lnTo>
                  <a:lnTo>
                    <a:pt x="30" y="60"/>
                  </a:lnTo>
                  <a:lnTo>
                    <a:pt x="45" y="60"/>
                  </a:lnTo>
                  <a:lnTo>
                    <a:pt x="60" y="54"/>
                  </a:lnTo>
                  <a:lnTo>
                    <a:pt x="110" y="0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17439" name="Freeform 31"/>
            <p:cNvSpPr>
              <a:spLocks/>
            </p:cNvSpPr>
            <p:nvPr/>
          </p:nvSpPr>
          <p:spPr bwMode="auto">
            <a:xfrm>
              <a:off x="222" y="1796"/>
              <a:ext cx="344" cy="646"/>
            </a:xfrm>
            <a:custGeom>
              <a:avLst/>
              <a:gdLst>
                <a:gd name="T0" fmla="*/ 343 w 344"/>
                <a:gd name="T1" fmla="*/ 52 h 646"/>
                <a:gd name="T2" fmla="*/ 343 w 344"/>
                <a:gd name="T3" fmla="*/ 194 h 646"/>
                <a:gd name="T4" fmla="*/ 335 w 344"/>
                <a:gd name="T5" fmla="*/ 188 h 646"/>
                <a:gd name="T6" fmla="*/ 315 w 344"/>
                <a:gd name="T7" fmla="*/ 188 h 646"/>
                <a:gd name="T8" fmla="*/ 300 w 344"/>
                <a:gd name="T9" fmla="*/ 194 h 646"/>
                <a:gd name="T10" fmla="*/ 284 w 344"/>
                <a:gd name="T11" fmla="*/ 209 h 646"/>
                <a:gd name="T12" fmla="*/ 242 w 344"/>
                <a:gd name="T13" fmla="*/ 260 h 646"/>
                <a:gd name="T14" fmla="*/ 146 w 344"/>
                <a:gd name="T15" fmla="*/ 366 h 646"/>
                <a:gd name="T16" fmla="*/ 50 w 344"/>
                <a:gd name="T17" fmla="*/ 474 h 646"/>
                <a:gd name="T18" fmla="*/ 30 w 344"/>
                <a:gd name="T19" fmla="*/ 504 h 646"/>
                <a:gd name="T20" fmla="*/ 17 w 344"/>
                <a:gd name="T21" fmla="*/ 534 h 646"/>
                <a:gd name="T22" fmla="*/ 10 w 344"/>
                <a:gd name="T23" fmla="*/ 581 h 646"/>
                <a:gd name="T24" fmla="*/ 0 w 344"/>
                <a:gd name="T25" fmla="*/ 645 h 646"/>
                <a:gd name="T26" fmla="*/ 0 w 344"/>
                <a:gd name="T27" fmla="*/ 364 h 646"/>
                <a:gd name="T28" fmla="*/ 5 w 344"/>
                <a:gd name="T29" fmla="*/ 391 h 646"/>
                <a:gd name="T30" fmla="*/ 10 w 344"/>
                <a:gd name="T31" fmla="*/ 403 h 646"/>
                <a:gd name="T32" fmla="*/ 20 w 344"/>
                <a:gd name="T33" fmla="*/ 409 h 646"/>
                <a:gd name="T34" fmla="*/ 30 w 344"/>
                <a:gd name="T35" fmla="*/ 412 h 646"/>
                <a:gd name="T36" fmla="*/ 45 w 344"/>
                <a:gd name="T37" fmla="*/ 412 h 646"/>
                <a:gd name="T38" fmla="*/ 60 w 344"/>
                <a:gd name="T39" fmla="*/ 406 h 646"/>
                <a:gd name="T40" fmla="*/ 257 w 344"/>
                <a:gd name="T41" fmla="*/ 189 h 646"/>
                <a:gd name="T42" fmla="*/ 297 w 344"/>
                <a:gd name="T43" fmla="*/ 138 h 646"/>
                <a:gd name="T44" fmla="*/ 312 w 344"/>
                <a:gd name="T45" fmla="*/ 111 h 646"/>
                <a:gd name="T46" fmla="*/ 325 w 344"/>
                <a:gd name="T47" fmla="*/ 84 h 646"/>
                <a:gd name="T48" fmla="*/ 335 w 344"/>
                <a:gd name="T49" fmla="*/ 39 h 646"/>
                <a:gd name="T50" fmla="*/ 343 w 344"/>
                <a:gd name="T51" fmla="*/ 0 h 646"/>
                <a:gd name="T52" fmla="*/ 343 w 344"/>
                <a:gd name="T53" fmla="*/ 117 h 6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6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6"/>
                  </a:lnTo>
                  <a:lnTo>
                    <a:pt x="50" y="474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1"/>
                  </a:lnTo>
                  <a:lnTo>
                    <a:pt x="0" y="645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17440" name="Rectangle 32"/>
            <p:cNvSpPr>
              <a:spLocks noChangeArrowheads="1"/>
            </p:cNvSpPr>
            <p:nvPr/>
          </p:nvSpPr>
          <p:spPr bwMode="auto">
            <a:xfrm>
              <a:off x="771" y="0"/>
              <a:ext cx="210" cy="4319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17441" name="Line 33"/>
            <p:cNvSpPr>
              <a:spLocks noChangeShapeType="1"/>
            </p:cNvSpPr>
            <p:nvPr/>
          </p:nvSpPr>
          <p:spPr bwMode="auto">
            <a:xfrm>
              <a:off x="135" y="0"/>
              <a:ext cx="0" cy="4319"/>
            </a:xfrm>
            <a:prstGeom prst="line">
              <a:avLst/>
            </a:prstGeom>
            <a:noFill/>
            <a:ln w="12700" cap="sq">
              <a:solidFill>
                <a:schemeClr val="accent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17442" name="Line 34"/>
            <p:cNvSpPr>
              <a:spLocks noChangeShapeType="1"/>
            </p:cNvSpPr>
            <p:nvPr/>
          </p:nvSpPr>
          <p:spPr bwMode="auto">
            <a:xfrm>
              <a:off x="645" y="0"/>
              <a:ext cx="0" cy="4319"/>
            </a:xfrm>
            <a:prstGeom prst="line">
              <a:avLst/>
            </a:prstGeom>
            <a:noFill/>
            <a:ln w="12700" cap="sq">
              <a:solidFill>
                <a:schemeClr val="accent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solidFill>
                  <a:srgbClr val="333300"/>
                </a:solidFill>
              </a:endParaRPr>
            </a:p>
          </p:txBody>
        </p:sp>
      </p:grpSp>
      <p:grpSp>
        <p:nvGrpSpPr>
          <p:cNvPr id="17443" name="Group 35"/>
          <p:cNvGrpSpPr>
            <a:grpSpLocks/>
          </p:cNvGrpSpPr>
          <p:nvPr/>
        </p:nvGrpSpPr>
        <p:grpSpPr bwMode="auto">
          <a:xfrm>
            <a:off x="523875" y="1428750"/>
            <a:ext cx="2095500" cy="2095500"/>
            <a:chOff x="330" y="900"/>
            <a:chExt cx="1320" cy="1320"/>
          </a:xfrm>
        </p:grpSpPr>
        <p:sp>
          <p:nvSpPr>
            <p:cNvPr id="17444" name="Rectangle 36"/>
            <p:cNvSpPr>
              <a:spLocks noChangeArrowheads="1"/>
            </p:cNvSpPr>
            <p:nvPr/>
          </p:nvSpPr>
          <p:spPr bwMode="auto">
            <a:xfrm>
              <a:off x="975" y="900"/>
              <a:ext cx="675" cy="1320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solidFill>
                  <a:srgbClr val="333300"/>
                </a:solidFill>
              </a:endParaRPr>
            </a:p>
          </p:txBody>
        </p:sp>
        <p:grpSp>
          <p:nvGrpSpPr>
            <p:cNvPr id="17445" name="Group 37"/>
            <p:cNvGrpSpPr>
              <a:grpSpLocks/>
            </p:cNvGrpSpPr>
            <p:nvPr/>
          </p:nvGrpSpPr>
          <p:grpSpPr bwMode="auto">
            <a:xfrm>
              <a:off x="330" y="1015"/>
              <a:ext cx="1079" cy="1060"/>
              <a:chOff x="330" y="1015"/>
              <a:chExt cx="1079" cy="1060"/>
            </a:xfrm>
          </p:grpSpPr>
          <p:grpSp>
            <p:nvGrpSpPr>
              <p:cNvPr id="17446" name="Group 38"/>
              <p:cNvGrpSpPr>
                <a:grpSpLocks/>
              </p:cNvGrpSpPr>
              <p:nvPr/>
            </p:nvGrpSpPr>
            <p:grpSpPr bwMode="auto">
              <a:xfrm>
                <a:off x="330" y="1015"/>
                <a:ext cx="1079" cy="1060"/>
                <a:chOff x="330" y="1015"/>
                <a:chExt cx="1079" cy="1060"/>
              </a:xfrm>
            </p:grpSpPr>
            <p:grpSp>
              <p:nvGrpSpPr>
                <p:cNvPr id="17447" name="Group 39"/>
                <p:cNvGrpSpPr>
                  <a:grpSpLocks/>
                </p:cNvGrpSpPr>
                <p:nvPr/>
              </p:nvGrpSpPr>
              <p:grpSpPr bwMode="auto">
                <a:xfrm>
                  <a:off x="330" y="1015"/>
                  <a:ext cx="1079" cy="1060"/>
                  <a:chOff x="330" y="1015"/>
                  <a:chExt cx="1079" cy="1060"/>
                </a:xfrm>
              </p:grpSpPr>
              <p:sp>
                <p:nvSpPr>
                  <p:cNvPr id="17448" name="Rectangle 40"/>
                  <p:cNvSpPr>
                    <a:spLocks noChangeArrowheads="1"/>
                  </p:cNvSpPr>
                  <p:nvPr/>
                </p:nvSpPr>
                <p:spPr bwMode="auto">
                  <a:xfrm>
                    <a:off x="333" y="1910"/>
                    <a:ext cx="1074" cy="165"/>
                  </a:xfrm>
                  <a:prstGeom prst="rect">
                    <a:avLst/>
                  </a:prstGeom>
                  <a:gradFill rotWithShape="0">
                    <a:gsLst>
                      <a:gs pos="0">
                        <a:schemeClr val="accent1"/>
                      </a:gs>
                      <a:gs pos="100000">
                        <a:schemeClr val="accent1">
                          <a:gamma/>
                          <a:shade val="46275"/>
                          <a:invGamma/>
                        </a:schemeClr>
                      </a:gs>
                    </a:gsLst>
                    <a:lin ang="540000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ru-RU">
                      <a:solidFill>
                        <a:srgbClr val="333300"/>
                      </a:solidFill>
                    </a:endParaRPr>
                  </a:p>
                </p:txBody>
              </p:sp>
              <p:sp>
                <p:nvSpPr>
                  <p:cNvPr id="17449" name="Rectangle 41"/>
                  <p:cNvSpPr>
                    <a:spLocks noChangeArrowheads="1"/>
                  </p:cNvSpPr>
                  <p:nvPr/>
                </p:nvSpPr>
                <p:spPr bwMode="auto">
                  <a:xfrm>
                    <a:off x="333" y="1015"/>
                    <a:ext cx="1074" cy="165"/>
                  </a:xfrm>
                  <a:prstGeom prst="rect">
                    <a:avLst/>
                  </a:prstGeom>
                  <a:gradFill rotWithShape="0">
                    <a:gsLst>
                      <a:gs pos="0">
                        <a:schemeClr val="accent1">
                          <a:gamma/>
                          <a:shade val="46275"/>
                          <a:invGamma/>
                        </a:schemeClr>
                      </a:gs>
                      <a:gs pos="100000">
                        <a:schemeClr val="accent1"/>
                      </a:gs>
                    </a:gsLst>
                    <a:lin ang="540000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ru-RU">
                      <a:solidFill>
                        <a:srgbClr val="333300"/>
                      </a:solidFill>
                    </a:endParaRPr>
                  </a:p>
                </p:txBody>
              </p:sp>
              <p:sp>
                <p:nvSpPr>
                  <p:cNvPr id="17450" name="AutoShape 42"/>
                  <p:cNvSpPr>
                    <a:spLocks noChangeArrowheads="1"/>
                  </p:cNvSpPr>
                  <p:nvPr/>
                </p:nvSpPr>
                <p:spPr bwMode="auto">
                  <a:xfrm rot="5400000" flipV="1">
                    <a:off x="-91" y="1446"/>
                    <a:ext cx="1028" cy="186"/>
                  </a:xfrm>
                  <a:custGeom>
                    <a:avLst/>
                    <a:gdLst>
                      <a:gd name="G0" fmla="+- 2645 0 0"/>
                      <a:gd name="G1" fmla="+- 21600 0 2645"/>
                      <a:gd name="G2" fmla="*/ 2645 1 2"/>
                      <a:gd name="G3" fmla="+- 21600 0 G2"/>
                      <a:gd name="G4" fmla="+/ 2645 21600 2"/>
                      <a:gd name="G5" fmla="+/ G1 0 2"/>
                      <a:gd name="G6" fmla="*/ 21600 21600 2645"/>
                      <a:gd name="G7" fmla="*/ G6 1 2"/>
                      <a:gd name="G8" fmla="+- 21600 0 G7"/>
                      <a:gd name="G9" fmla="*/ 21600 1 2"/>
                      <a:gd name="G10" fmla="+- 2645 0 G9"/>
                      <a:gd name="G11" fmla="?: G10 G8 0"/>
                      <a:gd name="G12" fmla="?: G10 G7 21600"/>
                      <a:gd name="T0" fmla="*/ 20277 w 21600"/>
                      <a:gd name="T1" fmla="*/ 10800 h 21600"/>
                      <a:gd name="T2" fmla="*/ 10800 w 21600"/>
                      <a:gd name="T3" fmla="*/ 21600 h 21600"/>
                      <a:gd name="T4" fmla="*/ 1323 w 21600"/>
                      <a:gd name="T5" fmla="*/ 10800 h 21600"/>
                      <a:gd name="T6" fmla="*/ 10800 w 21600"/>
                      <a:gd name="T7" fmla="*/ 0 h 21600"/>
                      <a:gd name="T8" fmla="*/ 3123 w 21600"/>
                      <a:gd name="T9" fmla="*/ 3123 h 21600"/>
                      <a:gd name="T10" fmla="*/ 18477 w 21600"/>
                      <a:gd name="T11" fmla="*/ 18477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T8" t="T9" r="T10" b="T11"/>
                    <a:pathLst>
                      <a:path w="21600" h="21600">
                        <a:moveTo>
                          <a:pt x="0" y="0"/>
                        </a:moveTo>
                        <a:lnTo>
                          <a:pt x="2645" y="21600"/>
                        </a:lnTo>
                        <a:lnTo>
                          <a:pt x="18955" y="21600"/>
                        </a:lnTo>
                        <a:lnTo>
                          <a:pt x="21600" y="0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1">
                          <a:gamma/>
                          <a:shade val="46275"/>
                          <a:invGamma/>
                        </a:schemeClr>
                      </a:gs>
                      <a:gs pos="100000">
                        <a:schemeClr val="accent1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ru-RU">
                      <a:solidFill>
                        <a:srgbClr val="333300"/>
                      </a:solidFill>
                    </a:endParaRPr>
                  </a:p>
                </p:txBody>
              </p:sp>
              <p:sp>
                <p:nvSpPr>
                  <p:cNvPr id="17451" name="AutoShape 43"/>
                  <p:cNvSpPr>
                    <a:spLocks noChangeArrowheads="1"/>
                  </p:cNvSpPr>
                  <p:nvPr/>
                </p:nvSpPr>
                <p:spPr bwMode="auto">
                  <a:xfrm rot="-5400000" flipH="1" flipV="1">
                    <a:off x="802" y="1436"/>
                    <a:ext cx="1028" cy="186"/>
                  </a:xfrm>
                  <a:custGeom>
                    <a:avLst/>
                    <a:gdLst>
                      <a:gd name="G0" fmla="+- 2645 0 0"/>
                      <a:gd name="G1" fmla="+- 21600 0 2645"/>
                      <a:gd name="G2" fmla="*/ 2645 1 2"/>
                      <a:gd name="G3" fmla="+- 21600 0 G2"/>
                      <a:gd name="G4" fmla="+/ 2645 21600 2"/>
                      <a:gd name="G5" fmla="+/ G1 0 2"/>
                      <a:gd name="G6" fmla="*/ 21600 21600 2645"/>
                      <a:gd name="G7" fmla="*/ G6 1 2"/>
                      <a:gd name="G8" fmla="+- 21600 0 G7"/>
                      <a:gd name="G9" fmla="*/ 21600 1 2"/>
                      <a:gd name="G10" fmla="+- 2645 0 G9"/>
                      <a:gd name="G11" fmla="?: G10 G8 0"/>
                      <a:gd name="G12" fmla="?: G10 G7 21600"/>
                      <a:gd name="T0" fmla="*/ 20277 w 21600"/>
                      <a:gd name="T1" fmla="*/ 10800 h 21600"/>
                      <a:gd name="T2" fmla="*/ 10800 w 21600"/>
                      <a:gd name="T3" fmla="*/ 21600 h 21600"/>
                      <a:gd name="T4" fmla="*/ 1323 w 21600"/>
                      <a:gd name="T5" fmla="*/ 10800 h 21600"/>
                      <a:gd name="T6" fmla="*/ 10800 w 21600"/>
                      <a:gd name="T7" fmla="*/ 0 h 21600"/>
                      <a:gd name="T8" fmla="*/ 3123 w 21600"/>
                      <a:gd name="T9" fmla="*/ 3123 h 21600"/>
                      <a:gd name="T10" fmla="*/ 18477 w 21600"/>
                      <a:gd name="T11" fmla="*/ 18477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T8" t="T9" r="T10" b="T11"/>
                    <a:pathLst>
                      <a:path w="21600" h="21600">
                        <a:moveTo>
                          <a:pt x="0" y="0"/>
                        </a:moveTo>
                        <a:lnTo>
                          <a:pt x="2645" y="21600"/>
                        </a:lnTo>
                        <a:lnTo>
                          <a:pt x="18955" y="21600"/>
                        </a:lnTo>
                        <a:lnTo>
                          <a:pt x="21600" y="0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1"/>
                      </a:gs>
                      <a:gs pos="100000">
                        <a:schemeClr val="accent1">
                          <a:gamma/>
                          <a:shade val="46275"/>
                          <a:invGamma/>
                        </a:schemeClr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ru-RU">
                      <a:solidFill>
                        <a:srgbClr val="333300"/>
                      </a:solidFill>
                    </a:endParaRPr>
                  </a:p>
                </p:txBody>
              </p:sp>
            </p:grpSp>
            <p:sp>
              <p:nvSpPr>
                <p:cNvPr id="17452" name="Rectangle 44"/>
                <p:cNvSpPr>
                  <a:spLocks noChangeArrowheads="1"/>
                </p:cNvSpPr>
                <p:nvPr/>
              </p:nvSpPr>
              <p:spPr bwMode="auto">
                <a:xfrm>
                  <a:off x="433" y="1111"/>
                  <a:ext cx="874" cy="868"/>
                </a:xfrm>
                <a:prstGeom prst="rect">
                  <a:avLst/>
                </a:prstGeom>
                <a:gradFill rotWithShape="0">
                  <a:gsLst>
                    <a:gs pos="0">
                      <a:schemeClr val="accent1">
                        <a:gamma/>
                        <a:shade val="46275"/>
                        <a:invGamma/>
                      </a:schemeClr>
                    </a:gs>
                    <a:gs pos="100000">
                      <a:schemeClr val="accent1"/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>
                    <a:solidFill>
                      <a:srgbClr val="333300"/>
                    </a:solidFill>
                  </a:endParaRPr>
                </a:p>
              </p:txBody>
            </p:sp>
            <p:sp>
              <p:nvSpPr>
                <p:cNvPr id="17453" name="Oval 45"/>
                <p:cNvSpPr>
                  <a:spLocks noChangeArrowheads="1"/>
                </p:cNvSpPr>
                <p:nvPr/>
              </p:nvSpPr>
              <p:spPr bwMode="auto">
                <a:xfrm>
                  <a:off x="484" y="1170"/>
                  <a:ext cx="772" cy="750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1"/>
                    </a:gs>
                    <a:gs pos="100000">
                      <a:schemeClr val="accent1">
                        <a:gamma/>
                        <a:shade val="46275"/>
                        <a:invGamma/>
                      </a:schemeClr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lIns="92075" tIns="46038" rIns="92075" bIns="46038" anchor="ctr"/>
                <a:lstStyle/>
                <a:p>
                  <a:pPr>
                    <a:spcBef>
                      <a:spcPct val="50000"/>
                    </a:spcBef>
                  </a:pPr>
                  <a:endParaRPr kumimoji="1" lang="ru-RU" sz="2400">
                    <a:solidFill>
                      <a:srgbClr val="333300"/>
                    </a:solidFill>
                  </a:endParaRPr>
                </a:p>
              </p:txBody>
            </p:sp>
            <p:sp>
              <p:nvSpPr>
                <p:cNvPr id="17454" name="Oval 46"/>
                <p:cNvSpPr>
                  <a:spLocks noChangeArrowheads="1"/>
                </p:cNvSpPr>
                <p:nvPr/>
              </p:nvSpPr>
              <p:spPr bwMode="auto">
                <a:xfrm>
                  <a:off x="559" y="1241"/>
                  <a:ext cx="622" cy="608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1">
                        <a:gamma/>
                        <a:shade val="46275"/>
                        <a:invGamma/>
                      </a:schemeClr>
                    </a:gs>
                    <a:gs pos="100000">
                      <a:schemeClr val="accent1"/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lIns="92075" tIns="46038" rIns="92075" bIns="46038" anchor="ctr"/>
                <a:lstStyle/>
                <a:p>
                  <a:pPr>
                    <a:spcBef>
                      <a:spcPct val="50000"/>
                    </a:spcBef>
                  </a:pPr>
                  <a:endParaRPr kumimoji="1" lang="ru-RU" sz="2400">
                    <a:solidFill>
                      <a:srgbClr val="333300"/>
                    </a:solidFill>
                  </a:endParaRPr>
                </a:p>
              </p:txBody>
            </p:sp>
            <p:sp>
              <p:nvSpPr>
                <p:cNvPr id="17455" name="Oval 47"/>
                <p:cNvSpPr>
                  <a:spLocks noChangeArrowheads="1"/>
                </p:cNvSpPr>
                <p:nvPr/>
              </p:nvSpPr>
              <p:spPr bwMode="auto">
                <a:xfrm>
                  <a:off x="624" y="1303"/>
                  <a:ext cx="492" cy="484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1"/>
                    </a:gs>
                    <a:gs pos="100000">
                      <a:schemeClr val="accent1">
                        <a:gamma/>
                        <a:shade val="46275"/>
                        <a:invGamma/>
                      </a:schemeClr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lIns="92075" tIns="46038" rIns="92075" bIns="46038" anchor="ctr"/>
                <a:lstStyle/>
                <a:p>
                  <a:pPr>
                    <a:spcBef>
                      <a:spcPct val="50000"/>
                    </a:spcBef>
                  </a:pPr>
                  <a:endParaRPr kumimoji="1" lang="ru-RU" sz="2400">
                    <a:solidFill>
                      <a:srgbClr val="333300"/>
                    </a:solidFill>
                  </a:endParaRPr>
                </a:p>
              </p:txBody>
            </p:sp>
          </p:grpSp>
          <p:grpSp>
            <p:nvGrpSpPr>
              <p:cNvPr id="17456" name="Group 48"/>
              <p:cNvGrpSpPr>
                <a:grpSpLocks/>
              </p:cNvGrpSpPr>
              <p:nvPr/>
            </p:nvGrpSpPr>
            <p:grpSpPr bwMode="auto">
              <a:xfrm>
                <a:off x="634" y="1345"/>
                <a:ext cx="447" cy="402"/>
                <a:chOff x="634" y="1345"/>
                <a:chExt cx="447" cy="402"/>
              </a:xfrm>
            </p:grpSpPr>
            <p:sp>
              <p:nvSpPr>
                <p:cNvPr id="17457" name="Arc 49"/>
                <p:cNvSpPr>
                  <a:spLocks/>
                </p:cNvSpPr>
                <p:nvPr/>
              </p:nvSpPr>
              <p:spPr bwMode="auto">
                <a:xfrm>
                  <a:off x="856" y="1409"/>
                  <a:ext cx="34" cy="288"/>
                </a:xfrm>
                <a:custGeom>
                  <a:avLst/>
                  <a:gdLst>
                    <a:gd name="G0" fmla="+- 0 0 0"/>
                    <a:gd name="G1" fmla="+- 21600 0 0"/>
                    <a:gd name="G2" fmla="+- 21600 0 0"/>
                    <a:gd name="T0" fmla="*/ 0 w 21600"/>
                    <a:gd name="T1" fmla="*/ 0 h 43200"/>
                    <a:gd name="T2" fmla="*/ 0 w 21600"/>
                    <a:gd name="T3" fmla="*/ 43200 h 43200"/>
                    <a:gd name="T4" fmla="*/ 0 w 21600"/>
                    <a:gd name="T5" fmla="*/ 21600 h 432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600" h="432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cubicBezTo>
                        <a:pt x="21600" y="33529"/>
                        <a:pt x="11929" y="43200"/>
                        <a:pt x="0" y="43200"/>
                      </a:cubicBezTo>
                    </a:path>
                    <a:path w="21600" h="432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cubicBezTo>
                        <a:pt x="21600" y="33529"/>
                        <a:pt x="11929" y="43200"/>
                        <a:pt x="0" y="432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accent1"/>
                    </a:gs>
                    <a:gs pos="100000">
                      <a:schemeClr val="accent1">
                        <a:gamma/>
                        <a:shade val="46275"/>
                        <a:invGamma/>
                      </a:schemeClr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 type="none" w="sm" len="sm"/>
                      <a:tailEnd type="none" w="sm" len="sm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>
                    <a:solidFill>
                      <a:srgbClr val="333300"/>
                    </a:solidFill>
                  </a:endParaRPr>
                </a:p>
              </p:txBody>
            </p:sp>
            <p:sp>
              <p:nvSpPr>
                <p:cNvPr id="17458" name="Arc 50"/>
                <p:cNvSpPr>
                  <a:spLocks/>
                </p:cNvSpPr>
                <p:nvPr/>
              </p:nvSpPr>
              <p:spPr bwMode="auto">
                <a:xfrm>
                  <a:off x="827" y="1409"/>
                  <a:ext cx="34" cy="288"/>
                </a:xfrm>
                <a:custGeom>
                  <a:avLst/>
                  <a:gdLst>
                    <a:gd name="G0" fmla="+- 21600 0 0"/>
                    <a:gd name="G1" fmla="+- 21600 0 0"/>
                    <a:gd name="G2" fmla="+- 21600 0 0"/>
                    <a:gd name="T0" fmla="*/ 21600 w 21600"/>
                    <a:gd name="T1" fmla="*/ 43200 h 43200"/>
                    <a:gd name="T2" fmla="*/ 21600 w 21600"/>
                    <a:gd name="T3" fmla="*/ 0 h 43200"/>
                    <a:gd name="T4" fmla="*/ 21600 w 21600"/>
                    <a:gd name="T5" fmla="*/ 21600 h 432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600" h="43200" fill="none" extrusionOk="0">
                      <a:moveTo>
                        <a:pt x="21600" y="43200"/>
                      </a:moveTo>
                      <a:cubicBezTo>
                        <a:pt x="9670" y="43200"/>
                        <a:pt x="0" y="33529"/>
                        <a:pt x="0" y="21600"/>
                      </a:cubicBezTo>
                      <a:cubicBezTo>
                        <a:pt x="0" y="9670"/>
                        <a:pt x="9670" y="0"/>
                        <a:pt x="21599" y="0"/>
                      </a:cubicBezTo>
                    </a:path>
                    <a:path w="21600" h="43200" stroke="0" extrusionOk="0">
                      <a:moveTo>
                        <a:pt x="21600" y="43200"/>
                      </a:moveTo>
                      <a:cubicBezTo>
                        <a:pt x="9670" y="43200"/>
                        <a:pt x="0" y="33529"/>
                        <a:pt x="0" y="21600"/>
                      </a:cubicBezTo>
                      <a:cubicBezTo>
                        <a:pt x="0" y="9670"/>
                        <a:pt x="9670" y="0"/>
                        <a:pt x="21599" y="0"/>
                      </a:cubicBezTo>
                      <a:lnTo>
                        <a:pt x="21600" y="2160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accent1">
                        <a:gamma/>
                        <a:shade val="46275"/>
                        <a:invGamma/>
                      </a:schemeClr>
                    </a:gs>
                    <a:gs pos="100000">
                      <a:schemeClr val="accent1"/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 type="none" w="sm" len="sm"/>
                      <a:tailEnd type="none" w="sm" len="sm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>
                    <a:solidFill>
                      <a:srgbClr val="333300"/>
                    </a:solidFill>
                  </a:endParaRPr>
                </a:p>
              </p:txBody>
            </p:sp>
            <p:sp>
              <p:nvSpPr>
                <p:cNvPr id="17459" name="AutoShape 51"/>
                <p:cNvSpPr>
                  <a:spLocks noChangeArrowheads="1"/>
                </p:cNvSpPr>
                <p:nvPr/>
              </p:nvSpPr>
              <p:spPr bwMode="auto">
                <a:xfrm>
                  <a:off x="798" y="1694"/>
                  <a:ext cx="122" cy="53"/>
                </a:xfrm>
                <a:prstGeom prst="roundRect">
                  <a:avLst>
                    <a:gd name="adj" fmla="val 49995"/>
                  </a:avLst>
                </a:prstGeom>
                <a:gradFill rotWithShape="0">
                  <a:gsLst>
                    <a:gs pos="0">
                      <a:schemeClr val="accent1">
                        <a:gamma/>
                        <a:shade val="46275"/>
                        <a:invGamma/>
                      </a:schemeClr>
                    </a:gs>
                    <a:gs pos="50000">
                      <a:schemeClr val="accent1"/>
                    </a:gs>
                    <a:gs pos="100000">
                      <a:schemeClr val="accent1">
                        <a:gamma/>
                        <a:shade val="46275"/>
                        <a:invGamma/>
                      </a:schemeClr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>
                    <a:solidFill>
                      <a:srgbClr val="333300"/>
                    </a:solidFill>
                  </a:endParaRPr>
                </a:p>
              </p:txBody>
            </p:sp>
            <p:sp>
              <p:nvSpPr>
                <p:cNvPr id="17460" name="Freeform 52"/>
                <p:cNvSpPr>
                  <a:spLocks/>
                </p:cNvSpPr>
                <p:nvPr/>
              </p:nvSpPr>
              <p:spPr bwMode="auto">
                <a:xfrm>
                  <a:off x="634" y="1467"/>
                  <a:ext cx="221" cy="230"/>
                </a:xfrm>
                <a:custGeom>
                  <a:avLst/>
                  <a:gdLst>
                    <a:gd name="T0" fmla="*/ 212 w 221"/>
                    <a:gd name="T1" fmla="*/ 204 h 230"/>
                    <a:gd name="T2" fmla="*/ 194 w 221"/>
                    <a:gd name="T3" fmla="*/ 158 h 230"/>
                    <a:gd name="T4" fmla="*/ 188 w 221"/>
                    <a:gd name="T5" fmla="*/ 111 h 230"/>
                    <a:gd name="T6" fmla="*/ 183 w 221"/>
                    <a:gd name="T7" fmla="*/ 72 h 230"/>
                    <a:gd name="T8" fmla="*/ 178 w 221"/>
                    <a:gd name="T9" fmla="*/ 52 h 230"/>
                    <a:gd name="T10" fmla="*/ 169 w 221"/>
                    <a:gd name="T11" fmla="*/ 37 h 230"/>
                    <a:gd name="T12" fmla="*/ 157 w 221"/>
                    <a:gd name="T13" fmla="*/ 24 h 230"/>
                    <a:gd name="T14" fmla="*/ 143 w 221"/>
                    <a:gd name="T15" fmla="*/ 13 h 230"/>
                    <a:gd name="T16" fmla="*/ 124 w 221"/>
                    <a:gd name="T17" fmla="*/ 5 h 230"/>
                    <a:gd name="T18" fmla="*/ 100 w 221"/>
                    <a:gd name="T19" fmla="*/ 0 h 230"/>
                    <a:gd name="T20" fmla="*/ 76 w 221"/>
                    <a:gd name="T21" fmla="*/ 0 h 230"/>
                    <a:gd name="T22" fmla="*/ 54 w 221"/>
                    <a:gd name="T23" fmla="*/ 7 h 230"/>
                    <a:gd name="T24" fmla="*/ 35 w 221"/>
                    <a:gd name="T25" fmla="*/ 16 h 230"/>
                    <a:gd name="T26" fmla="*/ 18 w 221"/>
                    <a:gd name="T27" fmla="*/ 31 h 230"/>
                    <a:gd name="T28" fmla="*/ 5 w 221"/>
                    <a:gd name="T29" fmla="*/ 51 h 230"/>
                    <a:gd name="T30" fmla="*/ 0 w 221"/>
                    <a:gd name="T31" fmla="*/ 73 h 230"/>
                    <a:gd name="T32" fmla="*/ 3 w 221"/>
                    <a:gd name="T33" fmla="*/ 72 h 230"/>
                    <a:gd name="T34" fmla="*/ 15 w 221"/>
                    <a:gd name="T35" fmla="*/ 64 h 230"/>
                    <a:gd name="T36" fmla="*/ 35 w 221"/>
                    <a:gd name="T37" fmla="*/ 58 h 230"/>
                    <a:gd name="T38" fmla="*/ 56 w 221"/>
                    <a:gd name="T39" fmla="*/ 57 h 230"/>
                    <a:gd name="T40" fmla="*/ 74 w 221"/>
                    <a:gd name="T41" fmla="*/ 63 h 230"/>
                    <a:gd name="T42" fmla="*/ 87 w 221"/>
                    <a:gd name="T43" fmla="*/ 73 h 230"/>
                    <a:gd name="T44" fmla="*/ 93 w 221"/>
                    <a:gd name="T45" fmla="*/ 85 h 230"/>
                    <a:gd name="T46" fmla="*/ 96 w 221"/>
                    <a:gd name="T47" fmla="*/ 102 h 230"/>
                    <a:gd name="T48" fmla="*/ 100 w 221"/>
                    <a:gd name="T49" fmla="*/ 124 h 230"/>
                    <a:gd name="T50" fmla="*/ 106 w 221"/>
                    <a:gd name="T51" fmla="*/ 147 h 230"/>
                    <a:gd name="T52" fmla="*/ 116 w 221"/>
                    <a:gd name="T53" fmla="*/ 168 h 230"/>
                    <a:gd name="T54" fmla="*/ 131 w 221"/>
                    <a:gd name="T55" fmla="*/ 190 h 230"/>
                    <a:gd name="T56" fmla="*/ 150 w 221"/>
                    <a:gd name="T57" fmla="*/ 207 h 230"/>
                    <a:gd name="T58" fmla="*/ 172 w 221"/>
                    <a:gd name="T59" fmla="*/ 219 h 230"/>
                    <a:gd name="T60" fmla="*/ 194 w 221"/>
                    <a:gd name="T61" fmla="*/ 226 h 230"/>
                    <a:gd name="T62" fmla="*/ 220 w 221"/>
                    <a:gd name="T63" fmla="*/ 229 h 2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221" h="230">
                      <a:moveTo>
                        <a:pt x="220" y="229"/>
                      </a:moveTo>
                      <a:lnTo>
                        <a:pt x="212" y="204"/>
                      </a:lnTo>
                      <a:lnTo>
                        <a:pt x="202" y="180"/>
                      </a:lnTo>
                      <a:lnTo>
                        <a:pt x="194" y="158"/>
                      </a:lnTo>
                      <a:lnTo>
                        <a:pt x="190" y="136"/>
                      </a:lnTo>
                      <a:lnTo>
                        <a:pt x="188" y="111"/>
                      </a:lnTo>
                      <a:lnTo>
                        <a:pt x="185" y="85"/>
                      </a:lnTo>
                      <a:lnTo>
                        <a:pt x="183" y="72"/>
                      </a:lnTo>
                      <a:lnTo>
                        <a:pt x="181" y="61"/>
                      </a:lnTo>
                      <a:lnTo>
                        <a:pt x="178" y="52"/>
                      </a:lnTo>
                      <a:lnTo>
                        <a:pt x="173" y="43"/>
                      </a:lnTo>
                      <a:lnTo>
                        <a:pt x="169" y="37"/>
                      </a:lnTo>
                      <a:lnTo>
                        <a:pt x="164" y="30"/>
                      </a:lnTo>
                      <a:lnTo>
                        <a:pt x="157" y="24"/>
                      </a:lnTo>
                      <a:lnTo>
                        <a:pt x="150" y="18"/>
                      </a:lnTo>
                      <a:lnTo>
                        <a:pt x="143" y="13"/>
                      </a:lnTo>
                      <a:lnTo>
                        <a:pt x="134" y="9"/>
                      </a:lnTo>
                      <a:lnTo>
                        <a:pt x="124" y="5"/>
                      </a:lnTo>
                      <a:lnTo>
                        <a:pt x="112" y="2"/>
                      </a:lnTo>
                      <a:lnTo>
                        <a:pt x="100" y="0"/>
                      </a:lnTo>
                      <a:lnTo>
                        <a:pt x="88" y="0"/>
                      </a:lnTo>
                      <a:lnTo>
                        <a:pt x="76" y="0"/>
                      </a:lnTo>
                      <a:lnTo>
                        <a:pt x="65" y="2"/>
                      </a:lnTo>
                      <a:lnTo>
                        <a:pt x="54" y="7"/>
                      </a:lnTo>
                      <a:lnTo>
                        <a:pt x="45" y="10"/>
                      </a:lnTo>
                      <a:lnTo>
                        <a:pt x="35" y="16"/>
                      </a:lnTo>
                      <a:lnTo>
                        <a:pt x="25" y="24"/>
                      </a:lnTo>
                      <a:lnTo>
                        <a:pt x="18" y="31"/>
                      </a:lnTo>
                      <a:lnTo>
                        <a:pt x="11" y="41"/>
                      </a:lnTo>
                      <a:lnTo>
                        <a:pt x="5" y="51"/>
                      </a:lnTo>
                      <a:lnTo>
                        <a:pt x="1" y="63"/>
                      </a:lnTo>
                      <a:lnTo>
                        <a:pt x="0" y="73"/>
                      </a:lnTo>
                      <a:lnTo>
                        <a:pt x="0" y="79"/>
                      </a:lnTo>
                      <a:lnTo>
                        <a:pt x="3" y="72"/>
                      </a:lnTo>
                      <a:lnTo>
                        <a:pt x="8" y="67"/>
                      </a:lnTo>
                      <a:lnTo>
                        <a:pt x="15" y="64"/>
                      </a:lnTo>
                      <a:lnTo>
                        <a:pt x="25" y="60"/>
                      </a:lnTo>
                      <a:lnTo>
                        <a:pt x="35" y="58"/>
                      </a:lnTo>
                      <a:lnTo>
                        <a:pt x="46" y="57"/>
                      </a:lnTo>
                      <a:lnTo>
                        <a:pt x="56" y="57"/>
                      </a:lnTo>
                      <a:lnTo>
                        <a:pt x="67" y="60"/>
                      </a:lnTo>
                      <a:lnTo>
                        <a:pt x="74" y="63"/>
                      </a:lnTo>
                      <a:lnTo>
                        <a:pt x="81" y="67"/>
                      </a:lnTo>
                      <a:lnTo>
                        <a:pt x="87" y="73"/>
                      </a:lnTo>
                      <a:lnTo>
                        <a:pt x="91" y="78"/>
                      </a:lnTo>
                      <a:lnTo>
                        <a:pt x="93" y="85"/>
                      </a:lnTo>
                      <a:lnTo>
                        <a:pt x="95" y="92"/>
                      </a:lnTo>
                      <a:lnTo>
                        <a:pt x="96" y="102"/>
                      </a:lnTo>
                      <a:lnTo>
                        <a:pt x="98" y="112"/>
                      </a:lnTo>
                      <a:lnTo>
                        <a:pt x="100" y="124"/>
                      </a:lnTo>
                      <a:lnTo>
                        <a:pt x="103" y="135"/>
                      </a:lnTo>
                      <a:lnTo>
                        <a:pt x="106" y="147"/>
                      </a:lnTo>
                      <a:lnTo>
                        <a:pt x="111" y="158"/>
                      </a:lnTo>
                      <a:lnTo>
                        <a:pt x="116" y="168"/>
                      </a:lnTo>
                      <a:lnTo>
                        <a:pt x="123" y="180"/>
                      </a:lnTo>
                      <a:lnTo>
                        <a:pt x="131" y="190"/>
                      </a:lnTo>
                      <a:lnTo>
                        <a:pt x="140" y="199"/>
                      </a:lnTo>
                      <a:lnTo>
                        <a:pt x="150" y="207"/>
                      </a:lnTo>
                      <a:lnTo>
                        <a:pt x="163" y="215"/>
                      </a:lnTo>
                      <a:lnTo>
                        <a:pt x="172" y="219"/>
                      </a:lnTo>
                      <a:lnTo>
                        <a:pt x="183" y="223"/>
                      </a:lnTo>
                      <a:lnTo>
                        <a:pt x="194" y="226"/>
                      </a:lnTo>
                      <a:lnTo>
                        <a:pt x="207" y="228"/>
                      </a:lnTo>
                      <a:lnTo>
                        <a:pt x="220" y="229"/>
                      </a:lnTo>
                    </a:path>
                  </a:pathLst>
                </a:custGeom>
                <a:gradFill rotWithShape="0">
                  <a:gsLst>
                    <a:gs pos="0">
                      <a:schemeClr val="accent1"/>
                    </a:gs>
                    <a:gs pos="100000">
                      <a:schemeClr val="accent1">
                        <a:gamma/>
                        <a:shade val="46275"/>
                        <a:invGamma/>
                      </a:schemeClr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 type="none" w="sm" len="sm"/>
                      <a:tailEnd type="none" w="sm" len="sm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>
                    <a:solidFill>
                      <a:srgbClr val="333300"/>
                    </a:solidFill>
                  </a:endParaRPr>
                </a:p>
              </p:txBody>
            </p:sp>
            <p:sp>
              <p:nvSpPr>
                <p:cNvPr id="17461" name="Freeform 53"/>
                <p:cNvSpPr>
                  <a:spLocks/>
                </p:cNvSpPr>
                <p:nvPr/>
              </p:nvSpPr>
              <p:spPr bwMode="auto">
                <a:xfrm>
                  <a:off x="859" y="1467"/>
                  <a:ext cx="222" cy="230"/>
                </a:xfrm>
                <a:custGeom>
                  <a:avLst/>
                  <a:gdLst>
                    <a:gd name="T0" fmla="*/ 7 w 222"/>
                    <a:gd name="T1" fmla="*/ 204 h 230"/>
                    <a:gd name="T2" fmla="*/ 25 w 222"/>
                    <a:gd name="T3" fmla="*/ 158 h 230"/>
                    <a:gd name="T4" fmla="*/ 31 w 222"/>
                    <a:gd name="T5" fmla="*/ 111 h 230"/>
                    <a:gd name="T6" fmla="*/ 36 w 222"/>
                    <a:gd name="T7" fmla="*/ 72 h 230"/>
                    <a:gd name="T8" fmla="*/ 41 w 222"/>
                    <a:gd name="T9" fmla="*/ 52 h 230"/>
                    <a:gd name="T10" fmla="*/ 50 w 222"/>
                    <a:gd name="T11" fmla="*/ 37 h 230"/>
                    <a:gd name="T12" fmla="*/ 62 w 222"/>
                    <a:gd name="T13" fmla="*/ 24 h 230"/>
                    <a:gd name="T14" fmla="*/ 77 w 222"/>
                    <a:gd name="T15" fmla="*/ 13 h 230"/>
                    <a:gd name="T16" fmla="*/ 96 w 222"/>
                    <a:gd name="T17" fmla="*/ 5 h 230"/>
                    <a:gd name="T18" fmla="*/ 120 w 222"/>
                    <a:gd name="T19" fmla="*/ 0 h 230"/>
                    <a:gd name="T20" fmla="*/ 143 w 222"/>
                    <a:gd name="T21" fmla="*/ 0 h 230"/>
                    <a:gd name="T22" fmla="*/ 165 w 222"/>
                    <a:gd name="T23" fmla="*/ 7 h 230"/>
                    <a:gd name="T24" fmla="*/ 184 w 222"/>
                    <a:gd name="T25" fmla="*/ 16 h 230"/>
                    <a:gd name="T26" fmla="*/ 201 w 222"/>
                    <a:gd name="T27" fmla="*/ 31 h 230"/>
                    <a:gd name="T28" fmla="*/ 215 w 222"/>
                    <a:gd name="T29" fmla="*/ 51 h 230"/>
                    <a:gd name="T30" fmla="*/ 221 w 222"/>
                    <a:gd name="T31" fmla="*/ 73 h 230"/>
                    <a:gd name="T32" fmla="*/ 217 w 222"/>
                    <a:gd name="T33" fmla="*/ 72 h 230"/>
                    <a:gd name="T34" fmla="*/ 205 w 222"/>
                    <a:gd name="T35" fmla="*/ 64 h 230"/>
                    <a:gd name="T36" fmla="*/ 184 w 222"/>
                    <a:gd name="T37" fmla="*/ 58 h 230"/>
                    <a:gd name="T38" fmla="*/ 164 w 222"/>
                    <a:gd name="T39" fmla="*/ 57 h 230"/>
                    <a:gd name="T40" fmla="*/ 145 w 222"/>
                    <a:gd name="T41" fmla="*/ 63 h 230"/>
                    <a:gd name="T42" fmla="*/ 132 w 222"/>
                    <a:gd name="T43" fmla="*/ 73 h 230"/>
                    <a:gd name="T44" fmla="*/ 127 w 222"/>
                    <a:gd name="T45" fmla="*/ 85 h 230"/>
                    <a:gd name="T46" fmla="*/ 123 w 222"/>
                    <a:gd name="T47" fmla="*/ 102 h 230"/>
                    <a:gd name="T48" fmla="*/ 120 w 222"/>
                    <a:gd name="T49" fmla="*/ 124 h 230"/>
                    <a:gd name="T50" fmla="*/ 113 w 222"/>
                    <a:gd name="T51" fmla="*/ 147 h 230"/>
                    <a:gd name="T52" fmla="*/ 104 w 222"/>
                    <a:gd name="T53" fmla="*/ 168 h 230"/>
                    <a:gd name="T54" fmla="*/ 89 w 222"/>
                    <a:gd name="T55" fmla="*/ 190 h 230"/>
                    <a:gd name="T56" fmla="*/ 69 w 222"/>
                    <a:gd name="T57" fmla="*/ 207 h 230"/>
                    <a:gd name="T58" fmla="*/ 47 w 222"/>
                    <a:gd name="T59" fmla="*/ 219 h 230"/>
                    <a:gd name="T60" fmla="*/ 25 w 222"/>
                    <a:gd name="T61" fmla="*/ 226 h 230"/>
                    <a:gd name="T62" fmla="*/ 0 w 222"/>
                    <a:gd name="T63" fmla="*/ 229 h 2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222" h="230">
                      <a:moveTo>
                        <a:pt x="0" y="229"/>
                      </a:moveTo>
                      <a:lnTo>
                        <a:pt x="7" y="204"/>
                      </a:lnTo>
                      <a:lnTo>
                        <a:pt x="17" y="180"/>
                      </a:lnTo>
                      <a:lnTo>
                        <a:pt x="25" y="158"/>
                      </a:lnTo>
                      <a:lnTo>
                        <a:pt x="29" y="136"/>
                      </a:lnTo>
                      <a:lnTo>
                        <a:pt x="31" y="111"/>
                      </a:lnTo>
                      <a:lnTo>
                        <a:pt x="34" y="85"/>
                      </a:lnTo>
                      <a:lnTo>
                        <a:pt x="36" y="72"/>
                      </a:lnTo>
                      <a:lnTo>
                        <a:pt x="38" y="61"/>
                      </a:lnTo>
                      <a:lnTo>
                        <a:pt x="41" y="52"/>
                      </a:lnTo>
                      <a:lnTo>
                        <a:pt x="46" y="43"/>
                      </a:lnTo>
                      <a:lnTo>
                        <a:pt x="50" y="37"/>
                      </a:lnTo>
                      <a:lnTo>
                        <a:pt x="56" y="30"/>
                      </a:lnTo>
                      <a:lnTo>
                        <a:pt x="62" y="24"/>
                      </a:lnTo>
                      <a:lnTo>
                        <a:pt x="69" y="18"/>
                      </a:lnTo>
                      <a:lnTo>
                        <a:pt x="77" y="13"/>
                      </a:lnTo>
                      <a:lnTo>
                        <a:pt x="86" y="9"/>
                      </a:lnTo>
                      <a:lnTo>
                        <a:pt x="96" y="5"/>
                      </a:lnTo>
                      <a:lnTo>
                        <a:pt x="108" y="2"/>
                      </a:lnTo>
                      <a:lnTo>
                        <a:pt x="120" y="0"/>
                      </a:lnTo>
                      <a:lnTo>
                        <a:pt x="132" y="0"/>
                      </a:lnTo>
                      <a:lnTo>
                        <a:pt x="143" y="0"/>
                      </a:lnTo>
                      <a:lnTo>
                        <a:pt x="155" y="2"/>
                      </a:lnTo>
                      <a:lnTo>
                        <a:pt x="165" y="7"/>
                      </a:lnTo>
                      <a:lnTo>
                        <a:pt x="175" y="10"/>
                      </a:lnTo>
                      <a:lnTo>
                        <a:pt x="184" y="16"/>
                      </a:lnTo>
                      <a:lnTo>
                        <a:pt x="195" y="24"/>
                      </a:lnTo>
                      <a:lnTo>
                        <a:pt x="201" y="31"/>
                      </a:lnTo>
                      <a:lnTo>
                        <a:pt x="209" y="41"/>
                      </a:lnTo>
                      <a:lnTo>
                        <a:pt x="215" y="51"/>
                      </a:lnTo>
                      <a:lnTo>
                        <a:pt x="219" y="63"/>
                      </a:lnTo>
                      <a:lnTo>
                        <a:pt x="221" y="73"/>
                      </a:lnTo>
                      <a:lnTo>
                        <a:pt x="220" y="79"/>
                      </a:lnTo>
                      <a:lnTo>
                        <a:pt x="217" y="72"/>
                      </a:lnTo>
                      <a:lnTo>
                        <a:pt x="212" y="67"/>
                      </a:lnTo>
                      <a:lnTo>
                        <a:pt x="205" y="64"/>
                      </a:lnTo>
                      <a:lnTo>
                        <a:pt x="195" y="60"/>
                      </a:lnTo>
                      <a:lnTo>
                        <a:pt x="184" y="58"/>
                      </a:lnTo>
                      <a:lnTo>
                        <a:pt x="174" y="57"/>
                      </a:lnTo>
                      <a:lnTo>
                        <a:pt x="164" y="57"/>
                      </a:lnTo>
                      <a:lnTo>
                        <a:pt x="153" y="60"/>
                      </a:lnTo>
                      <a:lnTo>
                        <a:pt x="145" y="63"/>
                      </a:lnTo>
                      <a:lnTo>
                        <a:pt x="139" y="67"/>
                      </a:lnTo>
                      <a:lnTo>
                        <a:pt x="132" y="73"/>
                      </a:lnTo>
                      <a:lnTo>
                        <a:pt x="129" y="78"/>
                      </a:lnTo>
                      <a:lnTo>
                        <a:pt x="127" y="85"/>
                      </a:lnTo>
                      <a:lnTo>
                        <a:pt x="125" y="92"/>
                      </a:lnTo>
                      <a:lnTo>
                        <a:pt x="123" y="102"/>
                      </a:lnTo>
                      <a:lnTo>
                        <a:pt x="122" y="112"/>
                      </a:lnTo>
                      <a:lnTo>
                        <a:pt x="120" y="124"/>
                      </a:lnTo>
                      <a:lnTo>
                        <a:pt x="117" y="135"/>
                      </a:lnTo>
                      <a:lnTo>
                        <a:pt x="113" y="147"/>
                      </a:lnTo>
                      <a:lnTo>
                        <a:pt x="109" y="158"/>
                      </a:lnTo>
                      <a:lnTo>
                        <a:pt x="104" y="168"/>
                      </a:lnTo>
                      <a:lnTo>
                        <a:pt x="97" y="180"/>
                      </a:lnTo>
                      <a:lnTo>
                        <a:pt x="89" y="190"/>
                      </a:lnTo>
                      <a:lnTo>
                        <a:pt x="79" y="199"/>
                      </a:lnTo>
                      <a:lnTo>
                        <a:pt x="69" y="207"/>
                      </a:lnTo>
                      <a:lnTo>
                        <a:pt x="57" y="215"/>
                      </a:lnTo>
                      <a:lnTo>
                        <a:pt x="47" y="219"/>
                      </a:lnTo>
                      <a:lnTo>
                        <a:pt x="37" y="223"/>
                      </a:lnTo>
                      <a:lnTo>
                        <a:pt x="25" y="226"/>
                      </a:lnTo>
                      <a:lnTo>
                        <a:pt x="12" y="228"/>
                      </a:lnTo>
                      <a:lnTo>
                        <a:pt x="0" y="229"/>
                      </a:lnTo>
                    </a:path>
                  </a:pathLst>
                </a:custGeom>
                <a:gradFill rotWithShape="0">
                  <a:gsLst>
                    <a:gs pos="0">
                      <a:schemeClr val="accent1"/>
                    </a:gs>
                    <a:gs pos="100000">
                      <a:schemeClr val="accent1">
                        <a:gamma/>
                        <a:shade val="46275"/>
                        <a:invGamma/>
                      </a:schemeClr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 type="none" w="sm" len="sm"/>
                      <a:tailEnd type="none" w="sm" len="sm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>
                    <a:solidFill>
                      <a:srgbClr val="333300"/>
                    </a:solidFill>
                  </a:endParaRPr>
                </a:p>
              </p:txBody>
            </p:sp>
            <p:sp>
              <p:nvSpPr>
                <p:cNvPr id="17462" name="Oval 54"/>
                <p:cNvSpPr>
                  <a:spLocks noChangeArrowheads="1"/>
                </p:cNvSpPr>
                <p:nvPr/>
              </p:nvSpPr>
              <p:spPr bwMode="auto">
                <a:xfrm>
                  <a:off x="829" y="1345"/>
                  <a:ext cx="56" cy="5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1"/>
                    </a:gs>
                    <a:gs pos="100000">
                      <a:schemeClr val="accent1">
                        <a:gamma/>
                        <a:shade val="46275"/>
                        <a:invGamma/>
                      </a:schemeClr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lIns="92075" tIns="46038" rIns="92075" bIns="46038" anchor="ctr"/>
                <a:lstStyle/>
                <a:p>
                  <a:pPr>
                    <a:spcBef>
                      <a:spcPct val="50000"/>
                    </a:spcBef>
                  </a:pPr>
                  <a:endParaRPr kumimoji="1" lang="ru-RU" sz="2400">
                    <a:solidFill>
                      <a:srgbClr val="333300"/>
                    </a:solidFill>
                  </a:endParaRPr>
                </a:p>
              </p:txBody>
            </p:sp>
          </p:grpSp>
        </p:grpSp>
      </p:grpSp>
      <p:sp>
        <p:nvSpPr>
          <p:cNvPr id="17463" name="Rectangle 5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333300"/>
              </a:solidFill>
            </a:endParaRPr>
          </a:p>
        </p:txBody>
      </p:sp>
      <p:sp>
        <p:nvSpPr>
          <p:cNvPr id="17464" name="Rectangle 5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2F12829C-4896-41DB-96CE-22CDE0C5E85D}" type="slidenum">
              <a:rPr lang="ru-RU">
                <a:solidFill>
                  <a:srgbClr val="333300"/>
                </a:solidFill>
              </a:rPr>
              <a:pPr/>
              <a:t>‹#›</a:t>
            </a:fld>
            <a:endParaRPr lang="ru-RU">
              <a:solidFill>
                <a:srgbClr val="3333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6599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E84E92-8706-4001-8554-4EFB71E7D627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9131517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3333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3333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92891E-4B82-4355-B88F-BB90D7A05AD9}" type="slidenum">
              <a:rPr lang="ru-RU">
                <a:solidFill>
                  <a:srgbClr val="333300"/>
                </a:solidFill>
              </a:rPr>
              <a:pPr/>
              <a:t>‹#›</a:t>
            </a:fld>
            <a:endParaRPr lang="ru-RU">
              <a:solidFill>
                <a:srgbClr val="3333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1610690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3333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3333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CA804E-3674-4E5A-A2E8-7D14A4997649}" type="slidenum">
              <a:rPr lang="ru-RU">
                <a:solidFill>
                  <a:srgbClr val="333300"/>
                </a:solidFill>
              </a:rPr>
              <a:pPr/>
              <a:t>‹#›</a:t>
            </a:fld>
            <a:endParaRPr lang="ru-RU">
              <a:solidFill>
                <a:srgbClr val="3333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6681617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500188" y="1524000"/>
            <a:ext cx="3668712" cy="47148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321300" y="1524000"/>
            <a:ext cx="3670300" cy="47148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3333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3333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9FCAFE-3701-4961-A68A-18A4E6F5BDC6}" type="slidenum">
              <a:rPr lang="ru-RU">
                <a:solidFill>
                  <a:srgbClr val="333300"/>
                </a:solidFill>
              </a:rPr>
              <a:pPr/>
              <a:t>‹#›</a:t>
            </a:fld>
            <a:endParaRPr lang="ru-RU">
              <a:solidFill>
                <a:srgbClr val="3333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7882319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3333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3333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E84E92-8706-4001-8554-4EFB71E7D627}" type="slidenum">
              <a:rPr lang="ru-RU">
                <a:solidFill>
                  <a:srgbClr val="333300"/>
                </a:solidFill>
              </a:rPr>
              <a:pPr/>
              <a:t>‹#›</a:t>
            </a:fld>
            <a:endParaRPr lang="ru-RU">
              <a:solidFill>
                <a:srgbClr val="3333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5743875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3333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3333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5C96370-A358-4E5D-A89B-061831133198}" type="slidenum">
              <a:rPr lang="ru-RU">
                <a:solidFill>
                  <a:srgbClr val="333300"/>
                </a:solidFill>
              </a:rPr>
              <a:pPr/>
              <a:t>‹#›</a:t>
            </a:fld>
            <a:endParaRPr lang="ru-RU">
              <a:solidFill>
                <a:srgbClr val="3333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947964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3333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3333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A8C8FB-7446-4E19-9B44-26F09CF6ABED}" type="slidenum">
              <a:rPr lang="ru-RU">
                <a:solidFill>
                  <a:srgbClr val="333300"/>
                </a:solidFill>
              </a:rPr>
              <a:pPr/>
              <a:t>‹#›</a:t>
            </a:fld>
            <a:endParaRPr lang="ru-RU">
              <a:solidFill>
                <a:srgbClr val="3333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356716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3333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3333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4C32C96-1023-4806-9431-EC39475C220F}" type="slidenum">
              <a:rPr lang="ru-RU">
                <a:solidFill>
                  <a:srgbClr val="333300"/>
                </a:solidFill>
              </a:rPr>
              <a:pPr/>
              <a:t>‹#›</a:t>
            </a:fld>
            <a:endParaRPr lang="ru-RU">
              <a:solidFill>
                <a:srgbClr val="3333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3444935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3333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3333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12A24C7-0B33-445C-B54E-81273DC79F09}" type="slidenum">
              <a:rPr lang="ru-RU">
                <a:solidFill>
                  <a:srgbClr val="333300"/>
                </a:solidFill>
              </a:rPr>
              <a:pPr/>
              <a:t>‹#›</a:t>
            </a:fld>
            <a:endParaRPr lang="ru-RU">
              <a:solidFill>
                <a:srgbClr val="3333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8099444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3333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3333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654D8F4-9961-430A-ACE2-D24662974B89}" type="slidenum">
              <a:rPr lang="ru-RU">
                <a:solidFill>
                  <a:srgbClr val="333300"/>
                </a:solidFill>
              </a:rPr>
              <a:pPr/>
              <a:t>‹#›</a:t>
            </a:fld>
            <a:endParaRPr lang="ru-RU">
              <a:solidFill>
                <a:srgbClr val="3333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0977457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119938" y="228600"/>
            <a:ext cx="1871662" cy="601027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500188" y="228600"/>
            <a:ext cx="5467350" cy="60102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3333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3333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2F3C290-1133-4693-9B2E-835CF748B9DE}" type="slidenum">
              <a:rPr lang="ru-RU">
                <a:solidFill>
                  <a:srgbClr val="333300"/>
                </a:solidFill>
              </a:rPr>
              <a:pPr/>
              <a:t>‹#›</a:t>
            </a:fld>
            <a:endParaRPr lang="ru-RU">
              <a:solidFill>
                <a:srgbClr val="3333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23157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5C96370-A358-4E5D-A89B-061831133198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6512068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dgm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r>
              <a:rPr lang="ru-RU" noProof="0" smtClean="0"/>
              <a:t>Вставка рисунка SmartArt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333300"/>
              </a:solidFill>
            </a:endParaRP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93F5712D-3653-42AC-B016-C6F05DADDB50}" type="slidenum">
              <a:rPr lang="ru-RU">
                <a:solidFill>
                  <a:srgbClr val="333300"/>
                </a:solidFill>
              </a:rPr>
              <a:pPr/>
              <a:t>‹#›</a:t>
            </a:fld>
            <a:endParaRPr lang="ru-RU">
              <a:solidFill>
                <a:srgbClr val="333300"/>
              </a:solidFill>
            </a:endParaRPr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3333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5853943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black"/>
              </a:solidFill>
              <a:latin typeface="Franklin Gothic Book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EB966">
                    <a:shade val="75000"/>
                  </a:srgbClr>
                </a:solidFill>
              </a:rPr>
              <a:pPr/>
              <a:t>09.02.2020</a:t>
            </a:fld>
            <a:endParaRPr lang="ru-RU">
              <a:solidFill>
                <a:srgbClr val="CEB966">
                  <a:shade val="75000"/>
                </a:srgbClr>
              </a:solidFill>
            </a:endParaRPr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EB966">
                  <a:shade val="75000"/>
                </a:srgbClr>
              </a:solidFill>
            </a:endParaRPr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>
                <a:solidFill>
                  <a:srgbClr val="CEB966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CEB966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7238208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EB966">
                    <a:shade val="75000"/>
                  </a:srgbClr>
                </a:solidFill>
              </a:rPr>
              <a:pPr/>
              <a:t>09.02.2020</a:t>
            </a:fld>
            <a:endParaRPr lang="ru-RU">
              <a:solidFill>
                <a:srgbClr val="CEB966">
                  <a:shade val="75000"/>
                </a:srgbClr>
              </a:solidFill>
            </a:endParaRPr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>
              <a:solidFill>
                <a:srgbClr val="CEB966">
                  <a:shade val="75000"/>
                </a:srgbClr>
              </a:solidFill>
            </a:endParaRPr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>
                <a:solidFill>
                  <a:srgbClr val="CEB966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CEB966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0637096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  <a:latin typeface="Franklin Gothic Book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EB966">
                    <a:shade val="75000"/>
                  </a:srgbClr>
                </a:solidFill>
              </a:rPr>
              <a:pPr/>
              <a:t>09.02.2020</a:t>
            </a:fld>
            <a:endParaRPr lang="ru-RU">
              <a:solidFill>
                <a:srgbClr val="CEB966">
                  <a:shade val="75000"/>
                </a:srgbClr>
              </a:solidFill>
            </a:endParaRPr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EB966">
                  <a:shade val="75000"/>
                </a:srgbClr>
              </a:solidFill>
            </a:endParaRPr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EB966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CEB966">
                  <a:shade val="75000"/>
                </a:srgbClr>
              </a:solidFill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6670095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EB966">
                    <a:shade val="75000"/>
                  </a:srgbClr>
                </a:solidFill>
              </a:rPr>
              <a:pPr/>
              <a:t>09.02.2020</a:t>
            </a:fld>
            <a:endParaRPr lang="ru-RU">
              <a:solidFill>
                <a:srgbClr val="CEB966">
                  <a:shade val="75000"/>
                </a:srgbClr>
              </a:solidFill>
            </a:endParaRPr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EB966">
                  <a:shade val="75000"/>
                </a:srgbClr>
              </a:solidFill>
            </a:endParaRPr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EB966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CEB966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5249868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EB966">
                    <a:shade val="75000"/>
                  </a:srgbClr>
                </a:solidFill>
              </a:rPr>
              <a:pPr/>
              <a:t>09.02.2020</a:t>
            </a:fld>
            <a:endParaRPr lang="ru-RU">
              <a:solidFill>
                <a:srgbClr val="CEB966">
                  <a:shade val="75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EB966">
                  <a:shade val="75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25C68B6-61C2-468F-89AB-4B9F7531AA68}" type="slidenum">
              <a:rPr lang="ru-RU" smtClean="0">
                <a:solidFill>
                  <a:srgbClr val="CEB966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CEB966">
                  <a:shade val="75000"/>
                </a:srgbClr>
              </a:solidFill>
            </a:endParaRPr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black"/>
              </a:solidFill>
              <a:latin typeface="Franklin Gothic Book"/>
            </a:endParaRPr>
          </a:p>
        </p:txBody>
      </p:sp>
    </p:spTree>
    <p:extLst>
      <p:ext uri="{BB962C8B-B14F-4D97-AF65-F5344CB8AC3E}">
        <p14:creationId xmlns:p14="http://schemas.microsoft.com/office/powerpoint/2010/main" val="4273830501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EB966">
                    <a:shade val="75000"/>
                  </a:srgbClr>
                </a:solidFill>
              </a:rPr>
              <a:pPr/>
              <a:t>09.02.2020</a:t>
            </a:fld>
            <a:endParaRPr lang="ru-RU">
              <a:solidFill>
                <a:srgbClr val="CEB966">
                  <a:shade val="75000"/>
                </a:srgbClr>
              </a:solidFill>
            </a:endParaRPr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EB966">
                  <a:shade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EB966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CEB966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9081916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EB966">
                    <a:shade val="75000"/>
                  </a:srgbClr>
                </a:solidFill>
              </a:rPr>
              <a:pPr/>
              <a:t>09.02.2020</a:t>
            </a:fld>
            <a:endParaRPr lang="ru-RU">
              <a:solidFill>
                <a:srgbClr val="CEB966">
                  <a:shade val="75000"/>
                </a:srgbClr>
              </a:solidFill>
            </a:endParaRPr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EB966">
                  <a:shade val="75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EB966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CEB966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1299396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black"/>
              </a:solidFill>
              <a:latin typeface="Franklin Gothic Book"/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EB966">
                    <a:shade val="75000"/>
                  </a:srgbClr>
                </a:solidFill>
              </a:rPr>
              <a:pPr/>
              <a:t>09.02.2020</a:t>
            </a:fld>
            <a:endParaRPr lang="ru-RU">
              <a:solidFill>
                <a:srgbClr val="CEB966">
                  <a:shade val="75000"/>
                </a:srgbClr>
              </a:solidFill>
            </a:endParaRPr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EB966">
                  <a:shade val="75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EB966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CEB966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9527284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EB966">
                    <a:shade val="75000"/>
                  </a:srgbClr>
                </a:solidFill>
              </a:rPr>
              <a:pPr/>
              <a:t>09.02.2020</a:t>
            </a:fld>
            <a:endParaRPr lang="ru-RU">
              <a:solidFill>
                <a:srgbClr val="CEB966">
                  <a:shade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EB966">
                  <a:shade val="75000"/>
                </a:srgbClr>
              </a:solidFill>
            </a:endParaRPr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EB966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CEB966">
                  <a:shade val="75000"/>
                </a:srgbClr>
              </a:solidFill>
            </a:endParaRPr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1742236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A8C8FB-7446-4E19-9B44-26F09CF6ABED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3006435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EB966">
                    <a:shade val="75000"/>
                  </a:srgbClr>
                </a:solidFill>
              </a:rPr>
              <a:pPr/>
              <a:t>09.02.2020</a:t>
            </a:fld>
            <a:endParaRPr lang="ru-RU">
              <a:solidFill>
                <a:srgbClr val="CEB966">
                  <a:shade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EB966">
                  <a:shade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EB966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CEB966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8179061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EB966">
                    <a:shade val="75000"/>
                  </a:srgbClr>
                </a:solidFill>
              </a:rPr>
              <a:pPr/>
              <a:t>09.02.2020</a:t>
            </a:fld>
            <a:endParaRPr lang="ru-RU">
              <a:solidFill>
                <a:srgbClr val="CEB966">
                  <a:shade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EB966">
                  <a:shade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EB966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CEB966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4305556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66216" y="1447801"/>
            <a:ext cx="6619244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ru-RU" dirty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6216" y="4777380"/>
            <a:ext cx="6619244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>
                <a:solidFill>
                  <a:prstClr val="white">
                    <a:tint val="75000"/>
                    <a:alpha val="60000"/>
                  </a:prstClr>
                </a:solidFill>
              </a:rPr>
              <a:pPr/>
              <a:t>09.02.2020</a:t>
            </a:fld>
            <a:endParaRPr lang="ru-RU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7309921"/>
      </p:ext>
    </p:extLst>
  </p:cSld>
  <p:clrMapOvr>
    <a:masterClrMapping/>
  </p:clrMapOvr>
  <p:transition spd="slow">
    <p:push dir="u"/>
  </p:transition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>
                <a:solidFill>
                  <a:prstClr val="white">
                    <a:tint val="75000"/>
                    <a:alpha val="60000"/>
                  </a:prstClr>
                </a:solidFill>
              </a:rPr>
              <a:pPr/>
              <a:t>09.02.2020</a:t>
            </a:fld>
            <a:endParaRPr lang="ru-RU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5609952"/>
      </p:ext>
    </p:extLst>
  </p:cSld>
  <p:clrMapOvr>
    <a:masterClrMapping/>
  </p:clrMapOvr>
  <p:transition spd="slow">
    <p:push dir="u"/>
  </p:transition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217" y="2861734"/>
            <a:ext cx="6619243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dirty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216" y="4777381"/>
            <a:ext cx="6619244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>
                <a:solidFill>
                  <a:prstClr val="white">
                    <a:tint val="75000"/>
                    <a:alpha val="60000"/>
                  </a:prstClr>
                </a:solidFill>
              </a:rPr>
              <a:pPr/>
              <a:t>09.02.2020</a:t>
            </a:fld>
            <a:endParaRPr lang="ru-RU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9162531"/>
      </p:ext>
    </p:extLst>
  </p:cSld>
  <p:clrMapOvr>
    <a:masterClrMapping/>
  </p:clrMapOvr>
  <p:transition spd="slow">
    <p:push dir="u"/>
  </p:transition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7485" y="2060576"/>
            <a:ext cx="3297254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40870" y="2056093"/>
            <a:ext cx="3297256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>
                <a:solidFill>
                  <a:prstClr val="white">
                    <a:tint val="75000"/>
                    <a:alpha val="60000"/>
                  </a:prstClr>
                </a:solidFill>
              </a:rPr>
              <a:pPr/>
              <a:t>09.02.2020</a:t>
            </a:fld>
            <a:endParaRPr lang="ru-RU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8467639"/>
      </p:ext>
    </p:extLst>
  </p:cSld>
  <p:clrMapOvr>
    <a:masterClrMapping/>
  </p:clrMapOvr>
  <p:transition spd="slow">
    <p:push dir="u"/>
  </p:transition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dirty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7485" y="1905000"/>
            <a:ext cx="329725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7485" y="2514600"/>
            <a:ext cx="3297254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40872" y="1905000"/>
            <a:ext cx="329725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240872" y="2514600"/>
            <a:ext cx="3297254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>
                <a:solidFill>
                  <a:prstClr val="white">
                    <a:tint val="75000"/>
                    <a:alpha val="60000"/>
                  </a:prstClr>
                </a:solidFill>
              </a:rPr>
              <a:pPr/>
              <a:t>09.02.2020</a:t>
            </a:fld>
            <a:endParaRPr lang="ru-RU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6062391"/>
      </p:ext>
    </p:extLst>
  </p:cSld>
  <p:clrMapOvr>
    <a:masterClrMapping/>
  </p:clrMapOvr>
  <p:transition spd="slow">
    <p:push dir="u"/>
  </p:transition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Образец заголовка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>
                <a:solidFill>
                  <a:prstClr val="white">
                    <a:tint val="75000"/>
                    <a:alpha val="60000"/>
                  </a:prstClr>
                </a:solidFill>
              </a:rPr>
              <a:pPr/>
              <a:t>09.02.2020</a:t>
            </a:fld>
            <a:endParaRPr lang="ru-RU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1435147"/>
      </p:ext>
    </p:extLst>
  </p:cSld>
  <p:clrMapOvr>
    <a:masterClrMapping/>
  </p:clrMapOvr>
  <p:transition spd="slow">
    <p:push dir="u"/>
  </p:transition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>
                <a:solidFill>
                  <a:prstClr val="white">
                    <a:tint val="75000"/>
                    <a:alpha val="60000"/>
                  </a:prstClr>
                </a:solidFill>
              </a:rPr>
              <a:pPr/>
              <a:t>09.02.2020</a:t>
            </a:fld>
            <a:endParaRPr lang="ru-RU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618589"/>
      </p:ext>
    </p:extLst>
  </p:cSld>
  <p:clrMapOvr>
    <a:masterClrMapping/>
  </p:clrMapOvr>
  <p:transition spd="slow">
    <p:push dir="u"/>
  </p:transition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216" y="1447800"/>
            <a:ext cx="2550797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dirty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88462" y="1447800"/>
            <a:ext cx="3896998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216" y="3129281"/>
            <a:ext cx="2550797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>
                <a:solidFill>
                  <a:prstClr val="white">
                    <a:tint val="75000"/>
                    <a:alpha val="60000"/>
                  </a:prstClr>
                </a:solidFill>
              </a:rPr>
              <a:pPr/>
              <a:t>09.02.2020</a:t>
            </a:fld>
            <a:endParaRPr lang="ru-RU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1731572"/>
      </p:ext>
    </p:extLst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4C32C96-1023-4806-9431-EC39475C220F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0828582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5430" y="1854192"/>
            <a:ext cx="3819680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 dirty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212160" y="1143000"/>
            <a:ext cx="24003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dirty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216" y="3657600"/>
            <a:ext cx="3813734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>
                <a:solidFill>
                  <a:prstClr val="white">
                    <a:tint val="75000"/>
                    <a:alpha val="60000"/>
                  </a:prstClr>
                </a:solidFill>
              </a:rPr>
              <a:pPr/>
              <a:t>09.02.2020</a:t>
            </a:fld>
            <a:endParaRPr lang="ru-RU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2364314"/>
      </p:ext>
    </p:extLst>
  </p:cSld>
  <p:clrMapOvr>
    <a:masterClrMapping/>
  </p:clrMapOvr>
  <p:transition spd="slow">
    <p:push dir="u"/>
  </p:transition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217" y="4800587"/>
            <a:ext cx="6619243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dirty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66216" y="685800"/>
            <a:ext cx="6619244" cy="3640667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dirty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217" y="5367325"/>
            <a:ext cx="6619242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>
                <a:solidFill>
                  <a:prstClr val="white">
                    <a:tint val="75000"/>
                    <a:alpha val="60000"/>
                  </a:prstClr>
                </a:solidFill>
              </a:rPr>
              <a:pPr/>
              <a:t>09.02.2020</a:t>
            </a:fld>
            <a:endParaRPr lang="ru-RU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8046304"/>
      </p:ext>
    </p:extLst>
  </p:cSld>
  <p:clrMapOvr>
    <a:masterClrMapping/>
  </p:clrMapOvr>
  <p:transition spd="slow">
    <p:push dir="u"/>
  </p:transition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216" y="1447800"/>
            <a:ext cx="6619244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dirty="0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216" y="3657600"/>
            <a:ext cx="6619244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>
                <a:solidFill>
                  <a:prstClr val="white">
                    <a:tint val="75000"/>
                    <a:alpha val="60000"/>
                  </a:prstClr>
                </a:solidFill>
              </a:rPr>
              <a:pPr/>
              <a:t>09.02.2020</a:t>
            </a:fld>
            <a:endParaRPr lang="ru-RU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0384124"/>
      </p:ext>
    </p:extLst>
  </p:cSld>
  <p:clrMapOvr>
    <a:masterClrMapping/>
  </p:clrMapOvr>
  <p:transition spd="slow">
    <p:push dir="u"/>
  </p:transition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81100" y="1447800"/>
            <a:ext cx="5999486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dirty="0"/>
              <a:t>Образец заголовка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>
          <a:xfrm>
            <a:off x="1447800" y="3771174"/>
            <a:ext cx="5459737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216" y="4350657"/>
            <a:ext cx="6619244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>
                <a:solidFill>
                  <a:prstClr val="white">
                    <a:tint val="75000"/>
                    <a:alpha val="60000"/>
                  </a:prstClr>
                </a:solidFill>
              </a:rPr>
              <a:pPr/>
              <a:t>09.02.2020</a:t>
            </a:fld>
            <a:endParaRPr lang="ru-RU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73721" y="971253"/>
            <a:ext cx="601434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12200" dirty="0">
                <a:solidFill>
                  <a:srgbClr val="B31166">
                    <a:lumMod val="60000"/>
                    <a:lumOff val="40000"/>
                  </a:srgbClr>
                </a:solidFill>
                <a:latin typeface="Arial"/>
              </a:rPr>
              <a:t>“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997868" y="2613787"/>
            <a:ext cx="601434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12200" dirty="0">
                <a:solidFill>
                  <a:srgbClr val="B31166">
                    <a:lumMod val="60000"/>
                    <a:lumOff val="40000"/>
                  </a:srgbClr>
                </a:solidFill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685862622"/>
      </p:ext>
    </p:extLst>
  </p:cSld>
  <p:clrMapOvr>
    <a:masterClrMapping/>
  </p:clrMapOvr>
  <p:transition spd="slow">
    <p:push dir="u"/>
  </p:transition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216" y="3124201"/>
            <a:ext cx="6619244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dirty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216" y="4777381"/>
            <a:ext cx="6619244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>
                <a:solidFill>
                  <a:prstClr val="white">
                    <a:tint val="75000"/>
                    <a:alpha val="60000"/>
                  </a:prstClr>
                </a:solidFill>
              </a:rPr>
              <a:pPr/>
              <a:t>09.02.2020</a:t>
            </a:fld>
            <a:endParaRPr lang="ru-RU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7468786"/>
      </p:ext>
    </p:extLst>
  </p:cSld>
  <p:clrMapOvr>
    <a:masterClrMapping/>
  </p:clrMapOvr>
  <p:transition spd="slow">
    <p:push dir="u"/>
  </p:transition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dirty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4710" y="1981200"/>
            <a:ext cx="22101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489347" y="2667000"/>
            <a:ext cx="21955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2745" y="1981200"/>
            <a:ext cx="220218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2904829" y="2667000"/>
            <a:ext cx="2210096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343525" y="1981200"/>
            <a:ext cx="219908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5343525" y="2667000"/>
            <a:ext cx="2199085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2794607" y="2133600"/>
            <a:ext cx="0" cy="3962400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5221670" y="2133600"/>
            <a:ext cx="0" cy="3966882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>
                <a:solidFill>
                  <a:prstClr val="white">
                    <a:tint val="75000"/>
                    <a:alpha val="60000"/>
                  </a:prstClr>
                </a:solidFill>
              </a:rPr>
              <a:pPr/>
              <a:t>09.02.2020</a:t>
            </a:fld>
            <a:endParaRPr lang="ru-RU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9166797"/>
      </p:ext>
    </p:extLst>
  </p:cSld>
  <p:clrMapOvr>
    <a:masterClrMapping/>
  </p:clrMapOvr>
  <p:transition spd="slow">
    <p:push dir="u"/>
  </p:transition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dirty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9347" y="4250949"/>
            <a:ext cx="22050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489347" y="2209800"/>
            <a:ext cx="2205038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dirty="0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489347" y="4827212"/>
            <a:ext cx="2205038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7032" y="4250949"/>
            <a:ext cx="219789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2917031" y="2209800"/>
            <a:ext cx="2197894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dirty="0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2916016" y="4827211"/>
            <a:ext cx="2200805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343525" y="4250949"/>
            <a:ext cx="219908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5343525" y="2209800"/>
            <a:ext cx="219908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dirty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5343432" y="4827209"/>
            <a:ext cx="2201998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2794607" y="2133600"/>
            <a:ext cx="0" cy="3962400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5221670" y="2133600"/>
            <a:ext cx="0" cy="3966882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>
                <a:solidFill>
                  <a:prstClr val="white">
                    <a:tint val="75000"/>
                    <a:alpha val="60000"/>
                  </a:prstClr>
                </a:solidFill>
              </a:rPr>
              <a:pPr/>
              <a:t>09.02.2020</a:t>
            </a:fld>
            <a:endParaRPr lang="ru-RU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0971696"/>
      </p:ext>
    </p:extLst>
  </p:cSld>
  <p:clrMapOvr>
    <a:masterClrMapping/>
  </p:clrMapOvr>
  <p:transition spd="slow">
    <p:push dir="u"/>
  </p:transition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>
                <a:solidFill>
                  <a:prstClr val="white">
                    <a:tint val="75000"/>
                    <a:alpha val="60000"/>
                  </a:prstClr>
                </a:solidFill>
              </a:rPr>
              <a:pPr/>
              <a:t>09.02.2020</a:t>
            </a:fld>
            <a:endParaRPr lang="ru-RU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9374855"/>
      </p:ext>
    </p:extLst>
  </p:cSld>
  <p:clrMapOvr>
    <a:masterClrMapping/>
  </p:clrMapOvr>
  <p:transition spd="slow">
    <p:push dir="u"/>
  </p:transition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228159" y="430214"/>
            <a:ext cx="1314451" cy="5826125"/>
          </a:xfrm>
        </p:spPr>
        <p:txBody>
          <a:bodyPr vert="eaVert" anchor="b" anchorCtr="0"/>
          <a:lstStyle/>
          <a:p>
            <a:r>
              <a:rPr lang="ru-RU" dirty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89348" y="887414"/>
            <a:ext cx="5567362" cy="5368924"/>
          </a:xfrm>
        </p:spPr>
        <p:txBody>
          <a:bodyPr vert="eaVert"/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>
                <a:solidFill>
                  <a:prstClr val="white">
                    <a:tint val="75000"/>
                    <a:alpha val="60000"/>
                  </a:prstClr>
                </a:solidFill>
              </a:rPr>
              <a:pPr/>
              <a:t>09.02.2020</a:t>
            </a:fld>
            <a:endParaRPr lang="ru-RU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4797148"/>
      </p:ext>
    </p:extLst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12A24C7-0B33-445C-B54E-81273DC79F09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47418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25.xml"/><Relationship Id="rId1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17" Type="http://schemas.openxmlformats.org/officeDocument/2006/relationships/slideLayout" Target="../slideLayouts/slideLayout29.xml"/><Relationship Id="rId2" Type="http://schemas.openxmlformats.org/officeDocument/2006/relationships/slideLayout" Target="../slideLayouts/slideLayout14.xml"/><Relationship Id="rId16" Type="http://schemas.openxmlformats.org/officeDocument/2006/relationships/slideLayout" Target="../slideLayouts/slideLayout28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22.xml"/><Relationship Id="rId19" Type="http://schemas.openxmlformats.org/officeDocument/2006/relationships/theme" Target="../theme/theme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slideLayout" Target="../slideLayouts/slideLayout26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8.xml"/><Relationship Id="rId13" Type="http://schemas.openxmlformats.org/officeDocument/2006/relationships/slideLayout" Target="../slideLayouts/slideLayout43.xml"/><Relationship Id="rId18" Type="http://schemas.openxmlformats.org/officeDocument/2006/relationships/slideLayout" Target="../slideLayouts/slideLayout48.xml"/><Relationship Id="rId3" Type="http://schemas.openxmlformats.org/officeDocument/2006/relationships/slideLayout" Target="../slideLayouts/slideLayout33.xml"/><Relationship Id="rId7" Type="http://schemas.openxmlformats.org/officeDocument/2006/relationships/slideLayout" Target="../slideLayouts/slideLayout37.xml"/><Relationship Id="rId12" Type="http://schemas.openxmlformats.org/officeDocument/2006/relationships/slideLayout" Target="../slideLayouts/slideLayout42.xml"/><Relationship Id="rId17" Type="http://schemas.openxmlformats.org/officeDocument/2006/relationships/slideLayout" Target="../slideLayouts/slideLayout47.xml"/><Relationship Id="rId2" Type="http://schemas.openxmlformats.org/officeDocument/2006/relationships/slideLayout" Target="../slideLayouts/slideLayout32.xml"/><Relationship Id="rId16" Type="http://schemas.openxmlformats.org/officeDocument/2006/relationships/slideLayout" Target="../slideLayouts/slideLayout46.xml"/><Relationship Id="rId1" Type="http://schemas.openxmlformats.org/officeDocument/2006/relationships/slideLayout" Target="../slideLayouts/slideLayout31.xml"/><Relationship Id="rId6" Type="http://schemas.openxmlformats.org/officeDocument/2006/relationships/slideLayout" Target="../slideLayouts/slideLayout36.xml"/><Relationship Id="rId11" Type="http://schemas.openxmlformats.org/officeDocument/2006/relationships/slideLayout" Target="../slideLayouts/slideLayout41.xml"/><Relationship Id="rId5" Type="http://schemas.openxmlformats.org/officeDocument/2006/relationships/slideLayout" Target="../slideLayouts/slideLayout35.xml"/><Relationship Id="rId15" Type="http://schemas.openxmlformats.org/officeDocument/2006/relationships/slideLayout" Target="../slideLayouts/slideLayout45.xml"/><Relationship Id="rId10" Type="http://schemas.openxmlformats.org/officeDocument/2006/relationships/slideLayout" Target="../slideLayouts/slideLayout40.xml"/><Relationship Id="rId19" Type="http://schemas.openxmlformats.org/officeDocument/2006/relationships/theme" Target="../theme/theme3.xml"/><Relationship Id="rId4" Type="http://schemas.openxmlformats.org/officeDocument/2006/relationships/slideLayout" Target="../slideLayouts/slideLayout34.xml"/><Relationship Id="rId9" Type="http://schemas.openxmlformats.org/officeDocument/2006/relationships/slideLayout" Target="../slideLayouts/slideLayout39.xml"/><Relationship Id="rId14" Type="http://schemas.openxmlformats.org/officeDocument/2006/relationships/slideLayout" Target="../slideLayouts/slideLayout44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6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51.xml"/><Relationship Id="rId7" Type="http://schemas.openxmlformats.org/officeDocument/2006/relationships/slideLayout" Target="../slideLayouts/slideLayout55.xml"/><Relationship Id="rId12" Type="http://schemas.openxmlformats.org/officeDocument/2006/relationships/slideLayout" Target="../slideLayouts/slideLayout60.xml"/><Relationship Id="rId2" Type="http://schemas.openxmlformats.org/officeDocument/2006/relationships/slideLayout" Target="../slideLayouts/slideLayout50.xml"/><Relationship Id="rId1" Type="http://schemas.openxmlformats.org/officeDocument/2006/relationships/slideLayout" Target="../slideLayouts/slideLayout49.xml"/><Relationship Id="rId6" Type="http://schemas.openxmlformats.org/officeDocument/2006/relationships/slideLayout" Target="../slideLayouts/slideLayout54.xml"/><Relationship Id="rId11" Type="http://schemas.openxmlformats.org/officeDocument/2006/relationships/slideLayout" Target="../slideLayouts/slideLayout59.xml"/><Relationship Id="rId5" Type="http://schemas.openxmlformats.org/officeDocument/2006/relationships/slideLayout" Target="../slideLayouts/slideLayout53.xml"/><Relationship Id="rId10" Type="http://schemas.openxmlformats.org/officeDocument/2006/relationships/slideLayout" Target="../slideLayouts/slideLayout58.xml"/><Relationship Id="rId4" Type="http://schemas.openxmlformats.org/officeDocument/2006/relationships/slideLayout" Target="../slideLayouts/slideLayout52.xml"/><Relationship Id="rId9" Type="http://schemas.openxmlformats.org/officeDocument/2006/relationships/slideLayout" Target="../slideLayouts/slideLayout57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8.xml"/><Relationship Id="rId3" Type="http://schemas.openxmlformats.org/officeDocument/2006/relationships/slideLayout" Target="../slideLayouts/slideLayout63.xml"/><Relationship Id="rId7" Type="http://schemas.openxmlformats.org/officeDocument/2006/relationships/slideLayout" Target="../slideLayouts/slideLayout67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62.xml"/><Relationship Id="rId1" Type="http://schemas.openxmlformats.org/officeDocument/2006/relationships/slideLayout" Target="../slideLayouts/slideLayout61.xml"/><Relationship Id="rId6" Type="http://schemas.openxmlformats.org/officeDocument/2006/relationships/slideLayout" Target="../slideLayouts/slideLayout66.xml"/><Relationship Id="rId11" Type="http://schemas.openxmlformats.org/officeDocument/2006/relationships/slideLayout" Target="../slideLayouts/slideLayout71.xml"/><Relationship Id="rId5" Type="http://schemas.openxmlformats.org/officeDocument/2006/relationships/slideLayout" Target="../slideLayouts/slideLayout65.xml"/><Relationship Id="rId10" Type="http://schemas.openxmlformats.org/officeDocument/2006/relationships/slideLayout" Target="../slideLayouts/slideLayout70.xml"/><Relationship Id="rId4" Type="http://schemas.openxmlformats.org/officeDocument/2006/relationships/slideLayout" Target="../slideLayouts/slideLayout64.xml"/><Relationship Id="rId9" Type="http://schemas.openxmlformats.org/officeDocument/2006/relationships/slideLayout" Target="../slideLayouts/slideLayout69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9.xml"/><Relationship Id="rId13" Type="http://schemas.openxmlformats.org/officeDocument/2006/relationships/slideLayout" Target="../slideLayouts/slideLayout84.xml"/><Relationship Id="rId18" Type="http://schemas.openxmlformats.org/officeDocument/2006/relationships/theme" Target="../theme/theme6.xml"/><Relationship Id="rId3" Type="http://schemas.openxmlformats.org/officeDocument/2006/relationships/slideLayout" Target="../slideLayouts/slideLayout74.xml"/><Relationship Id="rId21" Type="http://schemas.openxmlformats.org/officeDocument/2006/relationships/image" Target="../media/image6.png"/><Relationship Id="rId7" Type="http://schemas.openxmlformats.org/officeDocument/2006/relationships/slideLayout" Target="../slideLayouts/slideLayout78.xml"/><Relationship Id="rId12" Type="http://schemas.openxmlformats.org/officeDocument/2006/relationships/slideLayout" Target="../slideLayouts/slideLayout83.xml"/><Relationship Id="rId17" Type="http://schemas.openxmlformats.org/officeDocument/2006/relationships/slideLayout" Target="../slideLayouts/slideLayout88.xml"/><Relationship Id="rId2" Type="http://schemas.openxmlformats.org/officeDocument/2006/relationships/slideLayout" Target="../slideLayouts/slideLayout73.xml"/><Relationship Id="rId16" Type="http://schemas.openxmlformats.org/officeDocument/2006/relationships/slideLayout" Target="../slideLayouts/slideLayout87.xml"/><Relationship Id="rId20" Type="http://schemas.openxmlformats.org/officeDocument/2006/relationships/image" Target="../media/image5.png"/><Relationship Id="rId1" Type="http://schemas.openxmlformats.org/officeDocument/2006/relationships/slideLayout" Target="../slideLayouts/slideLayout72.xml"/><Relationship Id="rId6" Type="http://schemas.openxmlformats.org/officeDocument/2006/relationships/slideLayout" Target="../slideLayouts/slideLayout77.xml"/><Relationship Id="rId11" Type="http://schemas.openxmlformats.org/officeDocument/2006/relationships/slideLayout" Target="../slideLayouts/slideLayout82.xml"/><Relationship Id="rId5" Type="http://schemas.openxmlformats.org/officeDocument/2006/relationships/slideLayout" Target="../slideLayouts/slideLayout76.xml"/><Relationship Id="rId15" Type="http://schemas.openxmlformats.org/officeDocument/2006/relationships/slideLayout" Target="../slideLayouts/slideLayout86.xml"/><Relationship Id="rId10" Type="http://schemas.openxmlformats.org/officeDocument/2006/relationships/slideLayout" Target="../slideLayouts/slideLayout81.xml"/><Relationship Id="rId19" Type="http://schemas.openxmlformats.org/officeDocument/2006/relationships/image" Target="../media/image4.png"/><Relationship Id="rId4" Type="http://schemas.openxmlformats.org/officeDocument/2006/relationships/slideLayout" Target="../slideLayouts/slideLayout75.xml"/><Relationship Id="rId9" Type="http://schemas.openxmlformats.org/officeDocument/2006/relationships/slideLayout" Target="../slideLayouts/slideLayout80.xml"/><Relationship Id="rId14" Type="http://schemas.openxmlformats.org/officeDocument/2006/relationships/slideLayout" Target="../slideLayouts/slideLayout85.xml"/><Relationship Id="rId22" Type="http://schemas.openxmlformats.org/officeDocument/2006/relationships/image" Target="../media/image7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86" name="Group 2"/>
          <p:cNvGrpSpPr>
            <a:grpSpLocks/>
          </p:cNvGrpSpPr>
          <p:nvPr/>
        </p:nvGrpSpPr>
        <p:grpSpPr bwMode="auto">
          <a:xfrm>
            <a:off x="0" y="-9525"/>
            <a:ext cx="1557338" cy="6878638"/>
            <a:chOff x="0" y="-6"/>
            <a:chExt cx="981" cy="4333"/>
          </a:xfrm>
        </p:grpSpPr>
        <p:sp>
          <p:nvSpPr>
            <p:cNvPr id="16387" name="Rectangle 3"/>
            <p:cNvSpPr>
              <a:spLocks noChangeArrowheads="1"/>
            </p:cNvSpPr>
            <p:nvPr/>
          </p:nvSpPr>
          <p:spPr bwMode="auto">
            <a:xfrm>
              <a:off x="453" y="2151"/>
              <a:ext cx="114" cy="2170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388" name="Rectangle 4"/>
            <p:cNvSpPr>
              <a:spLocks noChangeArrowheads="1"/>
            </p:cNvSpPr>
            <p:nvPr/>
          </p:nvSpPr>
          <p:spPr bwMode="auto">
            <a:xfrm>
              <a:off x="0" y="2151"/>
              <a:ext cx="221" cy="2170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pPr>
                <a:spcBef>
                  <a:spcPct val="50000"/>
                </a:spcBef>
              </a:pPr>
              <a:endParaRPr kumimoji="1" lang="ru-RU" sz="2400"/>
            </a:p>
          </p:txBody>
        </p:sp>
        <p:sp>
          <p:nvSpPr>
            <p:cNvPr id="16389" name="Rectangle 5"/>
            <p:cNvSpPr>
              <a:spLocks noChangeArrowheads="1"/>
            </p:cNvSpPr>
            <p:nvPr/>
          </p:nvSpPr>
          <p:spPr bwMode="auto">
            <a:xfrm>
              <a:off x="222" y="2151"/>
              <a:ext cx="231" cy="2170"/>
            </a:xfrm>
            <a:prstGeom prst="rect">
              <a:avLst/>
            </a:pr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390" name="Rectangle 6"/>
            <p:cNvSpPr>
              <a:spLocks noChangeArrowheads="1"/>
            </p:cNvSpPr>
            <p:nvPr/>
          </p:nvSpPr>
          <p:spPr bwMode="auto">
            <a:xfrm>
              <a:off x="567" y="2160"/>
              <a:ext cx="204" cy="2161"/>
            </a:xfrm>
            <a:prstGeom prst="rect">
              <a:avLst/>
            </a:pr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pPr>
                <a:spcBef>
                  <a:spcPct val="50000"/>
                </a:spcBef>
              </a:pPr>
              <a:endParaRPr kumimoji="1" lang="ru-RU" sz="2400"/>
            </a:p>
          </p:txBody>
        </p:sp>
        <p:sp>
          <p:nvSpPr>
            <p:cNvPr id="16391" name="Freeform 7"/>
            <p:cNvSpPr>
              <a:spLocks/>
            </p:cNvSpPr>
            <p:nvPr/>
          </p:nvSpPr>
          <p:spPr bwMode="auto">
            <a:xfrm>
              <a:off x="222" y="2636"/>
              <a:ext cx="344" cy="647"/>
            </a:xfrm>
            <a:custGeom>
              <a:avLst/>
              <a:gdLst>
                <a:gd name="T0" fmla="*/ 343 w 344"/>
                <a:gd name="T1" fmla="*/ 52 h 647"/>
                <a:gd name="T2" fmla="*/ 343 w 344"/>
                <a:gd name="T3" fmla="*/ 194 h 647"/>
                <a:gd name="T4" fmla="*/ 335 w 344"/>
                <a:gd name="T5" fmla="*/ 188 h 647"/>
                <a:gd name="T6" fmla="*/ 315 w 344"/>
                <a:gd name="T7" fmla="*/ 188 h 647"/>
                <a:gd name="T8" fmla="*/ 300 w 344"/>
                <a:gd name="T9" fmla="*/ 194 h 647"/>
                <a:gd name="T10" fmla="*/ 284 w 344"/>
                <a:gd name="T11" fmla="*/ 209 h 647"/>
                <a:gd name="T12" fmla="*/ 242 w 344"/>
                <a:gd name="T13" fmla="*/ 261 h 647"/>
                <a:gd name="T14" fmla="*/ 146 w 344"/>
                <a:gd name="T15" fmla="*/ 366 h 647"/>
                <a:gd name="T16" fmla="*/ 50 w 344"/>
                <a:gd name="T17" fmla="*/ 475 h 647"/>
                <a:gd name="T18" fmla="*/ 30 w 344"/>
                <a:gd name="T19" fmla="*/ 505 h 647"/>
                <a:gd name="T20" fmla="*/ 17 w 344"/>
                <a:gd name="T21" fmla="*/ 535 h 647"/>
                <a:gd name="T22" fmla="*/ 10 w 344"/>
                <a:gd name="T23" fmla="*/ 582 h 647"/>
                <a:gd name="T24" fmla="*/ 0 w 344"/>
                <a:gd name="T25" fmla="*/ 646 h 647"/>
                <a:gd name="T26" fmla="*/ 0 w 344"/>
                <a:gd name="T27" fmla="*/ 365 h 647"/>
                <a:gd name="T28" fmla="*/ 5 w 344"/>
                <a:gd name="T29" fmla="*/ 392 h 647"/>
                <a:gd name="T30" fmla="*/ 10 w 344"/>
                <a:gd name="T31" fmla="*/ 404 h 647"/>
                <a:gd name="T32" fmla="*/ 20 w 344"/>
                <a:gd name="T33" fmla="*/ 410 h 647"/>
                <a:gd name="T34" fmla="*/ 30 w 344"/>
                <a:gd name="T35" fmla="*/ 413 h 647"/>
                <a:gd name="T36" fmla="*/ 45 w 344"/>
                <a:gd name="T37" fmla="*/ 413 h 647"/>
                <a:gd name="T38" fmla="*/ 60 w 344"/>
                <a:gd name="T39" fmla="*/ 407 h 647"/>
                <a:gd name="T40" fmla="*/ 257 w 344"/>
                <a:gd name="T41" fmla="*/ 190 h 647"/>
                <a:gd name="T42" fmla="*/ 297 w 344"/>
                <a:gd name="T43" fmla="*/ 138 h 647"/>
                <a:gd name="T44" fmla="*/ 312 w 344"/>
                <a:gd name="T45" fmla="*/ 111 h 647"/>
                <a:gd name="T46" fmla="*/ 325 w 344"/>
                <a:gd name="T47" fmla="*/ 84 h 647"/>
                <a:gd name="T48" fmla="*/ 335 w 344"/>
                <a:gd name="T49" fmla="*/ 39 h 647"/>
                <a:gd name="T50" fmla="*/ 343 w 344"/>
                <a:gd name="T51" fmla="*/ 0 h 647"/>
                <a:gd name="T52" fmla="*/ 343 w 344"/>
                <a:gd name="T53" fmla="*/ 117 h 6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7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1"/>
                  </a:lnTo>
                  <a:lnTo>
                    <a:pt x="146" y="366"/>
                  </a:lnTo>
                  <a:lnTo>
                    <a:pt x="50" y="475"/>
                  </a:lnTo>
                  <a:lnTo>
                    <a:pt x="30" y="505"/>
                  </a:lnTo>
                  <a:lnTo>
                    <a:pt x="17" y="535"/>
                  </a:lnTo>
                  <a:lnTo>
                    <a:pt x="10" y="582"/>
                  </a:lnTo>
                  <a:lnTo>
                    <a:pt x="0" y="646"/>
                  </a:lnTo>
                  <a:lnTo>
                    <a:pt x="0" y="365"/>
                  </a:lnTo>
                  <a:lnTo>
                    <a:pt x="5" y="392"/>
                  </a:lnTo>
                  <a:lnTo>
                    <a:pt x="10" y="404"/>
                  </a:lnTo>
                  <a:lnTo>
                    <a:pt x="20" y="410"/>
                  </a:lnTo>
                  <a:lnTo>
                    <a:pt x="30" y="413"/>
                  </a:lnTo>
                  <a:lnTo>
                    <a:pt x="45" y="413"/>
                  </a:lnTo>
                  <a:lnTo>
                    <a:pt x="60" y="407"/>
                  </a:lnTo>
                  <a:lnTo>
                    <a:pt x="257" y="190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392" name="Freeform 8"/>
            <p:cNvSpPr>
              <a:spLocks/>
            </p:cNvSpPr>
            <p:nvPr/>
          </p:nvSpPr>
          <p:spPr bwMode="auto">
            <a:xfrm>
              <a:off x="222" y="2908"/>
              <a:ext cx="344" cy="645"/>
            </a:xfrm>
            <a:custGeom>
              <a:avLst/>
              <a:gdLst>
                <a:gd name="T0" fmla="*/ 343 w 344"/>
                <a:gd name="T1" fmla="*/ 52 h 645"/>
                <a:gd name="T2" fmla="*/ 343 w 344"/>
                <a:gd name="T3" fmla="*/ 194 h 645"/>
                <a:gd name="T4" fmla="*/ 335 w 344"/>
                <a:gd name="T5" fmla="*/ 188 h 645"/>
                <a:gd name="T6" fmla="*/ 315 w 344"/>
                <a:gd name="T7" fmla="*/ 188 h 645"/>
                <a:gd name="T8" fmla="*/ 300 w 344"/>
                <a:gd name="T9" fmla="*/ 194 h 645"/>
                <a:gd name="T10" fmla="*/ 284 w 344"/>
                <a:gd name="T11" fmla="*/ 209 h 645"/>
                <a:gd name="T12" fmla="*/ 242 w 344"/>
                <a:gd name="T13" fmla="*/ 260 h 645"/>
                <a:gd name="T14" fmla="*/ 146 w 344"/>
                <a:gd name="T15" fmla="*/ 365 h 645"/>
                <a:gd name="T16" fmla="*/ 50 w 344"/>
                <a:gd name="T17" fmla="*/ 473 h 645"/>
                <a:gd name="T18" fmla="*/ 30 w 344"/>
                <a:gd name="T19" fmla="*/ 504 h 645"/>
                <a:gd name="T20" fmla="*/ 17 w 344"/>
                <a:gd name="T21" fmla="*/ 534 h 645"/>
                <a:gd name="T22" fmla="*/ 10 w 344"/>
                <a:gd name="T23" fmla="*/ 580 h 645"/>
                <a:gd name="T24" fmla="*/ 0 w 344"/>
                <a:gd name="T25" fmla="*/ 644 h 645"/>
                <a:gd name="T26" fmla="*/ 0 w 344"/>
                <a:gd name="T27" fmla="*/ 364 h 645"/>
                <a:gd name="T28" fmla="*/ 5 w 344"/>
                <a:gd name="T29" fmla="*/ 391 h 645"/>
                <a:gd name="T30" fmla="*/ 10 w 344"/>
                <a:gd name="T31" fmla="*/ 403 h 645"/>
                <a:gd name="T32" fmla="*/ 20 w 344"/>
                <a:gd name="T33" fmla="*/ 409 h 645"/>
                <a:gd name="T34" fmla="*/ 30 w 344"/>
                <a:gd name="T35" fmla="*/ 412 h 645"/>
                <a:gd name="T36" fmla="*/ 45 w 344"/>
                <a:gd name="T37" fmla="*/ 412 h 645"/>
                <a:gd name="T38" fmla="*/ 60 w 344"/>
                <a:gd name="T39" fmla="*/ 406 h 645"/>
                <a:gd name="T40" fmla="*/ 257 w 344"/>
                <a:gd name="T41" fmla="*/ 189 h 645"/>
                <a:gd name="T42" fmla="*/ 297 w 344"/>
                <a:gd name="T43" fmla="*/ 138 h 645"/>
                <a:gd name="T44" fmla="*/ 312 w 344"/>
                <a:gd name="T45" fmla="*/ 111 h 645"/>
                <a:gd name="T46" fmla="*/ 325 w 344"/>
                <a:gd name="T47" fmla="*/ 84 h 645"/>
                <a:gd name="T48" fmla="*/ 335 w 344"/>
                <a:gd name="T49" fmla="*/ 39 h 645"/>
                <a:gd name="T50" fmla="*/ 343 w 344"/>
                <a:gd name="T51" fmla="*/ 0 h 645"/>
                <a:gd name="T52" fmla="*/ 343 w 344"/>
                <a:gd name="T53" fmla="*/ 117 h 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5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5"/>
                  </a:lnTo>
                  <a:lnTo>
                    <a:pt x="50" y="473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0"/>
                  </a:lnTo>
                  <a:lnTo>
                    <a:pt x="0" y="644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393" name="Freeform 9"/>
            <p:cNvSpPr>
              <a:spLocks/>
            </p:cNvSpPr>
            <p:nvPr/>
          </p:nvSpPr>
          <p:spPr bwMode="auto">
            <a:xfrm>
              <a:off x="222" y="3165"/>
              <a:ext cx="344" cy="645"/>
            </a:xfrm>
            <a:custGeom>
              <a:avLst/>
              <a:gdLst>
                <a:gd name="T0" fmla="*/ 343 w 344"/>
                <a:gd name="T1" fmla="*/ 52 h 645"/>
                <a:gd name="T2" fmla="*/ 343 w 344"/>
                <a:gd name="T3" fmla="*/ 194 h 645"/>
                <a:gd name="T4" fmla="*/ 335 w 344"/>
                <a:gd name="T5" fmla="*/ 188 h 645"/>
                <a:gd name="T6" fmla="*/ 315 w 344"/>
                <a:gd name="T7" fmla="*/ 188 h 645"/>
                <a:gd name="T8" fmla="*/ 300 w 344"/>
                <a:gd name="T9" fmla="*/ 194 h 645"/>
                <a:gd name="T10" fmla="*/ 284 w 344"/>
                <a:gd name="T11" fmla="*/ 209 h 645"/>
                <a:gd name="T12" fmla="*/ 242 w 344"/>
                <a:gd name="T13" fmla="*/ 260 h 645"/>
                <a:gd name="T14" fmla="*/ 146 w 344"/>
                <a:gd name="T15" fmla="*/ 365 h 645"/>
                <a:gd name="T16" fmla="*/ 50 w 344"/>
                <a:gd name="T17" fmla="*/ 473 h 645"/>
                <a:gd name="T18" fmla="*/ 30 w 344"/>
                <a:gd name="T19" fmla="*/ 504 h 645"/>
                <a:gd name="T20" fmla="*/ 17 w 344"/>
                <a:gd name="T21" fmla="*/ 534 h 645"/>
                <a:gd name="T22" fmla="*/ 10 w 344"/>
                <a:gd name="T23" fmla="*/ 580 h 645"/>
                <a:gd name="T24" fmla="*/ 0 w 344"/>
                <a:gd name="T25" fmla="*/ 644 h 645"/>
                <a:gd name="T26" fmla="*/ 0 w 344"/>
                <a:gd name="T27" fmla="*/ 364 h 645"/>
                <a:gd name="T28" fmla="*/ 5 w 344"/>
                <a:gd name="T29" fmla="*/ 391 h 645"/>
                <a:gd name="T30" fmla="*/ 10 w 344"/>
                <a:gd name="T31" fmla="*/ 403 h 645"/>
                <a:gd name="T32" fmla="*/ 20 w 344"/>
                <a:gd name="T33" fmla="*/ 409 h 645"/>
                <a:gd name="T34" fmla="*/ 30 w 344"/>
                <a:gd name="T35" fmla="*/ 412 h 645"/>
                <a:gd name="T36" fmla="*/ 45 w 344"/>
                <a:gd name="T37" fmla="*/ 412 h 645"/>
                <a:gd name="T38" fmla="*/ 60 w 344"/>
                <a:gd name="T39" fmla="*/ 406 h 645"/>
                <a:gd name="T40" fmla="*/ 257 w 344"/>
                <a:gd name="T41" fmla="*/ 189 h 645"/>
                <a:gd name="T42" fmla="*/ 297 w 344"/>
                <a:gd name="T43" fmla="*/ 138 h 645"/>
                <a:gd name="T44" fmla="*/ 312 w 344"/>
                <a:gd name="T45" fmla="*/ 111 h 645"/>
                <a:gd name="T46" fmla="*/ 325 w 344"/>
                <a:gd name="T47" fmla="*/ 84 h 645"/>
                <a:gd name="T48" fmla="*/ 335 w 344"/>
                <a:gd name="T49" fmla="*/ 39 h 645"/>
                <a:gd name="T50" fmla="*/ 343 w 344"/>
                <a:gd name="T51" fmla="*/ 0 h 645"/>
                <a:gd name="T52" fmla="*/ 343 w 344"/>
                <a:gd name="T53" fmla="*/ 117 h 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5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5"/>
                  </a:lnTo>
                  <a:lnTo>
                    <a:pt x="50" y="473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0"/>
                  </a:lnTo>
                  <a:lnTo>
                    <a:pt x="0" y="644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394" name="Freeform 10"/>
            <p:cNvSpPr>
              <a:spLocks/>
            </p:cNvSpPr>
            <p:nvPr/>
          </p:nvSpPr>
          <p:spPr bwMode="auto">
            <a:xfrm>
              <a:off x="222" y="3420"/>
              <a:ext cx="344" cy="646"/>
            </a:xfrm>
            <a:custGeom>
              <a:avLst/>
              <a:gdLst>
                <a:gd name="T0" fmla="*/ 343 w 344"/>
                <a:gd name="T1" fmla="*/ 52 h 646"/>
                <a:gd name="T2" fmla="*/ 343 w 344"/>
                <a:gd name="T3" fmla="*/ 194 h 646"/>
                <a:gd name="T4" fmla="*/ 335 w 344"/>
                <a:gd name="T5" fmla="*/ 188 h 646"/>
                <a:gd name="T6" fmla="*/ 315 w 344"/>
                <a:gd name="T7" fmla="*/ 188 h 646"/>
                <a:gd name="T8" fmla="*/ 300 w 344"/>
                <a:gd name="T9" fmla="*/ 194 h 646"/>
                <a:gd name="T10" fmla="*/ 284 w 344"/>
                <a:gd name="T11" fmla="*/ 209 h 646"/>
                <a:gd name="T12" fmla="*/ 242 w 344"/>
                <a:gd name="T13" fmla="*/ 260 h 646"/>
                <a:gd name="T14" fmla="*/ 146 w 344"/>
                <a:gd name="T15" fmla="*/ 366 h 646"/>
                <a:gd name="T16" fmla="*/ 50 w 344"/>
                <a:gd name="T17" fmla="*/ 474 h 646"/>
                <a:gd name="T18" fmla="*/ 30 w 344"/>
                <a:gd name="T19" fmla="*/ 504 h 646"/>
                <a:gd name="T20" fmla="*/ 17 w 344"/>
                <a:gd name="T21" fmla="*/ 534 h 646"/>
                <a:gd name="T22" fmla="*/ 10 w 344"/>
                <a:gd name="T23" fmla="*/ 581 h 646"/>
                <a:gd name="T24" fmla="*/ 0 w 344"/>
                <a:gd name="T25" fmla="*/ 645 h 646"/>
                <a:gd name="T26" fmla="*/ 0 w 344"/>
                <a:gd name="T27" fmla="*/ 364 h 646"/>
                <a:gd name="T28" fmla="*/ 5 w 344"/>
                <a:gd name="T29" fmla="*/ 391 h 646"/>
                <a:gd name="T30" fmla="*/ 10 w 344"/>
                <a:gd name="T31" fmla="*/ 403 h 646"/>
                <a:gd name="T32" fmla="*/ 20 w 344"/>
                <a:gd name="T33" fmla="*/ 409 h 646"/>
                <a:gd name="T34" fmla="*/ 30 w 344"/>
                <a:gd name="T35" fmla="*/ 412 h 646"/>
                <a:gd name="T36" fmla="*/ 45 w 344"/>
                <a:gd name="T37" fmla="*/ 412 h 646"/>
                <a:gd name="T38" fmla="*/ 60 w 344"/>
                <a:gd name="T39" fmla="*/ 406 h 646"/>
                <a:gd name="T40" fmla="*/ 257 w 344"/>
                <a:gd name="T41" fmla="*/ 189 h 646"/>
                <a:gd name="T42" fmla="*/ 297 w 344"/>
                <a:gd name="T43" fmla="*/ 138 h 646"/>
                <a:gd name="T44" fmla="*/ 312 w 344"/>
                <a:gd name="T45" fmla="*/ 111 h 646"/>
                <a:gd name="T46" fmla="*/ 325 w 344"/>
                <a:gd name="T47" fmla="*/ 84 h 646"/>
                <a:gd name="T48" fmla="*/ 335 w 344"/>
                <a:gd name="T49" fmla="*/ 39 h 646"/>
                <a:gd name="T50" fmla="*/ 343 w 344"/>
                <a:gd name="T51" fmla="*/ 0 h 646"/>
                <a:gd name="T52" fmla="*/ 343 w 344"/>
                <a:gd name="T53" fmla="*/ 117 h 6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6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6"/>
                  </a:lnTo>
                  <a:lnTo>
                    <a:pt x="50" y="474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1"/>
                  </a:lnTo>
                  <a:lnTo>
                    <a:pt x="0" y="645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395" name="Freeform 11"/>
            <p:cNvSpPr>
              <a:spLocks/>
            </p:cNvSpPr>
            <p:nvPr/>
          </p:nvSpPr>
          <p:spPr bwMode="auto">
            <a:xfrm>
              <a:off x="222" y="3677"/>
              <a:ext cx="344" cy="646"/>
            </a:xfrm>
            <a:custGeom>
              <a:avLst/>
              <a:gdLst>
                <a:gd name="T0" fmla="*/ 343 w 344"/>
                <a:gd name="T1" fmla="*/ 52 h 646"/>
                <a:gd name="T2" fmla="*/ 343 w 344"/>
                <a:gd name="T3" fmla="*/ 194 h 646"/>
                <a:gd name="T4" fmla="*/ 335 w 344"/>
                <a:gd name="T5" fmla="*/ 188 h 646"/>
                <a:gd name="T6" fmla="*/ 315 w 344"/>
                <a:gd name="T7" fmla="*/ 188 h 646"/>
                <a:gd name="T8" fmla="*/ 300 w 344"/>
                <a:gd name="T9" fmla="*/ 194 h 646"/>
                <a:gd name="T10" fmla="*/ 284 w 344"/>
                <a:gd name="T11" fmla="*/ 209 h 646"/>
                <a:gd name="T12" fmla="*/ 242 w 344"/>
                <a:gd name="T13" fmla="*/ 260 h 646"/>
                <a:gd name="T14" fmla="*/ 146 w 344"/>
                <a:gd name="T15" fmla="*/ 366 h 646"/>
                <a:gd name="T16" fmla="*/ 50 w 344"/>
                <a:gd name="T17" fmla="*/ 474 h 646"/>
                <a:gd name="T18" fmla="*/ 30 w 344"/>
                <a:gd name="T19" fmla="*/ 504 h 646"/>
                <a:gd name="T20" fmla="*/ 17 w 344"/>
                <a:gd name="T21" fmla="*/ 534 h 646"/>
                <a:gd name="T22" fmla="*/ 10 w 344"/>
                <a:gd name="T23" fmla="*/ 581 h 646"/>
                <a:gd name="T24" fmla="*/ 0 w 344"/>
                <a:gd name="T25" fmla="*/ 645 h 646"/>
                <a:gd name="T26" fmla="*/ 0 w 344"/>
                <a:gd name="T27" fmla="*/ 364 h 646"/>
                <a:gd name="T28" fmla="*/ 5 w 344"/>
                <a:gd name="T29" fmla="*/ 391 h 646"/>
                <a:gd name="T30" fmla="*/ 10 w 344"/>
                <a:gd name="T31" fmla="*/ 403 h 646"/>
                <a:gd name="T32" fmla="*/ 20 w 344"/>
                <a:gd name="T33" fmla="*/ 409 h 646"/>
                <a:gd name="T34" fmla="*/ 30 w 344"/>
                <a:gd name="T35" fmla="*/ 412 h 646"/>
                <a:gd name="T36" fmla="*/ 45 w 344"/>
                <a:gd name="T37" fmla="*/ 412 h 646"/>
                <a:gd name="T38" fmla="*/ 60 w 344"/>
                <a:gd name="T39" fmla="*/ 406 h 646"/>
                <a:gd name="T40" fmla="*/ 257 w 344"/>
                <a:gd name="T41" fmla="*/ 189 h 646"/>
                <a:gd name="T42" fmla="*/ 297 w 344"/>
                <a:gd name="T43" fmla="*/ 138 h 646"/>
                <a:gd name="T44" fmla="*/ 312 w 344"/>
                <a:gd name="T45" fmla="*/ 111 h 646"/>
                <a:gd name="T46" fmla="*/ 325 w 344"/>
                <a:gd name="T47" fmla="*/ 84 h 646"/>
                <a:gd name="T48" fmla="*/ 335 w 344"/>
                <a:gd name="T49" fmla="*/ 39 h 646"/>
                <a:gd name="T50" fmla="*/ 343 w 344"/>
                <a:gd name="T51" fmla="*/ 0 h 646"/>
                <a:gd name="T52" fmla="*/ 343 w 344"/>
                <a:gd name="T53" fmla="*/ 117 h 6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6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6"/>
                  </a:lnTo>
                  <a:lnTo>
                    <a:pt x="50" y="474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1"/>
                  </a:lnTo>
                  <a:lnTo>
                    <a:pt x="0" y="645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396" name="Freeform 12"/>
            <p:cNvSpPr>
              <a:spLocks/>
            </p:cNvSpPr>
            <p:nvPr/>
          </p:nvSpPr>
          <p:spPr bwMode="auto">
            <a:xfrm>
              <a:off x="301" y="3932"/>
              <a:ext cx="265" cy="392"/>
            </a:xfrm>
            <a:custGeom>
              <a:avLst/>
              <a:gdLst>
                <a:gd name="T0" fmla="*/ 264 w 265"/>
                <a:gd name="T1" fmla="*/ 52 h 392"/>
                <a:gd name="T2" fmla="*/ 264 w 265"/>
                <a:gd name="T3" fmla="*/ 194 h 392"/>
                <a:gd name="T4" fmla="*/ 256 w 265"/>
                <a:gd name="T5" fmla="*/ 188 h 392"/>
                <a:gd name="T6" fmla="*/ 236 w 265"/>
                <a:gd name="T7" fmla="*/ 188 h 392"/>
                <a:gd name="T8" fmla="*/ 221 w 265"/>
                <a:gd name="T9" fmla="*/ 194 h 392"/>
                <a:gd name="T10" fmla="*/ 205 w 265"/>
                <a:gd name="T11" fmla="*/ 209 h 392"/>
                <a:gd name="T12" fmla="*/ 162 w 265"/>
                <a:gd name="T13" fmla="*/ 261 h 392"/>
                <a:gd name="T14" fmla="*/ 66 w 265"/>
                <a:gd name="T15" fmla="*/ 366 h 392"/>
                <a:gd name="T16" fmla="*/ 45 w 265"/>
                <a:gd name="T17" fmla="*/ 391 h 392"/>
                <a:gd name="T18" fmla="*/ 0 w 265"/>
                <a:gd name="T19" fmla="*/ 391 h 392"/>
                <a:gd name="T20" fmla="*/ 178 w 265"/>
                <a:gd name="T21" fmla="*/ 190 h 392"/>
                <a:gd name="T22" fmla="*/ 218 w 265"/>
                <a:gd name="T23" fmla="*/ 138 h 392"/>
                <a:gd name="T24" fmla="*/ 233 w 265"/>
                <a:gd name="T25" fmla="*/ 111 h 392"/>
                <a:gd name="T26" fmla="*/ 246 w 265"/>
                <a:gd name="T27" fmla="*/ 84 h 392"/>
                <a:gd name="T28" fmla="*/ 256 w 265"/>
                <a:gd name="T29" fmla="*/ 39 h 392"/>
                <a:gd name="T30" fmla="*/ 264 w 265"/>
                <a:gd name="T31" fmla="*/ 0 h 392"/>
                <a:gd name="T32" fmla="*/ 264 w 265"/>
                <a:gd name="T33" fmla="*/ 117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65" h="392">
                  <a:moveTo>
                    <a:pt x="264" y="52"/>
                  </a:moveTo>
                  <a:lnTo>
                    <a:pt x="264" y="194"/>
                  </a:lnTo>
                  <a:lnTo>
                    <a:pt x="256" y="188"/>
                  </a:lnTo>
                  <a:lnTo>
                    <a:pt x="236" y="188"/>
                  </a:lnTo>
                  <a:lnTo>
                    <a:pt x="221" y="194"/>
                  </a:lnTo>
                  <a:lnTo>
                    <a:pt x="205" y="209"/>
                  </a:lnTo>
                  <a:lnTo>
                    <a:pt x="162" y="261"/>
                  </a:lnTo>
                  <a:lnTo>
                    <a:pt x="66" y="366"/>
                  </a:lnTo>
                  <a:lnTo>
                    <a:pt x="45" y="391"/>
                  </a:lnTo>
                  <a:lnTo>
                    <a:pt x="0" y="391"/>
                  </a:lnTo>
                  <a:lnTo>
                    <a:pt x="178" y="190"/>
                  </a:lnTo>
                  <a:lnTo>
                    <a:pt x="218" y="138"/>
                  </a:lnTo>
                  <a:lnTo>
                    <a:pt x="233" y="111"/>
                  </a:lnTo>
                  <a:lnTo>
                    <a:pt x="246" y="84"/>
                  </a:lnTo>
                  <a:lnTo>
                    <a:pt x="256" y="39"/>
                  </a:lnTo>
                  <a:lnTo>
                    <a:pt x="264" y="0"/>
                  </a:lnTo>
                  <a:lnTo>
                    <a:pt x="264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397" name="Freeform 13"/>
            <p:cNvSpPr>
              <a:spLocks/>
            </p:cNvSpPr>
            <p:nvPr/>
          </p:nvSpPr>
          <p:spPr bwMode="auto">
            <a:xfrm>
              <a:off x="222" y="2366"/>
              <a:ext cx="344" cy="645"/>
            </a:xfrm>
            <a:custGeom>
              <a:avLst/>
              <a:gdLst>
                <a:gd name="T0" fmla="*/ 343 w 344"/>
                <a:gd name="T1" fmla="*/ 52 h 645"/>
                <a:gd name="T2" fmla="*/ 343 w 344"/>
                <a:gd name="T3" fmla="*/ 194 h 645"/>
                <a:gd name="T4" fmla="*/ 335 w 344"/>
                <a:gd name="T5" fmla="*/ 188 h 645"/>
                <a:gd name="T6" fmla="*/ 315 w 344"/>
                <a:gd name="T7" fmla="*/ 188 h 645"/>
                <a:gd name="T8" fmla="*/ 300 w 344"/>
                <a:gd name="T9" fmla="*/ 194 h 645"/>
                <a:gd name="T10" fmla="*/ 284 w 344"/>
                <a:gd name="T11" fmla="*/ 209 h 645"/>
                <a:gd name="T12" fmla="*/ 242 w 344"/>
                <a:gd name="T13" fmla="*/ 260 h 645"/>
                <a:gd name="T14" fmla="*/ 146 w 344"/>
                <a:gd name="T15" fmla="*/ 365 h 645"/>
                <a:gd name="T16" fmla="*/ 50 w 344"/>
                <a:gd name="T17" fmla="*/ 473 h 645"/>
                <a:gd name="T18" fmla="*/ 30 w 344"/>
                <a:gd name="T19" fmla="*/ 504 h 645"/>
                <a:gd name="T20" fmla="*/ 17 w 344"/>
                <a:gd name="T21" fmla="*/ 534 h 645"/>
                <a:gd name="T22" fmla="*/ 10 w 344"/>
                <a:gd name="T23" fmla="*/ 580 h 645"/>
                <a:gd name="T24" fmla="*/ 0 w 344"/>
                <a:gd name="T25" fmla="*/ 644 h 645"/>
                <a:gd name="T26" fmla="*/ 0 w 344"/>
                <a:gd name="T27" fmla="*/ 364 h 645"/>
                <a:gd name="T28" fmla="*/ 5 w 344"/>
                <a:gd name="T29" fmla="*/ 391 h 645"/>
                <a:gd name="T30" fmla="*/ 10 w 344"/>
                <a:gd name="T31" fmla="*/ 403 h 645"/>
                <a:gd name="T32" fmla="*/ 20 w 344"/>
                <a:gd name="T33" fmla="*/ 409 h 645"/>
                <a:gd name="T34" fmla="*/ 30 w 344"/>
                <a:gd name="T35" fmla="*/ 412 h 645"/>
                <a:gd name="T36" fmla="*/ 45 w 344"/>
                <a:gd name="T37" fmla="*/ 412 h 645"/>
                <a:gd name="T38" fmla="*/ 60 w 344"/>
                <a:gd name="T39" fmla="*/ 406 h 645"/>
                <a:gd name="T40" fmla="*/ 257 w 344"/>
                <a:gd name="T41" fmla="*/ 189 h 645"/>
                <a:gd name="T42" fmla="*/ 297 w 344"/>
                <a:gd name="T43" fmla="*/ 138 h 645"/>
                <a:gd name="T44" fmla="*/ 312 w 344"/>
                <a:gd name="T45" fmla="*/ 111 h 645"/>
                <a:gd name="T46" fmla="*/ 325 w 344"/>
                <a:gd name="T47" fmla="*/ 84 h 645"/>
                <a:gd name="T48" fmla="*/ 335 w 344"/>
                <a:gd name="T49" fmla="*/ 39 h 645"/>
                <a:gd name="T50" fmla="*/ 343 w 344"/>
                <a:gd name="T51" fmla="*/ 0 h 645"/>
                <a:gd name="T52" fmla="*/ 343 w 344"/>
                <a:gd name="T53" fmla="*/ 117 h 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5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5"/>
                  </a:lnTo>
                  <a:lnTo>
                    <a:pt x="50" y="473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0"/>
                  </a:lnTo>
                  <a:lnTo>
                    <a:pt x="0" y="644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398" name="Freeform 14"/>
            <p:cNvSpPr>
              <a:spLocks/>
            </p:cNvSpPr>
            <p:nvPr/>
          </p:nvSpPr>
          <p:spPr bwMode="auto">
            <a:xfrm>
              <a:off x="222" y="2151"/>
              <a:ext cx="346" cy="575"/>
            </a:xfrm>
            <a:custGeom>
              <a:avLst/>
              <a:gdLst>
                <a:gd name="T0" fmla="*/ 345 w 346"/>
                <a:gd name="T1" fmla="*/ 0 h 575"/>
                <a:gd name="T2" fmla="*/ 343 w 346"/>
                <a:gd name="T3" fmla="*/ 122 h 575"/>
                <a:gd name="T4" fmla="*/ 336 w 346"/>
                <a:gd name="T5" fmla="*/ 116 h 575"/>
                <a:gd name="T6" fmla="*/ 315 w 346"/>
                <a:gd name="T7" fmla="*/ 116 h 575"/>
                <a:gd name="T8" fmla="*/ 300 w 346"/>
                <a:gd name="T9" fmla="*/ 122 h 575"/>
                <a:gd name="T10" fmla="*/ 285 w 346"/>
                <a:gd name="T11" fmla="*/ 137 h 575"/>
                <a:gd name="T12" fmla="*/ 242 w 346"/>
                <a:gd name="T13" fmla="*/ 188 h 575"/>
                <a:gd name="T14" fmla="*/ 146 w 346"/>
                <a:gd name="T15" fmla="*/ 294 h 575"/>
                <a:gd name="T16" fmla="*/ 50 w 346"/>
                <a:gd name="T17" fmla="*/ 403 h 575"/>
                <a:gd name="T18" fmla="*/ 30 w 346"/>
                <a:gd name="T19" fmla="*/ 433 h 575"/>
                <a:gd name="T20" fmla="*/ 17 w 346"/>
                <a:gd name="T21" fmla="*/ 463 h 575"/>
                <a:gd name="T22" fmla="*/ 10 w 346"/>
                <a:gd name="T23" fmla="*/ 510 h 575"/>
                <a:gd name="T24" fmla="*/ 0 w 346"/>
                <a:gd name="T25" fmla="*/ 574 h 575"/>
                <a:gd name="T26" fmla="*/ 0 w 346"/>
                <a:gd name="T27" fmla="*/ 293 h 575"/>
                <a:gd name="T28" fmla="*/ 5 w 346"/>
                <a:gd name="T29" fmla="*/ 320 h 575"/>
                <a:gd name="T30" fmla="*/ 10 w 346"/>
                <a:gd name="T31" fmla="*/ 332 h 575"/>
                <a:gd name="T32" fmla="*/ 20 w 346"/>
                <a:gd name="T33" fmla="*/ 338 h 575"/>
                <a:gd name="T34" fmla="*/ 30 w 346"/>
                <a:gd name="T35" fmla="*/ 341 h 575"/>
                <a:gd name="T36" fmla="*/ 45 w 346"/>
                <a:gd name="T37" fmla="*/ 341 h 575"/>
                <a:gd name="T38" fmla="*/ 60 w 346"/>
                <a:gd name="T39" fmla="*/ 335 h 575"/>
                <a:gd name="T40" fmla="*/ 257 w 346"/>
                <a:gd name="T41" fmla="*/ 117 h 575"/>
                <a:gd name="T42" fmla="*/ 298 w 346"/>
                <a:gd name="T43" fmla="*/ 66 h 575"/>
                <a:gd name="T44" fmla="*/ 313 w 346"/>
                <a:gd name="T45" fmla="*/ 39 h 575"/>
                <a:gd name="T46" fmla="*/ 326 w 346"/>
                <a:gd name="T47" fmla="*/ 12 h 575"/>
                <a:gd name="T48" fmla="*/ 329 w 346"/>
                <a:gd name="T49" fmla="*/ 0 h 575"/>
                <a:gd name="T50" fmla="*/ 345 w 346"/>
                <a:gd name="T51" fmla="*/ 3 h 575"/>
                <a:gd name="T52" fmla="*/ 343 w 346"/>
                <a:gd name="T53" fmla="*/ 45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6" h="575">
                  <a:moveTo>
                    <a:pt x="345" y="0"/>
                  </a:moveTo>
                  <a:lnTo>
                    <a:pt x="343" y="122"/>
                  </a:lnTo>
                  <a:lnTo>
                    <a:pt x="336" y="116"/>
                  </a:lnTo>
                  <a:lnTo>
                    <a:pt x="315" y="116"/>
                  </a:lnTo>
                  <a:lnTo>
                    <a:pt x="300" y="122"/>
                  </a:lnTo>
                  <a:lnTo>
                    <a:pt x="285" y="137"/>
                  </a:lnTo>
                  <a:lnTo>
                    <a:pt x="242" y="188"/>
                  </a:lnTo>
                  <a:lnTo>
                    <a:pt x="146" y="294"/>
                  </a:lnTo>
                  <a:lnTo>
                    <a:pt x="50" y="403"/>
                  </a:lnTo>
                  <a:lnTo>
                    <a:pt x="30" y="433"/>
                  </a:lnTo>
                  <a:lnTo>
                    <a:pt x="17" y="463"/>
                  </a:lnTo>
                  <a:lnTo>
                    <a:pt x="10" y="510"/>
                  </a:lnTo>
                  <a:lnTo>
                    <a:pt x="0" y="574"/>
                  </a:lnTo>
                  <a:lnTo>
                    <a:pt x="0" y="293"/>
                  </a:lnTo>
                  <a:lnTo>
                    <a:pt x="5" y="320"/>
                  </a:lnTo>
                  <a:lnTo>
                    <a:pt x="10" y="332"/>
                  </a:lnTo>
                  <a:lnTo>
                    <a:pt x="20" y="338"/>
                  </a:lnTo>
                  <a:lnTo>
                    <a:pt x="30" y="341"/>
                  </a:lnTo>
                  <a:lnTo>
                    <a:pt x="45" y="341"/>
                  </a:lnTo>
                  <a:lnTo>
                    <a:pt x="60" y="335"/>
                  </a:lnTo>
                  <a:lnTo>
                    <a:pt x="257" y="117"/>
                  </a:lnTo>
                  <a:lnTo>
                    <a:pt x="298" y="66"/>
                  </a:lnTo>
                  <a:lnTo>
                    <a:pt x="313" y="39"/>
                  </a:lnTo>
                  <a:lnTo>
                    <a:pt x="326" y="12"/>
                  </a:lnTo>
                  <a:lnTo>
                    <a:pt x="329" y="0"/>
                  </a:lnTo>
                  <a:lnTo>
                    <a:pt x="345" y="3"/>
                  </a:lnTo>
                  <a:lnTo>
                    <a:pt x="343" y="45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399" name="Rectangle 15"/>
            <p:cNvSpPr>
              <a:spLocks noChangeArrowheads="1"/>
            </p:cNvSpPr>
            <p:nvPr/>
          </p:nvSpPr>
          <p:spPr bwMode="auto">
            <a:xfrm>
              <a:off x="453" y="-3"/>
              <a:ext cx="114" cy="2170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400" name="Rectangle 16"/>
            <p:cNvSpPr>
              <a:spLocks noChangeArrowheads="1"/>
            </p:cNvSpPr>
            <p:nvPr/>
          </p:nvSpPr>
          <p:spPr bwMode="auto">
            <a:xfrm>
              <a:off x="0" y="-3"/>
              <a:ext cx="221" cy="2170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pPr>
                <a:spcBef>
                  <a:spcPct val="50000"/>
                </a:spcBef>
              </a:pPr>
              <a:endParaRPr kumimoji="1" lang="ru-RU" sz="2400"/>
            </a:p>
          </p:txBody>
        </p:sp>
        <p:sp>
          <p:nvSpPr>
            <p:cNvPr id="16401" name="Rectangle 17"/>
            <p:cNvSpPr>
              <a:spLocks noChangeArrowheads="1"/>
            </p:cNvSpPr>
            <p:nvPr/>
          </p:nvSpPr>
          <p:spPr bwMode="auto">
            <a:xfrm>
              <a:off x="222" y="-3"/>
              <a:ext cx="231" cy="2170"/>
            </a:xfrm>
            <a:prstGeom prst="rect">
              <a:avLst/>
            </a:pr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402" name="Rectangle 18"/>
            <p:cNvSpPr>
              <a:spLocks noChangeArrowheads="1"/>
            </p:cNvSpPr>
            <p:nvPr/>
          </p:nvSpPr>
          <p:spPr bwMode="auto">
            <a:xfrm>
              <a:off x="567" y="-3"/>
              <a:ext cx="204" cy="2170"/>
            </a:xfrm>
            <a:prstGeom prst="rect">
              <a:avLst/>
            </a:pr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pPr>
                <a:spcBef>
                  <a:spcPct val="50000"/>
                </a:spcBef>
              </a:pPr>
              <a:endParaRPr kumimoji="1" lang="ru-RU" sz="2400"/>
            </a:p>
          </p:txBody>
        </p:sp>
        <p:sp>
          <p:nvSpPr>
            <p:cNvPr id="16403" name="Freeform 19"/>
            <p:cNvSpPr>
              <a:spLocks/>
            </p:cNvSpPr>
            <p:nvPr/>
          </p:nvSpPr>
          <p:spPr bwMode="auto">
            <a:xfrm>
              <a:off x="222" y="497"/>
              <a:ext cx="344" cy="646"/>
            </a:xfrm>
            <a:custGeom>
              <a:avLst/>
              <a:gdLst>
                <a:gd name="T0" fmla="*/ 343 w 344"/>
                <a:gd name="T1" fmla="*/ 52 h 646"/>
                <a:gd name="T2" fmla="*/ 343 w 344"/>
                <a:gd name="T3" fmla="*/ 194 h 646"/>
                <a:gd name="T4" fmla="*/ 335 w 344"/>
                <a:gd name="T5" fmla="*/ 188 h 646"/>
                <a:gd name="T6" fmla="*/ 315 w 344"/>
                <a:gd name="T7" fmla="*/ 188 h 646"/>
                <a:gd name="T8" fmla="*/ 300 w 344"/>
                <a:gd name="T9" fmla="*/ 194 h 646"/>
                <a:gd name="T10" fmla="*/ 284 w 344"/>
                <a:gd name="T11" fmla="*/ 209 h 646"/>
                <a:gd name="T12" fmla="*/ 242 w 344"/>
                <a:gd name="T13" fmla="*/ 260 h 646"/>
                <a:gd name="T14" fmla="*/ 146 w 344"/>
                <a:gd name="T15" fmla="*/ 366 h 646"/>
                <a:gd name="T16" fmla="*/ 50 w 344"/>
                <a:gd name="T17" fmla="*/ 474 h 646"/>
                <a:gd name="T18" fmla="*/ 30 w 344"/>
                <a:gd name="T19" fmla="*/ 504 h 646"/>
                <a:gd name="T20" fmla="*/ 17 w 344"/>
                <a:gd name="T21" fmla="*/ 534 h 646"/>
                <a:gd name="T22" fmla="*/ 10 w 344"/>
                <a:gd name="T23" fmla="*/ 581 h 646"/>
                <a:gd name="T24" fmla="*/ 0 w 344"/>
                <a:gd name="T25" fmla="*/ 645 h 646"/>
                <a:gd name="T26" fmla="*/ 0 w 344"/>
                <a:gd name="T27" fmla="*/ 364 h 646"/>
                <a:gd name="T28" fmla="*/ 5 w 344"/>
                <a:gd name="T29" fmla="*/ 391 h 646"/>
                <a:gd name="T30" fmla="*/ 10 w 344"/>
                <a:gd name="T31" fmla="*/ 403 h 646"/>
                <a:gd name="T32" fmla="*/ 20 w 344"/>
                <a:gd name="T33" fmla="*/ 409 h 646"/>
                <a:gd name="T34" fmla="*/ 30 w 344"/>
                <a:gd name="T35" fmla="*/ 412 h 646"/>
                <a:gd name="T36" fmla="*/ 45 w 344"/>
                <a:gd name="T37" fmla="*/ 412 h 646"/>
                <a:gd name="T38" fmla="*/ 60 w 344"/>
                <a:gd name="T39" fmla="*/ 406 h 646"/>
                <a:gd name="T40" fmla="*/ 257 w 344"/>
                <a:gd name="T41" fmla="*/ 189 h 646"/>
                <a:gd name="T42" fmla="*/ 297 w 344"/>
                <a:gd name="T43" fmla="*/ 138 h 646"/>
                <a:gd name="T44" fmla="*/ 312 w 344"/>
                <a:gd name="T45" fmla="*/ 111 h 646"/>
                <a:gd name="T46" fmla="*/ 325 w 344"/>
                <a:gd name="T47" fmla="*/ 84 h 646"/>
                <a:gd name="T48" fmla="*/ 335 w 344"/>
                <a:gd name="T49" fmla="*/ 39 h 646"/>
                <a:gd name="T50" fmla="*/ 343 w 344"/>
                <a:gd name="T51" fmla="*/ 0 h 646"/>
                <a:gd name="T52" fmla="*/ 343 w 344"/>
                <a:gd name="T53" fmla="*/ 117 h 6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6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6"/>
                  </a:lnTo>
                  <a:lnTo>
                    <a:pt x="50" y="474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1"/>
                  </a:lnTo>
                  <a:lnTo>
                    <a:pt x="0" y="645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404" name="Freeform 20"/>
            <p:cNvSpPr>
              <a:spLocks/>
            </p:cNvSpPr>
            <p:nvPr/>
          </p:nvSpPr>
          <p:spPr bwMode="auto">
            <a:xfrm>
              <a:off x="222" y="754"/>
              <a:ext cx="344" cy="645"/>
            </a:xfrm>
            <a:custGeom>
              <a:avLst/>
              <a:gdLst>
                <a:gd name="T0" fmla="*/ 343 w 344"/>
                <a:gd name="T1" fmla="*/ 52 h 645"/>
                <a:gd name="T2" fmla="*/ 343 w 344"/>
                <a:gd name="T3" fmla="*/ 194 h 645"/>
                <a:gd name="T4" fmla="*/ 335 w 344"/>
                <a:gd name="T5" fmla="*/ 188 h 645"/>
                <a:gd name="T6" fmla="*/ 315 w 344"/>
                <a:gd name="T7" fmla="*/ 188 h 645"/>
                <a:gd name="T8" fmla="*/ 300 w 344"/>
                <a:gd name="T9" fmla="*/ 194 h 645"/>
                <a:gd name="T10" fmla="*/ 284 w 344"/>
                <a:gd name="T11" fmla="*/ 209 h 645"/>
                <a:gd name="T12" fmla="*/ 242 w 344"/>
                <a:gd name="T13" fmla="*/ 260 h 645"/>
                <a:gd name="T14" fmla="*/ 146 w 344"/>
                <a:gd name="T15" fmla="*/ 365 h 645"/>
                <a:gd name="T16" fmla="*/ 50 w 344"/>
                <a:gd name="T17" fmla="*/ 473 h 645"/>
                <a:gd name="T18" fmla="*/ 30 w 344"/>
                <a:gd name="T19" fmla="*/ 504 h 645"/>
                <a:gd name="T20" fmla="*/ 17 w 344"/>
                <a:gd name="T21" fmla="*/ 534 h 645"/>
                <a:gd name="T22" fmla="*/ 10 w 344"/>
                <a:gd name="T23" fmla="*/ 580 h 645"/>
                <a:gd name="T24" fmla="*/ 0 w 344"/>
                <a:gd name="T25" fmla="*/ 644 h 645"/>
                <a:gd name="T26" fmla="*/ 0 w 344"/>
                <a:gd name="T27" fmla="*/ 364 h 645"/>
                <a:gd name="T28" fmla="*/ 5 w 344"/>
                <a:gd name="T29" fmla="*/ 391 h 645"/>
                <a:gd name="T30" fmla="*/ 10 w 344"/>
                <a:gd name="T31" fmla="*/ 403 h 645"/>
                <a:gd name="T32" fmla="*/ 20 w 344"/>
                <a:gd name="T33" fmla="*/ 409 h 645"/>
                <a:gd name="T34" fmla="*/ 30 w 344"/>
                <a:gd name="T35" fmla="*/ 412 h 645"/>
                <a:gd name="T36" fmla="*/ 45 w 344"/>
                <a:gd name="T37" fmla="*/ 412 h 645"/>
                <a:gd name="T38" fmla="*/ 60 w 344"/>
                <a:gd name="T39" fmla="*/ 406 h 645"/>
                <a:gd name="T40" fmla="*/ 257 w 344"/>
                <a:gd name="T41" fmla="*/ 189 h 645"/>
                <a:gd name="T42" fmla="*/ 297 w 344"/>
                <a:gd name="T43" fmla="*/ 138 h 645"/>
                <a:gd name="T44" fmla="*/ 312 w 344"/>
                <a:gd name="T45" fmla="*/ 111 h 645"/>
                <a:gd name="T46" fmla="*/ 325 w 344"/>
                <a:gd name="T47" fmla="*/ 84 h 645"/>
                <a:gd name="T48" fmla="*/ 335 w 344"/>
                <a:gd name="T49" fmla="*/ 39 h 645"/>
                <a:gd name="T50" fmla="*/ 343 w 344"/>
                <a:gd name="T51" fmla="*/ 0 h 645"/>
                <a:gd name="T52" fmla="*/ 343 w 344"/>
                <a:gd name="T53" fmla="*/ 117 h 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5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5"/>
                  </a:lnTo>
                  <a:lnTo>
                    <a:pt x="50" y="473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0"/>
                  </a:lnTo>
                  <a:lnTo>
                    <a:pt x="0" y="644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405" name="Freeform 21"/>
            <p:cNvSpPr>
              <a:spLocks/>
            </p:cNvSpPr>
            <p:nvPr/>
          </p:nvSpPr>
          <p:spPr bwMode="auto">
            <a:xfrm>
              <a:off x="222" y="1010"/>
              <a:ext cx="344" cy="645"/>
            </a:xfrm>
            <a:custGeom>
              <a:avLst/>
              <a:gdLst>
                <a:gd name="T0" fmla="*/ 343 w 344"/>
                <a:gd name="T1" fmla="*/ 52 h 645"/>
                <a:gd name="T2" fmla="*/ 343 w 344"/>
                <a:gd name="T3" fmla="*/ 194 h 645"/>
                <a:gd name="T4" fmla="*/ 335 w 344"/>
                <a:gd name="T5" fmla="*/ 188 h 645"/>
                <a:gd name="T6" fmla="*/ 315 w 344"/>
                <a:gd name="T7" fmla="*/ 188 h 645"/>
                <a:gd name="T8" fmla="*/ 300 w 344"/>
                <a:gd name="T9" fmla="*/ 194 h 645"/>
                <a:gd name="T10" fmla="*/ 284 w 344"/>
                <a:gd name="T11" fmla="*/ 209 h 645"/>
                <a:gd name="T12" fmla="*/ 242 w 344"/>
                <a:gd name="T13" fmla="*/ 260 h 645"/>
                <a:gd name="T14" fmla="*/ 146 w 344"/>
                <a:gd name="T15" fmla="*/ 365 h 645"/>
                <a:gd name="T16" fmla="*/ 50 w 344"/>
                <a:gd name="T17" fmla="*/ 473 h 645"/>
                <a:gd name="T18" fmla="*/ 30 w 344"/>
                <a:gd name="T19" fmla="*/ 504 h 645"/>
                <a:gd name="T20" fmla="*/ 17 w 344"/>
                <a:gd name="T21" fmla="*/ 534 h 645"/>
                <a:gd name="T22" fmla="*/ 10 w 344"/>
                <a:gd name="T23" fmla="*/ 580 h 645"/>
                <a:gd name="T24" fmla="*/ 0 w 344"/>
                <a:gd name="T25" fmla="*/ 644 h 645"/>
                <a:gd name="T26" fmla="*/ 0 w 344"/>
                <a:gd name="T27" fmla="*/ 364 h 645"/>
                <a:gd name="T28" fmla="*/ 5 w 344"/>
                <a:gd name="T29" fmla="*/ 391 h 645"/>
                <a:gd name="T30" fmla="*/ 10 w 344"/>
                <a:gd name="T31" fmla="*/ 403 h 645"/>
                <a:gd name="T32" fmla="*/ 20 w 344"/>
                <a:gd name="T33" fmla="*/ 409 h 645"/>
                <a:gd name="T34" fmla="*/ 30 w 344"/>
                <a:gd name="T35" fmla="*/ 412 h 645"/>
                <a:gd name="T36" fmla="*/ 45 w 344"/>
                <a:gd name="T37" fmla="*/ 412 h 645"/>
                <a:gd name="T38" fmla="*/ 60 w 344"/>
                <a:gd name="T39" fmla="*/ 406 h 645"/>
                <a:gd name="T40" fmla="*/ 257 w 344"/>
                <a:gd name="T41" fmla="*/ 189 h 645"/>
                <a:gd name="T42" fmla="*/ 297 w 344"/>
                <a:gd name="T43" fmla="*/ 138 h 645"/>
                <a:gd name="T44" fmla="*/ 312 w 344"/>
                <a:gd name="T45" fmla="*/ 111 h 645"/>
                <a:gd name="T46" fmla="*/ 325 w 344"/>
                <a:gd name="T47" fmla="*/ 84 h 645"/>
                <a:gd name="T48" fmla="*/ 335 w 344"/>
                <a:gd name="T49" fmla="*/ 39 h 645"/>
                <a:gd name="T50" fmla="*/ 343 w 344"/>
                <a:gd name="T51" fmla="*/ 0 h 645"/>
                <a:gd name="T52" fmla="*/ 343 w 344"/>
                <a:gd name="T53" fmla="*/ 117 h 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5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5"/>
                  </a:lnTo>
                  <a:lnTo>
                    <a:pt x="50" y="473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0"/>
                  </a:lnTo>
                  <a:lnTo>
                    <a:pt x="0" y="644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406" name="Freeform 22"/>
            <p:cNvSpPr>
              <a:spLocks/>
            </p:cNvSpPr>
            <p:nvPr/>
          </p:nvSpPr>
          <p:spPr bwMode="auto">
            <a:xfrm>
              <a:off x="222" y="1266"/>
              <a:ext cx="344" cy="646"/>
            </a:xfrm>
            <a:custGeom>
              <a:avLst/>
              <a:gdLst>
                <a:gd name="T0" fmla="*/ 343 w 344"/>
                <a:gd name="T1" fmla="*/ 52 h 646"/>
                <a:gd name="T2" fmla="*/ 343 w 344"/>
                <a:gd name="T3" fmla="*/ 194 h 646"/>
                <a:gd name="T4" fmla="*/ 335 w 344"/>
                <a:gd name="T5" fmla="*/ 188 h 646"/>
                <a:gd name="T6" fmla="*/ 315 w 344"/>
                <a:gd name="T7" fmla="*/ 188 h 646"/>
                <a:gd name="T8" fmla="*/ 300 w 344"/>
                <a:gd name="T9" fmla="*/ 194 h 646"/>
                <a:gd name="T10" fmla="*/ 284 w 344"/>
                <a:gd name="T11" fmla="*/ 209 h 646"/>
                <a:gd name="T12" fmla="*/ 242 w 344"/>
                <a:gd name="T13" fmla="*/ 260 h 646"/>
                <a:gd name="T14" fmla="*/ 146 w 344"/>
                <a:gd name="T15" fmla="*/ 366 h 646"/>
                <a:gd name="T16" fmla="*/ 50 w 344"/>
                <a:gd name="T17" fmla="*/ 474 h 646"/>
                <a:gd name="T18" fmla="*/ 30 w 344"/>
                <a:gd name="T19" fmla="*/ 504 h 646"/>
                <a:gd name="T20" fmla="*/ 17 w 344"/>
                <a:gd name="T21" fmla="*/ 534 h 646"/>
                <a:gd name="T22" fmla="*/ 10 w 344"/>
                <a:gd name="T23" fmla="*/ 581 h 646"/>
                <a:gd name="T24" fmla="*/ 0 w 344"/>
                <a:gd name="T25" fmla="*/ 645 h 646"/>
                <a:gd name="T26" fmla="*/ 0 w 344"/>
                <a:gd name="T27" fmla="*/ 364 h 646"/>
                <a:gd name="T28" fmla="*/ 5 w 344"/>
                <a:gd name="T29" fmla="*/ 391 h 646"/>
                <a:gd name="T30" fmla="*/ 10 w 344"/>
                <a:gd name="T31" fmla="*/ 403 h 646"/>
                <a:gd name="T32" fmla="*/ 20 w 344"/>
                <a:gd name="T33" fmla="*/ 409 h 646"/>
                <a:gd name="T34" fmla="*/ 30 w 344"/>
                <a:gd name="T35" fmla="*/ 412 h 646"/>
                <a:gd name="T36" fmla="*/ 45 w 344"/>
                <a:gd name="T37" fmla="*/ 412 h 646"/>
                <a:gd name="T38" fmla="*/ 60 w 344"/>
                <a:gd name="T39" fmla="*/ 406 h 646"/>
                <a:gd name="T40" fmla="*/ 257 w 344"/>
                <a:gd name="T41" fmla="*/ 189 h 646"/>
                <a:gd name="T42" fmla="*/ 297 w 344"/>
                <a:gd name="T43" fmla="*/ 138 h 646"/>
                <a:gd name="T44" fmla="*/ 312 w 344"/>
                <a:gd name="T45" fmla="*/ 111 h 646"/>
                <a:gd name="T46" fmla="*/ 325 w 344"/>
                <a:gd name="T47" fmla="*/ 84 h 646"/>
                <a:gd name="T48" fmla="*/ 335 w 344"/>
                <a:gd name="T49" fmla="*/ 39 h 646"/>
                <a:gd name="T50" fmla="*/ 343 w 344"/>
                <a:gd name="T51" fmla="*/ 0 h 646"/>
                <a:gd name="T52" fmla="*/ 343 w 344"/>
                <a:gd name="T53" fmla="*/ 117 h 6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6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6"/>
                  </a:lnTo>
                  <a:lnTo>
                    <a:pt x="50" y="474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1"/>
                  </a:lnTo>
                  <a:lnTo>
                    <a:pt x="0" y="645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407" name="Freeform 23"/>
            <p:cNvSpPr>
              <a:spLocks/>
            </p:cNvSpPr>
            <p:nvPr/>
          </p:nvSpPr>
          <p:spPr bwMode="auto">
            <a:xfrm>
              <a:off x="222" y="1522"/>
              <a:ext cx="344" cy="647"/>
            </a:xfrm>
            <a:custGeom>
              <a:avLst/>
              <a:gdLst>
                <a:gd name="T0" fmla="*/ 343 w 344"/>
                <a:gd name="T1" fmla="*/ 52 h 647"/>
                <a:gd name="T2" fmla="*/ 343 w 344"/>
                <a:gd name="T3" fmla="*/ 194 h 647"/>
                <a:gd name="T4" fmla="*/ 335 w 344"/>
                <a:gd name="T5" fmla="*/ 188 h 647"/>
                <a:gd name="T6" fmla="*/ 315 w 344"/>
                <a:gd name="T7" fmla="*/ 188 h 647"/>
                <a:gd name="T8" fmla="*/ 300 w 344"/>
                <a:gd name="T9" fmla="*/ 194 h 647"/>
                <a:gd name="T10" fmla="*/ 284 w 344"/>
                <a:gd name="T11" fmla="*/ 209 h 647"/>
                <a:gd name="T12" fmla="*/ 242 w 344"/>
                <a:gd name="T13" fmla="*/ 261 h 647"/>
                <a:gd name="T14" fmla="*/ 146 w 344"/>
                <a:gd name="T15" fmla="*/ 366 h 647"/>
                <a:gd name="T16" fmla="*/ 50 w 344"/>
                <a:gd name="T17" fmla="*/ 475 h 647"/>
                <a:gd name="T18" fmla="*/ 30 w 344"/>
                <a:gd name="T19" fmla="*/ 505 h 647"/>
                <a:gd name="T20" fmla="*/ 17 w 344"/>
                <a:gd name="T21" fmla="*/ 535 h 647"/>
                <a:gd name="T22" fmla="*/ 10 w 344"/>
                <a:gd name="T23" fmla="*/ 582 h 647"/>
                <a:gd name="T24" fmla="*/ 0 w 344"/>
                <a:gd name="T25" fmla="*/ 646 h 647"/>
                <a:gd name="T26" fmla="*/ 0 w 344"/>
                <a:gd name="T27" fmla="*/ 365 h 647"/>
                <a:gd name="T28" fmla="*/ 5 w 344"/>
                <a:gd name="T29" fmla="*/ 392 h 647"/>
                <a:gd name="T30" fmla="*/ 10 w 344"/>
                <a:gd name="T31" fmla="*/ 404 h 647"/>
                <a:gd name="T32" fmla="*/ 20 w 344"/>
                <a:gd name="T33" fmla="*/ 410 h 647"/>
                <a:gd name="T34" fmla="*/ 30 w 344"/>
                <a:gd name="T35" fmla="*/ 413 h 647"/>
                <a:gd name="T36" fmla="*/ 45 w 344"/>
                <a:gd name="T37" fmla="*/ 413 h 647"/>
                <a:gd name="T38" fmla="*/ 60 w 344"/>
                <a:gd name="T39" fmla="*/ 407 h 647"/>
                <a:gd name="T40" fmla="*/ 257 w 344"/>
                <a:gd name="T41" fmla="*/ 190 h 647"/>
                <a:gd name="T42" fmla="*/ 297 w 344"/>
                <a:gd name="T43" fmla="*/ 138 h 647"/>
                <a:gd name="T44" fmla="*/ 312 w 344"/>
                <a:gd name="T45" fmla="*/ 111 h 647"/>
                <a:gd name="T46" fmla="*/ 325 w 344"/>
                <a:gd name="T47" fmla="*/ 84 h 647"/>
                <a:gd name="T48" fmla="*/ 335 w 344"/>
                <a:gd name="T49" fmla="*/ 39 h 647"/>
                <a:gd name="T50" fmla="*/ 343 w 344"/>
                <a:gd name="T51" fmla="*/ 0 h 647"/>
                <a:gd name="T52" fmla="*/ 343 w 344"/>
                <a:gd name="T53" fmla="*/ 117 h 6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7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1"/>
                  </a:lnTo>
                  <a:lnTo>
                    <a:pt x="146" y="366"/>
                  </a:lnTo>
                  <a:lnTo>
                    <a:pt x="50" y="475"/>
                  </a:lnTo>
                  <a:lnTo>
                    <a:pt x="30" y="505"/>
                  </a:lnTo>
                  <a:lnTo>
                    <a:pt x="17" y="535"/>
                  </a:lnTo>
                  <a:lnTo>
                    <a:pt x="10" y="582"/>
                  </a:lnTo>
                  <a:lnTo>
                    <a:pt x="0" y="646"/>
                  </a:lnTo>
                  <a:lnTo>
                    <a:pt x="0" y="365"/>
                  </a:lnTo>
                  <a:lnTo>
                    <a:pt x="5" y="392"/>
                  </a:lnTo>
                  <a:lnTo>
                    <a:pt x="10" y="404"/>
                  </a:lnTo>
                  <a:lnTo>
                    <a:pt x="20" y="410"/>
                  </a:lnTo>
                  <a:lnTo>
                    <a:pt x="30" y="413"/>
                  </a:lnTo>
                  <a:lnTo>
                    <a:pt x="45" y="413"/>
                  </a:lnTo>
                  <a:lnTo>
                    <a:pt x="60" y="407"/>
                  </a:lnTo>
                  <a:lnTo>
                    <a:pt x="257" y="190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408" name="Freeform 24"/>
            <p:cNvSpPr>
              <a:spLocks/>
            </p:cNvSpPr>
            <p:nvPr/>
          </p:nvSpPr>
          <p:spPr bwMode="auto">
            <a:xfrm>
              <a:off x="219" y="4178"/>
              <a:ext cx="349" cy="149"/>
            </a:xfrm>
            <a:custGeom>
              <a:avLst/>
              <a:gdLst>
                <a:gd name="T0" fmla="*/ 345 w 349"/>
                <a:gd name="T1" fmla="*/ 52 h 149"/>
                <a:gd name="T2" fmla="*/ 348 w 349"/>
                <a:gd name="T3" fmla="*/ 144 h 149"/>
                <a:gd name="T4" fmla="*/ 0 w 349"/>
                <a:gd name="T5" fmla="*/ 148 h 149"/>
                <a:gd name="T6" fmla="*/ 299 w 349"/>
                <a:gd name="T7" fmla="*/ 143 h 149"/>
                <a:gd name="T8" fmla="*/ 315 w 349"/>
                <a:gd name="T9" fmla="*/ 111 h 149"/>
                <a:gd name="T10" fmla="*/ 328 w 349"/>
                <a:gd name="T11" fmla="*/ 84 h 149"/>
                <a:gd name="T12" fmla="*/ 338 w 349"/>
                <a:gd name="T13" fmla="*/ 39 h 149"/>
                <a:gd name="T14" fmla="*/ 345 w 349"/>
                <a:gd name="T15" fmla="*/ 0 h 149"/>
                <a:gd name="T16" fmla="*/ 345 w 349"/>
                <a:gd name="T17" fmla="*/ 117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9" h="149">
                  <a:moveTo>
                    <a:pt x="345" y="52"/>
                  </a:moveTo>
                  <a:lnTo>
                    <a:pt x="348" y="144"/>
                  </a:lnTo>
                  <a:lnTo>
                    <a:pt x="0" y="148"/>
                  </a:lnTo>
                  <a:lnTo>
                    <a:pt x="299" y="143"/>
                  </a:lnTo>
                  <a:lnTo>
                    <a:pt x="315" y="111"/>
                  </a:lnTo>
                  <a:lnTo>
                    <a:pt x="328" y="84"/>
                  </a:lnTo>
                  <a:lnTo>
                    <a:pt x="338" y="39"/>
                  </a:lnTo>
                  <a:lnTo>
                    <a:pt x="345" y="0"/>
                  </a:lnTo>
                  <a:lnTo>
                    <a:pt x="345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409" name="Freeform 25"/>
            <p:cNvSpPr>
              <a:spLocks/>
            </p:cNvSpPr>
            <p:nvPr/>
          </p:nvSpPr>
          <p:spPr bwMode="auto">
            <a:xfrm>
              <a:off x="222" y="211"/>
              <a:ext cx="344" cy="646"/>
            </a:xfrm>
            <a:custGeom>
              <a:avLst/>
              <a:gdLst>
                <a:gd name="T0" fmla="*/ 343 w 344"/>
                <a:gd name="T1" fmla="*/ 52 h 646"/>
                <a:gd name="T2" fmla="*/ 343 w 344"/>
                <a:gd name="T3" fmla="*/ 194 h 646"/>
                <a:gd name="T4" fmla="*/ 335 w 344"/>
                <a:gd name="T5" fmla="*/ 188 h 646"/>
                <a:gd name="T6" fmla="*/ 315 w 344"/>
                <a:gd name="T7" fmla="*/ 188 h 646"/>
                <a:gd name="T8" fmla="*/ 300 w 344"/>
                <a:gd name="T9" fmla="*/ 194 h 646"/>
                <a:gd name="T10" fmla="*/ 284 w 344"/>
                <a:gd name="T11" fmla="*/ 209 h 646"/>
                <a:gd name="T12" fmla="*/ 242 w 344"/>
                <a:gd name="T13" fmla="*/ 260 h 646"/>
                <a:gd name="T14" fmla="*/ 146 w 344"/>
                <a:gd name="T15" fmla="*/ 366 h 646"/>
                <a:gd name="T16" fmla="*/ 50 w 344"/>
                <a:gd name="T17" fmla="*/ 474 h 646"/>
                <a:gd name="T18" fmla="*/ 30 w 344"/>
                <a:gd name="T19" fmla="*/ 504 h 646"/>
                <a:gd name="T20" fmla="*/ 17 w 344"/>
                <a:gd name="T21" fmla="*/ 534 h 646"/>
                <a:gd name="T22" fmla="*/ 10 w 344"/>
                <a:gd name="T23" fmla="*/ 581 h 646"/>
                <a:gd name="T24" fmla="*/ 0 w 344"/>
                <a:gd name="T25" fmla="*/ 645 h 646"/>
                <a:gd name="T26" fmla="*/ 0 w 344"/>
                <a:gd name="T27" fmla="*/ 364 h 646"/>
                <a:gd name="T28" fmla="*/ 5 w 344"/>
                <a:gd name="T29" fmla="*/ 391 h 646"/>
                <a:gd name="T30" fmla="*/ 10 w 344"/>
                <a:gd name="T31" fmla="*/ 403 h 646"/>
                <a:gd name="T32" fmla="*/ 20 w 344"/>
                <a:gd name="T33" fmla="*/ 409 h 646"/>
                <a:gd name="T34" fmla="*/ 30 w 344"/>
                <a:gd name="T35" fmla="*/ 412 h 646"/>
                <a:gd name="T36" fmla="*/ 45 w 344"/>
                <a:gd name="T37" fmla="*/ 412 h 646"/>
                <a:gd name="T38" fmla="*/ 60 w 344"/>
                <a:gd name="T39" fmla="*/ 406 h 646"/>
                <a:gd name="T40" fmla="*/ 257 w 344"/>
                <a:gd name="T41" fmla="*/ 189 h 646"/>
                <a:gd name="T42" fmla="*/ 297 w 344"/>
                <a:gd name="T43" fmla="*/ 138 h 646"/>
                <a:gd name="T44" fmla="*/ 312 w 344"/>
                <a:gd name="T45" fmla="*/ 111 h 646"/>
                <a:gd name="T46" fmla="*/ 325 w 344"/>
                <a:gd name="T47" fmla="*/ 84 h 646"/>
                <a:gd name="T48" fmla="*/ 335 w 344"/>
                <a:gd name="T49" fmla="*/ 39 h 646"/>
                <a:gd name="T50" fmla="*/ 343 w 344"/>
                <a:gd name="T51" fmla="*/ 0 h 646"/>
                <a:gd name="T52" fmla="*/ 343 w 344"/>
                <a:gd name="T53" fmla="*/ 117 h 6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6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6"/>
                  </a:lnTo>
                  <a:lnTo>
                    <a:pt x="50" y="474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1"/>
                  </a:lnTo>
                  <a:lnTo>
                    <a:pt x="0" y="645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410" name="Freeform 26"/>
            <p:cNvSpPr>
              <a:spLocks/>
            </p:cNvSpPr>
            <p:nvPr/>
          </p:nvSpPr>
          <p:spPr bwMode="auto">
            <a:xfrm>
              <a:off x="222" y="-3"/>
              <a:ext cx="346" cy="574"/>
            </a:xfrm>
            <a:custGeom>
              <a:avLst/>
              <a:gdLst>
                <a:gd name="T0" fmla="*/ 345 w 346"/>
                <a:gd name="T1" fmla="*/ 0 h 574"/>
                <a:gd name="T2" fmla="*/ 343 w 346"/>
                <a:gd name="T3" fmla="*/ 122 h 574"/>
                <a:gd name="T4" fmla="*/ 336 w 346"/>
                <a:gd name="T5" fmla="*/ 116 h 574"/>
                <a:gd name="T6" fmla="*/ 315 w 346"/>
                <a:gd name="T7" fmla="*/ 116 h 574"/>
                <a:gd name="T8" fmla="*/ 300 w 346"/>
                <a:gd name="T9" fmla="*/ 122 h 574"/>
                <a:gd name="T10" fmla="*/ 285 w 346"/>
                <a:gd name="T11" fmla="*/ 137 h 574"/>
                <a:gd name="T12" fmla="*/ 242 w 346"/>
                <a:gd name="T13" fmla="*/ 188 h 574"/>
                <a:gd name="T14" fmla="*/ 146 w 346"/>
                <a:gd name="T15" fmla="*/ 294 h 574"/>
                <a:gd name="T16" fmla="*/ 50 w 346"/>
                <a:gd name="T17" fmla="*/ 402 h 574"/>
                <a:gd name="T18" fmla="*/ 30 w 346"/>
                <a:gd name="T19" fmla="*/ 432 h 574"/>
                <a:gd name="T20" fmla="*/ 17 w 346"/>
                <a:gd name="T21" fmla="*/ 462 h 574"/>
                <a:gd name="T22" fmla="*/ 10 w 346"/>
                <a:gd name="T23" fmla="*/ 509 h 574"/>
                <a:gd name="T24" fmla="*/ 0 w 346"/>
                <a:gd name="T25" fmla="*/ 573 h 574"/>
                <a:gd name="T26" fmla="*/ 0 w 346"/>
                <a:gd name="T27" fmla="*/ 292 h 574"/>
                <a:gd name="T28" fmla="*/ 5 w 346"/>
                <a:gd name="T29" fmla="*/ 319 h 574"/>
                <a:gd name="T30" fmla="*/ 10 w 346"/>
                <a:gd name="T31" fmla="*/ 331 h 574"/>
                <a:gd name="T32" fmla="*/ 20 w 346"/>
                <a:gd name="T33" fmla="*/ 337 h 574"/>
                <a:gd name="T34" fmla="*/ 30 w 346"/>
                <a:gd name="T35" fmla="*/ 340 h 574"/>
                <a:gd name="T36" fmla="*/ 45 w 346"/>
                <a:gd name="T37" fmla="*/ 340 h 574"/>
                <a:gd name="T38" fmla="*/ 60 w 346"/>
                <a:gd name="T39" fmla="*/ 334 h 574"/>
                <a:gd name="T40" fmla="*/ 257 w 346"/>
                <a:gd name="T41" fmla="*/ 117 h 574"/>
                <a:gd name="T42" fmla="*/ 298 w 346"/>
                <a:gd name="T43" fmla="*/ 66 h 574"/>
                <a:gd name="T44" fmla="*/ 313 w 346"/>
                <a:gd name="T45" fmla="*/ 39 h 574"/>
                <a:gd name="T46" fmla="*/ 326 w 346"/>
                <a:gd name="T47" fmla="*/ 12 h 574"/>
                <a:gd name="T48" fmla="*/ 329 w 346"/>
                <a:gd name="T49" fmla="*/ 0 h 574"/>
                <a:gd name="T50" fmla="*/ 345 w 346"/>
                <a:gd name="T51" fmla="*/ 3 h 574"/>
                <a:gd name="T52" fmla="*/ 343 w 346"/>
                <a:gd name="T53" fmla="*/ 45 h 5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6" h="574">
                  <a:moveTo>
                    <a:pt x="345" y="0"/>
                  </a:moveTo>
                  <a:lnTo>
                    <a:pt x="343" y="122"/>
                  </a:lnTo>
                  <a:lnTo>
                    <a:pt x="336" y="116"/>
                  </a:lnTo>
                  <a:lnTo>
                    <a:pt x="315" y="116"/>
                  </a:lnTo>
                  <a:lnTo>
                    <a:pt x="300" y="122"/>
                  </a:lnTo>
                  <a:lnTo>
                    <a:pt x="285" y="137"/>
                  </a:lnTo>
                  <a:lnTo>
                    <a:pt x="242" y="188"/>
                  </a:lnTo>
                  <a:lnTo>
                    <a:pt x="146" y="294"/>
                  </a:lnTo>
                  <a:lnTo>
                    <a:pt x="50" y="402"/>
                  </a:lnTo>
                  <a:lnTo>
                    <a:pt x="30" y="432"/>
                  </a:lnTo>
                  <a:lnTo>
                    <a:pt x="17" y="462"/>
                  </a:lnTo>
                  <a:lnTo>
                    <a:pt x="10" y="509"/>
                  </a:lnTo>
                  <a:lnTo>
                    <a:pt x="0" y="573"/>
                  </a:lnTo>
                  <a:lnTo>
                    <a:pt x="0" y="292"/>
                  </a:lnTo>
                  <a:lnTo>
                    <a:pt x="5" y="319"/>
                  </a:lnTo>
                  <a:lnTo>
                    <a:pt x="10" y="331"/>
                  </a:lnTo>
                  <a:lnTo>
                    <a:pt x="20" y="337"/>
                  </a:lnTo>
                  <a:lnTo>
                    <a:pt x="30" y="340"/>
                  </a:lnTo>
                  <a:lnTo>
                    <a:pt x="45" y="340"/>
                  </a:lnTo>
                  <a:lnTo>
                    <a:pt x="60" y="334"/>
                  </a:lnTo>
                  <a:lnTo>
                    <a:pt x="257" y="117"/>
                  </a:lnTo>
                  <a:lnTo>
                    <a:pt x="298" y="66"/>
                  </a:lnTo>
                  <a:lnTo>
                    <a:pt x="313" y="39"/>
                  </a:lnTo>
                  <a:lnTo>
                    <a:pt x="326" y="12"/>
                  </a:lnTo>
                  <a:lnTo>
                    <a:pt x="329" y="0"/>
                  </a:lnTo>
                  <a:lnTo>
                    <a:pt x="345" y="3"/>
                  </a:lnTo>
                  <a:lnTo>
                    <a:pt x="343" y="45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411" name="Freeform 27"/>
            <p:cNvSpPr>
              <a:spLocks/>
            </p:cNvSpPr>
            <p:nvPr/>
          </p:nvSpPr>
          <p:spPr bwMode="auto">
            <a:xfrm>
              <a:off x="224" y="-6"/>
              <a:ext cx="154" cy="294"/>
            </a:xfrm>
            <a:custGeom>
              <a:avLst/>
              <a:gdLst>
                <a:gd name="T0" fmla="*/ 153 w 154"/>
                <a:gd name="T1" fmla="*/ 3 h 294"/>
                <a:gd name="T2" fmla="*/ 50 w 154"/>
                <a:gd name="T3" fmla="*/ 122 h 294"/>
                <a:gd name="T4" fmla="*/ 30 w 154"/>
                <a:gd name="T5" fmla="*/ 152 h 294"/>
                <a:gd name="T6" fmla="*/ 17 w 154"/>
                <a:gd name="T7" fmla="*/ 182 h 294"/>
                <a:gd name="T8" fmla="*/ 10 w 154"/>
                <a:gd name="T9" fmla="*/ 229 h 294"/>
                <a:gd name="T10" fmla="*/ 0 w 154"/>
                <a:gd name="T11" fmla="*/ 293 h 294"/>
                <a:gd name="T12" fmla="*/ 0 w 154"/>
                <a:gd name="T13" fmla="*/ 12 h 294"/>
                <a:gd name="T14" fmla="*/ 5 w 154"/>
                <a:gd name="T15" fmla="*/ 39 h 294"/>
                <a:gd name="T16" fmla="*/ 10 w 154"/>
                <a:gd name="T17" fmla="*/ 51 h 294"/>
                <a:gd name="T18" fmla="*/ 20 w 154"/>
                <a:gd name="T19" fmla="*/ 57 h 294"/>
                <a:gd name="T20" fmla="*/ 30 w 154"/>
                <a:gd name="T21" fmla="*/ 60 h 294"/>
                <a:gd name="T22" fmla="*/ 45 w 154"/>
                <a:gd name="T23" fmla="*/ 60 h 294"/>
                <a:gd name="T24" fmla="*/ 60 w 154"/>
                <a:gd name="T25" fmla="*/ 54 h 294"/>
                <a:gd name="T26" fmla="*/ 110 w 154"/>
                <a:gd name="T27" fmla="*/ 0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4" h="294">
                  <a:moveTo>
                    <a:pt x="153" y="3"/>
                  </a:moveTo>
                  <a:lnTo>
                    <a:pt x="50" y="122"/>
                  </a:lnTo>
                  <a:lnTo>
                    <a:pt x="30" y="152"/>
                  </a:lnTo>
                  <a:lnTo>
                    <a:pt x="17" y="182"/>
                  </a:lnTo>
                  <a:lnTo>
                    <a:pt x="10" y="229"/>
                  </a:lnTo>
                  <a:lnTo>
                    <a:pt x="0" y="293"/>
                  </a:lnTo>
                  <a:lnTo>
                    <a:pt x="0" y="12"/>
                  </a:lnTo>
                  <a:lnTo>
                    <a:pt x="5" y="39"/>
                  </a:lnTo>
                  <a:lnTo>
                    <a:pt x="10" y="51"/>
                  </a:lnTo>
                  <a:lnTo>
                    <a:pt x="20" y="57"/>
                  </a:lnTo>
                  <a:lnTo>
                    <a:pt x="30" y="60"/>
                  </a:lnTo>
                  <a:lnTo>
                    <a:pt x="45" y="60"/>
                  </a:lnTo>
                  <a:lnTo>
                    <a:pt x="60" y="54"/>
                  </a:lnTo>
                  <a:lnTo>
                    <a:pt x="110" y="0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412" name="Freeform 28"/>
            <p:cNvSpPr>
              <a:spLocks/>
            </p:cNvSpPr>
            <p:nvPr/>
          </p:nvSpPr>
          <p:spPr bwMode="auto">
            <a:xfrm>
              <a:off x="222" y="1796"/>
              <a:ext cx="344" cy="646"/>
            </a:xfrm>
            <a:custGeom>
              <a:avLst/>
              <a:gdLst>
                <a:gd name="T0" fmla="*/ 343 w 344"/>
                <a:gd name="T1" fmla="*/ 52 h 646"/>
                <a:gd name="T2" fmla="*/ 343 w 344"/>
                <a:gd name="T3" fmla="*/ 194 h 646"/>
                <a:gd name="T4" fmla="*/ 335 w 344"/>
                <a:gd name="T5" fmla="*/ 188 h 646"/>
                <a:gd name="T6" fmla="*/ 315 w 344"/>
                <a:gd name="T7" fmla="*/ 188 h 646"/>
                <a:gd name="T8" fmla="*/ 300 w 344"/>
                <a:gd name="T9" fmla="*/ 194 h 646"/>
                <a:gd name="T10" fmla="*/ 284 w 344"/>
                <a:gd name="T11" fmla="*/ 209 h 646"/>
                <a:gd name="T12" fmla="*/ 242 w 344"/>
                <a:gd name="T13" fmla="*/ 260 h 646"/>
                <a:gd name="T14" fmla="*/ 146 w 344"/>
                <a:gd name="T15" fmla="*/ 366 h 646"/>
                <a:gd name="T16" fmla="*/ 50 w 344"/>
                <a:gd name="T17" fmla="*/ 474 h 646"/>
                <a:gd name="T18" fmla="*/ 30 w 344"/>
                <a:gd name="T19" fmla="*/ 504 h 646"/>
                <a:gd name="T20" fmla="*/ 17 w 344"/>
                <a:gd name="T21" fmla="*/ 534 h 646"/>
                <a:gd name="T22" fmla="*/ 10 w 344"/>
                <a:gd name="T23" fmla="*/ 581 h 646"/>
                <a:gd name="T24" fmla="*/ 0 w 344"/>
                <a:gd name="T25" fmla="*/ 645 h 646"/>
                <a:gd name="T26" fmla="*/ 0 w 344"/>
                <a:gd name="T27" fmla="*/ 364 h 646"/>
                <a:gd name="T28" fmla="*/ 5 w 344"/>
                <a:gd name="T29" fmla="*/ 391 h 646"/>
                <a:gd name="T30" fmla="*/ 10 w 344"/>
                <a:gd name="T31" fmla="*/ 403 h 646"/>
                <a:gd name="T32" fmla="*/ 20 w 344"/>
                <a:gd name="T33" fmla="*/ 409 h 646"/>
                <a:gd name="T34" fmla="*/ 30 w 344"/>
                <a:gd name="T35" fmla="*/ 412 h 646"/>
                <a:gd name="T36" fmla="*/ 45 w 344"/>
                <a:gd name="T37" fmla="*/ 412 h 646"/>
                <a:gd name="T38" fmla="*/ 60 w 344"/>
                <a:gd name="T39" fmla="*/ 406 h 646"/>
                <a:gd name="T40" fmla="*/ 257 w 344"/>
                <a:gd name="T41" fmla="*/ 189 h 646"/>
                <a:gd name="T42" fmla="*/ 297 w 344"/>
                <a:gd name="T43" fmla="*/ 138 h 646"/>
                <a:gd name="T44" fmla="*/ 312 w 344"/>
                <a:gd name="T45" fmla="*/ 111 h 646"/>
                <a:gd name="T46" fmla="*/ 325 w 344"/>
                <a:gd name="T47" fmla="*/ 84 h 646"/>
                <a:gd name="T48" fmla="*/ 335 w 344"/>
                <a:gd name="T49" fmla="*/ 39 h 646"/>
                <a:gd name="T50" fmla="*/ 343 w 344"/>
                <a:gd name="T51" fmla="*/ 0 h 646"/>
                <a:gd name="T52" fmla="*/ 343 w 344"/>
                <a:gd name="T53" fmla="*/ 117 h 6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6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6"/>
                  </a:lnTo>
                  <a:lnTo>
                    <a:pt x="50" y="474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1"/>
                  </a:lnTo>
                  <a:lnTo>
                    <a:pt x="0" y="645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413" name="Rectangle 29"/>
            <p:cNvSpPr>
              <a:spLocks noChangeArrowheads="1"/>
            </p:cNvSpPr>
            <p:nvPr/>
          </p:nvSpPr>
          <p:spPr bwMode="auto">
            <a:xfrm>
              <a:off x="771" y="0"/>
              <a:ext cx="210" cy="4319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414" name="Line 30"/>
            <p:cNvSpPr>
              <a:spLocks noChangeShapeType="1"/>
            </p:cNvSpPr>
            <p:nvPr/>
          </p:nvSpPr>
          <p:spPr bwMode="auto">
            <a:xfrm>
              <a:off x="135" y="0"/>
              <a:ext cx="0" cy="4319"/>
            </a:xfrm>
            <a:prstGeom prst="line">
              <a:avLst/>
            </a:prstGeom>
            <a:noFill/>
            <a:ln w="12700" cap="sq">
              <a:solidFill>
                <a:schemeClr val="accent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415" name="Line 31"/>
            <p:cNvSpPr>
              <a:spLocks noChangeShapeType="1"/>
            </p:cNvSpPr>
            <p:nvPr/>
          </p:nvSpPr>
          <p:spPr bwMode="auto">
            <a:xfrm>
              <a:off x="645" y="0"/>
              <a:ext cx="0" cy="4319"/>
            </a:xfrm>
            <a:prstGeom prst="line">
              <a:avLst/>
            </a:prstGeom>
            <a:noFill/>
            <a:ln w="12700" cap="sq">
              <a:solidFill>
                <a:schemeClr val="accent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6416" name="Rectangle 32"/>
          <p:cNvSpPr>
            <a:spLocks noGrp="1" noChangeArrowheads="1"/>
          </p:cNvSpPr>
          <p:nvPr>
            <p:ph type="title"/>
          </p:nvPr>
        </p:nvSpPr>
        <p:spPr bwMode="auto">
          <a:xfrm>
            <a:off x="1500188" y="228600"/>
            <a:ext cx="7491412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6417" name="Rectangle 3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500188" y="1524000"/>
            <a:ext cx="7491412" cy="4714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6418" name="Rectangle 3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447800" y="6324600"/>
            <a:ext cx="1409700" cy="490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400"/>
            </a:lvl1pPr>
          </a:lstStyle>
          <a:p>
            <a:endParaRPr lang="ru-RU"/>
          </a:p>
        </p:txBody>
      </p:sp>
      <p:sp>
        <p:nvSpPr>
          <p:cNvPr id="16419" name="Rectangle 3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733800" y="63246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400"/>
            </a:lvl1pPr>
          </a:lstStyle>
          <a:p>
            <a:endParaRPr lang="ru-RU"/>
          </a:p>
        </p:txBody>
      </p:sp>
      <p:sp>
        <p:nvSpPr>
          <p:cNvPr id="16420" name="Rectangle 3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239000" y="63246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fld id="{A9D07EE0-F268-406E-BEAB-C3BE94EF0B39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  <p:sldLayoutId id="2147483662" r:id="rId12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l"/>
        <a:defRPr sz="32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Char char="–"/>
        <a:defRPr sz="2800" b="1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Char char="•"/>
        <a:defRPr sz="2400" b="1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Char char="–"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Char char="•"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6350"/>
            <a:ext cx="9140825" cy="6851650"/>
            <a:chOff x="0" y="4"/>
            <a:chExt cx="5758" cy="4316"/>
          </a:xfrm>
        </p:grpSpPr>
        <p:sp>
          <p:nvSpPr>
            <p:cNvPr id="1032" name="Freeform 3"/>
            <p:cNvSpPr>
              <a:spLocks/>
            </p:cNvSpPr>
            <p:nvPr/>
          </p:nvSpPr>
          <p:spPr bwMode="hidden">
            <a:xfrm>
              <a:off x="558" y="1161"/>
              <a:ext cx="5200" cy="3159"/>
            </a:xfrm>
            <a:custGeom>
              <a:avLst/>
              <a:gdLst>
                <a:gd name="T0" fmla="*/ 0 w 5184"/>
                <a:gd name="T1" fmla="*/ 3159 h 3159"/>
                <a:gd name="T2" fmla="*/ 5312 w 5184"/>
                <a:gd name="T3" fmla="*/ 3159 h 3159"/>
                <a:gd name="T4" fmla="*/ 5312 w 5184"/>
                <a:gd name="T5" fmla="*/ 0 h 3159"/>
                <a:gd name="T6" fmla="*/ 0 w 5184"/>
                <a:gd name="T7" fmla="*/ 0 h 3159"/>
                <a:gd name="T8" fmla="*/ 0 w 5184"/>
                <a:gd name="T9" fmla="*/ 3159 h 3159"/>
                <a:gd name="T10" fmla="*/ 0 w 5184"/>
                <a:gd name="T11" fmla="*/ 3159 h 315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184" h="3159">
                  <a:moveTo>
                    <a:pt x="0" y="3159"/>
                  </a:moveTo>
                  <a:lnTo>
                    <a:pt x="5184" y="3159"/>
                  </a:lnTo>
                  <a:lnTo>
                    <a:pt x="5184" y="0"/>
                  </a:lnTo>
                  <a:lnTo>
                    <a:pt x="0" y="0"/>
                  </a:lnTo>
                  <a:lnTo>
                    <a:pt x="0" y="3159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ru-RU" u="sng" smtClean="0">
                <a:solidFill>
                  <a:srgbClr val="FFFFFF"/>
                </a:solidFill>
                <a:latin typeface="Tahoma" pitchFamily="34" charset="0"/>
                <a:cs typeface="Arial" charset="0"/>
              </a:endParaRPr>
            </a:p>
          </p:txBody>
        </p:sp>
        <p:sp>
          <p:nvSpPr>
            <p:cNvPr id="1033" name="Freeform 4"/>
            <p:cNvSpPr>
              <a:spLocks/>
            </p:cNvSpPr>
            <p:nvPr/>
          </p:nvSpPr>
          <p:spPr bwMode="hidden">
            <a:xfrm>
              <a:off x="0" y="1161"/>
              <a:ext cx="558" cy="3159"/>
            </a:xfrm>
            <a:custGeom>
              <a:avLst/>
              <a:gdLst>
                <a:gd name="T0" fmla="*/ 0 w 556"/>
                <a:gd name="T1" fmla="*/ 0 h 3159"/>
                <a:gd name="T2" fmla="*/ 0 w 556"/>
                <a:gd name="T3" fmla="*/ 3159 h 3159"/>
                <a:gd name="T4" fmla="*/ 572 w 556"/>
                <a:gd name="T5" fmla="*/ 3159 h 3159"/>
                <a:gd name="T6" fmla="*/ 572 w 556"/>
                <a:gd name="T7" fmla="*/ 0 h 3159"/>
                <a:gd name="T8" fmla="*/ 0 w 556"/>
                <a:gd name="T9" fmla="*/ 0 h 3159"/>
                <a:gd name="T10" fmla="*/ 0 w 556"/>
                <a:gd name="T11" fmla="*/ 0 h 315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56" h="3159">
                  <a:moveTo>
                    <a:pt x="0" y="0"/>
                  </a:moveTo>
                  <a:lnTo>
                    <a:pt x="0" y="3159"/>
                  </a:lnTo>
                  <a:lnTo>
                    <a:pt x="556" y="3159"/>
                  </a:lnTo>
                  <a:lnTo>
                    <a:pt x="556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ru-RU" u="sng" smtClean="0">
                <a:solidFill>
                  <a:srgbClr val="FFFFFF"/>
                </a:solidFill>
                <a:latin typeface="Tahoma" pitchFamily="34" charset="0"/>
                <a:cs typeface="Arial" charset="0"/>
              </a:endParaRPr>
            </a:p>
          </p:txBody>
        </p:sp>
        <p:grpSp>
          <p:nvGrpSpPr>
            <p:cNvPr id="1034" name="Group 5"/>
            <p:cNvGrpSpPr>
              <a:grpSpLocks/>
            </p:cNvGrpSpPr>
            <p:nvPr userDrawn="1"/>
          </p:nvGrpSpPr>
          <p:grpSpPr bwMode="auto">
            <a:xfrm>
              <a:off x="0" y="4"/>
              <a:ext cx="5758" cy="4316"/>
              <a:chOff x="0" y="4"/>
              <a:chExt cx="5758" cy="4316"/>
            </a:xfrm>
          </p:grpSpPr>
          <p:sp>
            <p:nvSpPr>
              <p:cNvPr id="1035" name="Freeform 6"/>
              <p:cNvSpPr>
                <a:spLocks/>
              </p:cNvSpPr>
              <p:nvPr/>
            </p:nvSpPr>
            <p:spPr bwMode="ltGray">
              <a:xfrm>
                <a:off x="552" y="4"/>
                <a:ext cx="12" cy="695"/>
              </a:xfrm>
              <a:custGeom>
                <a:avLst/>
                <a:gdLst>
                  <a:gd name="T0" fmla="*/ 12 w 12"/>
                  <a:gd name="T1" fmla="*/ 0 h 695"/>
                  <a:gd name="T2" fmla="*/ 0 w 12"/>
                  <a:gd name="T3" fmla="*/ 0 h 695"/>
                  <a:gd name="T4" fmla="*/ 0 w 12"/>
                  <a:gd name="T5" fmla="*/ 695 h 695"/>
                  <a:gd name="T6" fmla="*/ 12 w 12"/>
                  <a:gd name="T7" fmla="*/ 695 h 695"/>
                  <a:gd name="T8" fmla="*/ 12 w 12"/>
                  <a:gd name="T9" fmla="*/ 0 h 695"/>
                  <a:gd name="T10" fmla="*/ 12 w 12"/>
                  <a:gd name="T11" fmla="*/ 0 h 69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2" h="695">
                    <a:moveTo>
                      <a:pt x="12" y="0"/>
                    </a:moveTo>
                    <a:lnTo>
                      <a:pt x="0" y="0"/>
                    </a:lnTo>
                    <a:lnTo>
                      <a:pt x="0" y="695"/>
                    </a:lnTo>
                    <a:lnTo>
                      <a:pt x="12" y="695"/>
                    </a:lnTo>
                    <a:lnTo>
                      <a:pt x="1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ru-RU" u="sng" smtClean="0">
                  <a:solidFill>
                    <a:srgbClr val="FFFFFF"/>
                  </a:solidFill>
                  <a:latin typeface="Tahoma" pitchFamily="34" charset="0"/>
                  <a:cs typeface="Arial" charset="0"/>
                </a:endParaRPr>
              </a:p>
            </p:txBody>
          </p:sp>
          <p:sp>
            <p:nvSpPr>
              <p:cNvPr id="1036" name="Freeform 7"/>
              <p:cNvSpPr>
                <a:spLocks/>
              </p:cNvSpPr>
              <p:nvPr/>
            </p:nvSpPr>
            <p:spPr bwMode="ltGray">
              <a:xfrm>
                <a:off x="552" y="1623"/>
                <a:ext cx="12" cy="2697"/>
              </a:xfrm>
              <a:custGeom>
                <a:avLst/>
                <a:gdLst>
                  <a:gd name="T0" fmla="*/ 0 w 12"/>
                  <a:gd name="T1" fmla="*/ 2697 h 2697"/>
                  <a:gd name="T2" fmla="*/ 12 w 12"/>
                  <a:gd name="T3" fmla="*/ 2697 h 2697"/>
                  <a:gd name="T4" fmla="*/ 12 w 12"/>
                  <a:gd name="T5" fmla="*/ 0 h 2697"/>
                  <a:gd name="T6" fmla="*/ 0 w 12"/>
                  <a:gd name="T7" fmla="*/ 0 h 2697"/>
                  <a:gd name="T8" fmla="*/ 0 w 12"/>
                  <a:gd name="T9" fmla="*/ 2697 h 2697"/>
                  <a:gd name="T10" fmla="*/ 0 w 12"/>
                  <a:gd name="T11" fmla="*/ 2697 h 269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2" h="2697">
                    <a:moveTo>
                      <a:pt x="0" y="2697"/>
                    </a:moveTo>
                    <a:lnTo>
                      <a:pt x="12" y="2697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2697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ru-RU" u="sng" smtClean="0">
                  <a:solidFill>
                    <a:srgbClr val="FFFFFF"/>
                  </a:solidFill>
                  <a:latin typeface="Tahoma" pitchFamily="34" charset="0"/>
                  <a:cs typeface="Arial" charset="0"/>
                </a:endParaRPr>
              </a:p>
            </p:txBody>
          </p:sp>
          <p:sp>
            <p:nvSpPr>
              <p:cNvPr id="1037" name="Freeform 8"/>
              <p:cNvSpPr>
                <a:spLocks/>
              </p:cNvSpPr>
              <p:nvPr/>
            </p:nvSpPr>
            <p:spPr bwMode="ltGray">
              <a:xfrm>
                <a:off x="1019" y="1155"/>
                <a:ext cx="4739" cy="12"/>
              </a:xfrm>
              <a:custGeom>
                <a:avLst/>
                <a:gdLst>
                  <a:gd name="T0" fmla="*/ 4844 w 4724"/>
                  <a:gd name="T1" fmla="*/ 0 h 12"/>
                  <a:gd name="T2" fmla="*/ 0 w 4724"/>
                  <a:gd name="T3" fmla="*/ 0 h 12"/>
                  <a:gd name="T4" fmla="*/ 0 w 4724"/>
                  <a:gd name="T5" fmla="*/ 12 h 12"/>
                  <a:gd name="T6" fmla="*/ 4844 w 4724"/>
                  <a:gd name="T7" fmla="*/ 12 h 12"/>
                  <a:gd name="T8" fmla="*/ 4844 w 4724"/>
                  <a:gd name="T9" fmla="*/ 0 h 12"/>
                  <a:gd name="T10" fmla="*/ 4844 w 4724"/>
                  <a:gd name="T11" fmla="*/ 0 h 1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4724" h="12">
                    <a:moveTo>
                      <a:pt x="4724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4724" y="12"/>
                    </a:lnTo>
                    <a:lnTo>
                      <a:pt x="47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ru-RU" u="sng" smtClean="0">
                  <a:solidFill>
                    <a:srgbClr val="FFFFFF"/>
                  </a:solidFill>
                  <a:latin typeface="Tahoma" pitchFamily="34" charset="0"/>
                  <a:cs typeface="Arial" charset="0"/>
                </a:endParaRPr>
              </a:p>
            </p:txBody>
          </p:sp>
          <p:sp>
            <p:nvSpPr>
              <p:cNvPr id="1038" name="Freeform 9"/>
              <p:cNvSpPr>
                <a:spLocks/>
              </p:cNvSpPr>
              <p:nvPr/>
            </p:nvSpPr>
            <p:spPr bwMode="ltGray">
              <a:xfrm>
                <a:off x="552" y="1371"/>
                <a:ext cx="12" cy="252"/>
              </a:xfrm>
              <a:custGeom>
                <a:avLst/>
                <a:gdLst>
                  <a:gd name="T0" fmla="*/ 0 w 12"/>
                  <a:gd name="T1" fmla="*/ 252 h 252"/>
                  <a:gd name="T2" fmla="*/ 12 w 12"/>
                  <a:gd name="T3" fmla="*/ 252 h 252"/>
                  <a:gd name="T4" fmla="*/ 12 w 12"/>
                  <a:gd name="T5" fmla="*/ 0 h 252"/>
                  <a:gd name="T6" fmla="*/ 0 w 12"/>
                  <a:gd name="T7" fmla="*/ 0 h 252"/>
                  <a:gd name="T8" fmla="*/ 0 w 12"/>
                  <a:gd name="T9" fmla="*/ 252 h 252"/>
                  <a:gd name="T10" fmla="*/ 0 w 12"/>
                  <a:gd name="T11" fmla="*/ 252 h 25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2" h="252">
                    <a:moveTo>
                      <a:pt x="0" y="252"/>
                    </a:moveTo>
                    <a:lnTo>
                      <a:pt x="12" y="252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25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ru-RU" u="sng" smtClean="0">
                  <a:solidFill>
                    <a:srgbClr val="FFFFFF"/>
                  </a:solidFill>
                  <a:latin typeface="Tahoma" pitchFamily="34" charset="0"/>
                  <a:cs typeface="Arial" charset="0"/>
                </a:endParaRPr>
              </a:p>
            </p:txBody>
          </p:sp>
          <p:sp>
            <p:nvSpPr>
              <p:cNvPr id="1039" name="Freeform 10"/>
              <p:cNvSpPr>
                <a:spLocks/>
              </p:cNvSpPr>
              <p:nvPr/>
            </p:nvSpPr>
            <p:spPr bwMode="ltGray">
              <a:xfrm>
                <a:off x="552" y="699"/>
                <a:ext cx="12" cy="252"/>
              </a:xfrm>
              <a:custGeom>
                <a:avLst/>
                <a:gdLst>
                  <a:gd name="T0" fmla="*/ 12 w 12"/>
                  <a:gd name="T1" fmla="*/ 0 h 252"/>
                  <a:gd name="T2" fmla="*/ 0 w 12"/>
                  <a:gd name="T3" fmla="*/ 0 h 252"/>
                  <a:gd name="T4" fmla="*/ 0 w 12"/>
                  <a:gd name="T5" fmla="*/ 252 h 252"/>
                  <a:gd name="T6" fmla="*/ 12 w 12"/>
                  <a:gd name="T7" fmla="*/ 252 h 252"/>
                  <a:gd name="T8" fmla="*/ 12 w 12"/>
                  <a:gd name="T9" fmla="*/ 0 h 252"/>
                  <a:gd name="T10" fmla="*/ 12 w 12"/>
                  <a:gd name="T11" fmla="*/ 0 h 25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2" h="252">
                    <a:moveTo>
                      <a:pt x="12" y="0"/>
                    </a:moveTo>
                    <a:lnTo>
                      <a:pt x="0" y="0"/>
                    </a:lnTo>
                    <a:lnTo>
                      <a:pt x="0" y="252"/>
                    </a:lnTo>
                    <a:lnTo>
                      <a:pt x="12" y="252"/>
                    </a:lnTo>
                    <a:lnTo>
                      <a:pt x="1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ru-RU" u="sng" smtClean="0">
                  <a:solidFill>
                    <a:srgbClr val="FFFFFF"/>
                  </a:solidFill>
                  <a:latin typeface="Tahoma" pitchFamily="34" charset="0"/>
                  <a:cs typeface="Arial" charset="0"/>
                </a:endParaRPr>
              </a:p>
            </p:txBody>
          </p:sp>
          <p:sp>
            <p:nvSpPr>
              <p:cNvPr id="204811" name="Freeform 11"/>
              <p:cNvSpPr>
                <a:spLocks/>
              </p:cNvSpPr>
              <p:nvPr/>
            </p:nvSpPr>
            <p:spPr bwMode="ltGray">
              <a:xfrm>
                <a:off x="552" y="951"/>
                <a:ext cx="12" cy="42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420"/>
                  </a:cxn>
                  <a:cxn ang="0">
                    <a:pos x="12" y="420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12" h="420">
                    <a:moveTo>
                      <a:pt x="0" y="0"/>
                    </a:moveTo>
                    <a:lnTo>
                      <a:pt x="0" y="420"/>
                    </a:lnTo>
                    <a:lnTo>
                      <a:pt x="12" y="42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50000">
                    <a:schemeClr val="hlink"/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hangingPunct="1">
                  <a:defRPr/>
                </a:pPr>
                <a:endParaRPr lang="ru-RU" u="sng">
                  <a:solidFill>
                    <a:srgbClr val="FFFFFF"/>
                  </a:solidFill>
                  <a:latin typeface="Tahoma" pitchFamily="34" charset="0"/>
                  <a:cs typeface="Arial" charset="0"/>
                </a:endParaRPr>
              </a:p>
            </p:txBody>
          </p:sp>
          <p:sp>
            <p:nvSpPr>
              <p:cNvPr id="1041" name="Freeform 12"/>
              <p:cNvSpPr>
                <a:spLocks/>
              </p:cNvSpPr>
              <p:nvPr/>
            </p:nvSpPr>
            <p:spPr bwMode="ltGray">
              <a:xfrm>
                <a:off x="0" y="1155"/>
                <a:ext cx="351" cy="12"/>
              </a:xfrm>
              <a:custGeom>
                <a:avLst/>
                <a:gdLst>
                  <a:gd name="T0" fmla="*/ 0 w 251"/>
                  <a:gd name="T1" fmla="*/ 0 h 12"/>
                  <a:gd name="T2" fmla="*/ 0 w 251"/>
                  <a:gd name="T3" fmla="*/ 12 h 12"/>
                  <a:gd name="T4" fmla="*/ 3675 w 251"/>
                  <a:gd name="T5" fmla="*/ 12 h 12"/>
                  <a:gd name="T6" fmla="*/ 3675 w 251"/>
                  <a:gd name="T7" fmla="*/ 0 h 12"/>
                  <a:gd name="T8" fmla="*/ 0 w 251"/>
                  <a:gd name="T9" fmla="*/ 0 h 12"/>
                  <a:gd name="T10" fmla="*/ 0 w 251"/>
                  <a:gd name="T11" fmla="*/ 0 h 1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51" h="12">
                    <a:moveTo>
                      <a:pt x="0" y="0"/>
                    </a:moveTo>
                    <a:lnTo>
                      <a:pt x="0" y="12"/>
                    </a:lnTo>
                    <a:lnTo>
                      <a:pt x="251" y="12"/>
                    </a:lnTo>
                    <a:lnTo>
                      <a:pt x="251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accent2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ru-RU" u="sng" smtClean="0">
                  <a:solidFill>
                    <a:srgbClr val="FFFFFF"/>
                  </a:solidFill>
                  <a:latin typeface="Tahoma" pitchFamily="34" charset="0"/>
                  <a:cs typeface="Arial" charset="0"/>
                </a:endParaRPr>
              </a:p>
            </p:txBody>
          </p:sp>
          <p:sp>
            <p:nvSpPr>
              <p:cNvPr id="1042" name="Freeform 13"/>
              <p:cNvSpPr>
                <a:spLocks/>
              </p:cNvSpPr>
              <p:nvPr/>
            </p:nvSpPr>
            <p:spPr bwMode="ltGray">
              <a:xfrm>
                <a:off x="767" y="1155"/>
                <a:ext cx="252" cy="12"/>
              </a:xfrm>
              <a:custGeom>
                <a:avLst/>
                <a:gdLst>
                  <a:gd name="T0" fmla="*/ 259 w 251"/>
                  <a:gd name="T1" fmla="*/ 0 h 12"/>
                  <a:gd name="T2" fmla="*/ 0 w 251"/>
                  <a:gd name="T3" fmla="*/ 0 h 12"/>
                  <a:gd name="T4" fmla="*/ 0 w 251"/>
                  <a:gd name="T5" fmla="*/ 12 h 12"/>
                  <a:gd name="T6" fmla="*/ 259 w 251"/>
                  <a:gd name="T7" fmla="*/ 12 h 12"/>
                  <a:gd name="T8" fmla="*/ 259 w 251"/>
                  <a:gd name="T9" fmla="*/ 0 h 12"/>
                  <a:gd name="T10" fmla="*/ 259 w 251"/>
                  <a:gd name="T11" fmla="*/ 0 h 1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51" h="12">
                    <a:moveTo>
                      <a:pt x="251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251" y="12"/>
                    </a:lnTo>
                    <a:lnTo>
                      <a:pt x="251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2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ru-RU" u="sng" smtClean="0">
                  <a:solidFill>
                    <a:srgbClr val="FFFFFF"/>
                  </a:solidFill>
                  <a:latin typeface="Tahoma" pitchFamily="34" charset="0"/>
                  <a:cs typeface="Arial" charset="0"/>
                </a:endParaRPr>
              </a:p>
            </p:txBody>
          </p:sp>
          <p:sp>
            <p:nvSpPr>
              <p:cNvPr id="204814" name="Freeform 14"/>
              <p:cNvSpPr>
                <a:spLocks/>
              </p:cNvSpPr>
              <p:nvPr/>
            </p:nvSpPr>
            <p:spPr bwMode="ltGray">
              <a:xfrm>
                <a:off x="348" y="1155"/>
                <a:ext cx="419" cy="1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2"/>
                  </a:cxn>
                  <a:cxn ang="0">
                    <a:pos x="418" y="12"/>
                  </a:cxn>
                  <a:cxn ang="0">
                    <a:pos x="418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418" h="12">
                    <a:moveTo>
                      <a:pt x="0" y="0"/>
                    </a:moveTo>
                    <a:lnTo>
                      <a:pt x="0" y="12"/>
                    </a:lnTo>
                    <a:lnTo>
                      <a:pt x="418" y="12"/>
                    </a:lnTo>
                    <a:lnTo>
                      <a:pt x="418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50000">
                    <a:schemeClr val="hlink"/>
                  </a:gs>
                  <a:gs pos="100000">
                    <a:schemeClr val="accent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hangingPunct="1">
                  <a:defRPr/>
                </a:pPr>
                <a:endParaRPr lang="ru-RU" u="sng">
                  <a:solidFill>
                    <a:srgbClr val="FFFFFF"/>
                  </a:solidFill>
                  <a:latin typeface="Tahoma" pitchFamily="34" charset="0"/>
                  <a:cs typeface="Arial" charset="0"/>
                </a:endParaRPr>
              </a:p>
            </p:txBody>
          </p:sp>
        </p:grpSp>
      </p:grpSp>
      <p:sp>
        <p:nvSpPr>
          <p:cNvPr id="204815" name="Rectangle 15"/>
          <p:cNvSpPr>
            <a:spLocks noGrp="1" noChangeArrowheads="1"/>
          </p:cNvSpPr>
          <p:nvPr>
            <p:ph type="title"/>
          </p:nvPr>
        </p:nvSpPr>
        <p:spPr bwMode="auto">
          <a:xfrm>
            <a:off x="1066800" y="304800"/>
            <a:ext cx="7543800" cy="143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04816" name="Rectangle 16"/>
          <p:cNvSpPr>
            <a:spLocks noGrp="1" noChangeArrowheads="1"/>
          </p:cNvSpPr>
          <p:nvPr>
            <p:ph type="body" idx="1"/>
          </p:nvPr>
        </p:nvSpPr>
        <p:spPr bwMode="auto">
          <a:xfrm>
            <a:off x="1066800" y="1981200"/>
            <a:ext cx="75438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204817" name="Rectangle 1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066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 u="none"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defRPr>
            </a:lvl1pPr>
          </a:lstStyle>
          <a:p>
            <a:pPr eaLnBrk="1" hangingPunct="1">
              <a:defRPr/>
            </a:pPr>
            <a:endParaRPr lang="ru-RU">
              <a:solidFill>
                <a:srgbClr val="FFFFFF"/>
              </a:solidFill>
              <a:latin typeface="Tahoma" pitchFamily="34" charset="0"/>
            </a:endParaRPr>
          </a:p>
        </p:txBody>
      </p:sp>
      <p:sp>
        <p:nvSpPr>
          <p:cNvPr id="204818" name="Rectangle 1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290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 u="none"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defRPr>
            </a:lvl1pPr>
          </a:lstStyle>
          <a:p>
            <a:pPr eaLnBrk="1" hangingPunct="1">
              <a:defRPr/>
            </a:pPr>
            <a:endParaRPr lang="ru-RU">
              <a:solidFill>
                <a:srgbClr val="FFFFFF"/>
              </a:solidFill>
              <a:latin typeface="Tahoma" pitchFamily="34" charset="0"/>
            </a:endParaRPr>
          </a:p>
        </p:txBody>
      </p:sp>
      <p:sp>
        <p:nvSpPr>
          <p:cNvPr id="204819" name="Rectangle 1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056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 u="none"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defRPr>
            </a:lvl1pPr>
          </a:lstStyle>
          <a:p>
            <a:pPr eaLnBrk="1" hangingPunct="1">
              <a:defRPr/>
            </a:pPr>
            <a:fld id="{30AAFA26-1BF2-48C9-8CDD-30CCC8C85BE5}" type="slidenum">
              <a:rPr lang="ru-RU">
                <a:solidFill>
                  <a:srgbClr val="FFFFFF"/>
                </a:solidFill>
                <a:latin typeface="Tahoma" pitchFamily="34" charset="0"/>
              </a:rPr>
              <a:pPr eaLnBrk="1" hangingPunct="1">
                <a:defRPr/>
              </a:pPr>
              <a:t>‹#›</a:t>
            </a:fld>
            <a:endParaRPr lang="ru-RU">
              <a:solidFill>
                <a:srgbClr val="FFFFFF"/>
              </a:solidFill>
              <a:latin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2604331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  <p:sldLayoutId id="2147483688" r:id="rId12"/>
    <p:sldLayoutId id="2147483689" r:id="rId13"/>
    <p:sldLayoutId id="2147483690" r:id="rId14"/>
    <p:sldLayoutId id="2147483691" r:id="rId15"/>
    <p:sldLayoutId id="2147483692" r:id="rId16"/>
    <p:sldLayoutId id="2147483693" r:id="rId17"/>
    <p:sldLayoutId id="2147483694" r:id="rId18"/>
  </p:sldLayoutIdLst>
  <p:transition spd="med" advClick="0" advTm="1000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Franklin Gothic Book" pitchFamily="34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Franklin Gothic Book" pitchFamily="34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Franklin Gothic Book" pitchFamily="34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Franklin Gothic Book" pitchFamily="34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6350"/>
            <a:ext cx="9140825" cy="6851650"/>
            <a:chOff x="0" y="4"/>
            <a:chExt cx="5758" cy="4316"/>
          </a:xfrm>
        </p:grpSpPr>
        <p:sp>
          <p:nvSpPr>
            <p:cNvPr id="1032" name="Freeform 3"/>
            <p:cNvSpPr>
              <a:spLocks/>
            </p:cNvSpPr>
            <p:nvPr/>
          </p:nvSpPr>
          <p:spPr bwMode="hidden">
            <a:xfrm>
              <a:off x="558" y="1161"/>
              <a:ext cx="5200" cy="3159"/>
            </a:xfrm>
            <a:custGeom>
              <a:avLst/>
              <a:gdLst>
                <a:gd name="T0" fmla="*/ 0 w 5184"/>
                <a:gd name="T1" fmla="*/ 3159 h 3159"/>
                <a:gd name="T2" fmla="*/ 5312 w 5184"/>
                <a:gd name="T3" fmla="*/ 3159 h 3159"/>
                <a:gd name="T4" fmla="*/ 5312 w 5184"/>
                <a:gd name="T5" fmla="*/ 0 h 3159"/>
                <a:gd name="T6" fmla="*/ 0 w 5184"/>
                <a:gd name="T7" fmla="*/ 0 h 3159"/>
                <a:gd name="T8" fmla="*/ 0 w 5184"/>
                <a:gd name="T9" fmla="*/ 3159 h 3159"/>
                <a:gd name="T10" fmla="*/ 0 w 5184"/>
                <a:gd name="T11" fmla="*/ 3159 h 315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184" h="3159">
                  <a:moveTo>
                    <a:pt x="0" y="3159"/>
                  </a:moveTo>
                  <a:lnTo>
                    <a:pt x="5184" y="3159"/>
                  </a:lnTo>
                  <a:lnTo>
                    <a:pt x="5184" y="0"/>
                  </a:lnTo>
                  <a:lnTo>
                    <a:pt x="0" y="0"/>
                  </a:lnTo>
                  <a:lnTo>
                    <a:pt x="0" y="3159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ru-RU" u="sng" smtClean="0">
                <a:solidFill>
                  <a:srgbClr val="FFFFFF"/>
                </a:solidFill>
                <a:latin typeface="Tahoma" pitchFamily="34" charset="0"/>
                <a:cs typeface="Arial" charset="0"/>
              </a:endParaRPr>
            </a:p>
          </p:txBody>
        </p:sp>
        <p:sp>
          <p:nvSpPr>
            <p:cNvPr id="1033" name="Freeform 4"/>
            <p:cNvSpPr>
              <a:spLocks/>
            </p:cNvSpPr>
            <p:nvPr/>
          </p:nvSpPr>
          <p:spPr bwMode="hidden">
            <a:xfrm>
              <a:off x="0" y="1161"/>
              <a:ext cx="558" cy="3159"/>
            </a:xfrm>
            <a:custGeom>
              <a:avLst/>
              <a:gdLst>
                <a:gd name="T0" fmla="*/ 0 w 556"/>
                <a:gd name="T1" fmla="*/ 0 h 3159"/>
                <a:gd name="T2" fmla="*/ 0 w 556"/>
                <a:gd name="T3" fmla="*/ 3159 h 3159"/>
                <a:gd name="T4" fmla="*/ 572 w 556"/>
                <a:gd name="T5" fmla="*/ 3159 h 3159"/>
                <a:gd name="T6" fmla="*/ 572 w 556"/>
                <a:gd name="T7" fmla="*/ 0 h 3159"/>
                <a:gd name="T8" fmla="*/ 0 w 556"/>
                <a:gd name="T9" fmla="*/ 0 h 3159"/>
                <a:gd name="T10" fmla="*/ 0 w 556"/>
                <a:gd name="T11" fmla="*/ 0 h 315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56" h="3159">
                  <a:moveTo>
                    <a:pt x="0" y="0"/>
                  </a:moveTo>
                  <a:lnTo>
                    <a:pt x="0" y="3159"/>
                  </a:lnTo>
                  <a:lnTo>
                    <a:pt x="556" y="3159"/>
                  </a:lnTo>
                  <a:lnTo>
                    <a:pt x="556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ru-RU" u="sng" smtClean="0">
                <a:solidFill>
                  <a:srgbClr val="FFFFFF"/>
                </a:solidFill>
                <a:latin typeface="Tahoma" pitchFamily="34" charset="0"/>
                <a:cs typeface="Arial" charset="0"/>
              </a:endParaRPr>
            </a:p>
          </p:txBody>
        </p:sp>
        <p:grpSp>
          <p:nvGrpSpPr>
            <p:cNvPr id="1034" name="Group 5"/>
            <p:cNvGrpSpPr>
              <a:grpSpLocks/>
            </p:cNvGrpSpPr>
            <p:nvPr userDrawn="1"/>
          </p:nvGrpSpPr>
          <p:grpSpPr bwMode="auto">
            <a:xfrm>
              <a:off x="0" y="4"/>
              <a:ext cx="5758" cy="4316"/>
              <a:chOff x="0" y="4"/>
              <a:chExt cx="5758" cy="4316"/>
            </a:xfrm>
          </p:grpSpPr>
          <p:sp>
            <p:nvSpPr>
              <p:cNvPr id="1035" name="Freeform 6"/>
              <p:cNvSpPr>
                <a:spLocks/>
              </p:cNvSpPr>
              <p:nvPr/>
            </p:nvSpPr>
            <p:spPr bwMode="ltGray">
              <a:xfrm>
                <a:off x="552" y="4"/>
                <a:ext cx="12" cy="695"/>
              </a:xfrm>
              <a:custGeom>
                <a:avLst/>
                <a:gdLst>
                  <a:gd name="T0" fmla="*/ 12 w 12"/>
                  <a:gd name="T1" fmla="*/ 0 h 695"/>
                  <a:gd name="T2" fmla="*/ 0 w 12"/>
                  <a:gd name="T3" fmla="*/ 0 h 695"/>
                  <a:gd name="T4" fmla="*/ 0 w 12"/>
                  <a:gd name="T5" fmla="*/ 695 h 695"/>
                  <a:gd name="T6" fmla="*/ 12 w 12"/>
                  <a:gd name="T7" fmla="*/ 695 h 695"/>
                  <a:gd name="T8" fmla="*/ 12 w 12"/>
                  <a:gd name="T9" fmla="*/ 0 h 695"/>
                  <a:gd name="T10" fmla="*/ 12 w 12"/>
                  <a:gd name="T11" fmla="*/ 0 h 69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2" h="695">
                    <a:moveTo>
                      <a:pt x="12" y="0"/>
                    </a:moveTo>
                    <a:lnTo>
                      <a:pt x="0" y="0"/>
                    </a:lnTo>
                    <a:lnTo>
                      <a:pt x="0" y="695"/>
                    </a:lnTo>
                    <a:lnTo>
                      <a:pt x="12" y="695"/>
                    </a:lnTo>
                    <a:lnTo>
                      <a:pt x="1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ru-RU" u="sng" smtClean="0">
                  <a:solidFill>
                    <a:srgbClr val="FFFFFF"/>
                  </a:solidFill>
                  <a:latin typeface="Tahoma" pitchFamily="34" charset="0"/>
                  <a:cs typeface="Arial" charset="0"/>
                </a:endParaRPr>
              </a:p>
            </p:txBody>
          </p:sp>
          <p:sp>
            <p:nvSpPr>
              <p:cNvPr id="1036" name="Freeform 7"/>
              <p:cNvSpPr>
                <a:spLocks/>
              </p:cNvSpPr>
              <p:nvPr/>
            </p:nvSpPr>
            <p:spPr bwMode="ltGray">
              <a:xfrm>
                <a:off x="552" y="1623"/>
                <a:ext cx="12" cy="2697"/>
              </a:xfrm>
              <a:custGeom>
                <a:avLst/>
                <a:gdLst>
                  <a:gd name="T0" fmla="*/ 0 w 12"/>
                  <a:gd name="T1" fmla="*/ 2697 h 2697"/>
                  <a:gd name="T2" fmla="*/ 12 w 12"/>
                  <a:gd name="T3" fmla="*/ 2697 h 2697"/>
                  <a:gd name="T4" fmla="*/ 12 w 12"/>
                  <a:gd name="T5" fmla="*/ 0 h 2697"/>
                  <a:gd name="T6" fmla="*/ 0 w 12"/>
                  <a:gd name="T7" fmla="*/ 0 h 2697"/>
                  <a:gd name="T8" fmla="*/ 0 w 12"/>
                  <a:gd name="T9" fmla="*/ 2697 h 2697"/>
                  <a:gd name="T10" fmla="*/ 0 w 12"/>
                  <a:gd name="T11" fmla="*/ 2697 h 269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2" h="2697">
                    <a:moveTo>
                      <a:pt x="0" y="2697"/>
                    </a:moveTo>
                    <a:lnTo>
                      <a:pt x="12" y="2697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2697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ru-RU" u="sng" smtClean="0">
                  <a:solidFill>
                    <a:srgbClr val="FFFFFF"/>
                  </a:solidFill>
                  <a:latin typeface="Tahoma" pitchFamily="34" charset="0"/>
                  <a:cs typeface="Arial" charset="0"/>
                </a:endParaRPr>
              </a:p>
            </p:txBody>
          </p:sp>
          <p:sp>
            <p:nvSpPr>
              <p:cNvPr id="1037" name="Freeform 8"/>
              <p:cNvSpPr>
                <a:spLocks/>
              </p:cNvSpPr>
              <p:nvPr/>
            </p:nvSpPr>
            <p:spPr bwMode="ltGray">
              <a:xfrm>
                <a:off x="1019" y="1155"/>
                <a:ext cx="4739" cy="12"/>
              </a:xfrm>
              <a:custGeom>
                <a:avLst/>
                <a:gdLst>
                  <a:gd name="T0" fmla="*/ 4844 w 4724"/>
                  <a:gd name="T1" fmla="*/ 0 h 12"/>
                  <a:gd name="T2" fmla="*/ 0 w 4724"/>
                  <a:gd name="T3" fmla="*/ 0 h 12"/>
                  <a:gd name="T4" fmla="*/ 0 w 4724"/>
                  <a:gd name="T5" fmla="*/ 12 h 12"/>
                  <a:gd name="T6" fmla="*/ 4844 w 4724"/>
                  <a:gd name="T7" fmla="*/ 12 h 12"/>
                  <a:gd name="T8" fmla="*/ 4844 w 4724"/>
                  <a:gd name="T9" fmla="*/ 0 h 12"/>
                  <a:gd name="T10" fmla="*/ 4844 w 4724"/>
                  <a:gd name="T11" fmla="*/ 0 h 1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4724" h="12">
                    <a:moveTo>
                      <a:pt x="4724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4724" y="12"/>
                    </a:lnTo>
                    <a:lnTo>
                      <a:pt x="47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ru-RU" u="sng" smtClean="0">
                  <a:solidFill>
                    <a:srgbClr val="FFFFFF"/>
                  </a:solidFill>
                  <a:latin typeface="Tahoma" pitchFamily="34" charset="0"/>
                  <a:cs typeface="Arial" charset="0"/>
                </a:endParaRPr>
              </a:p>
            </p:txBody>
          </p:sp>
          <p:sp>
            <p:nvSpPr>
              <p:cNvPr id="1038" name="Freeform 9"/>
              <p:cNvSpPr>
                <a:spLocks/>
              </p:cNvSpPr>
              <p:nvPr/>
            </p:nvSpPr>
            <p:spPr bwMode="ltGray">
              <a:xfrm>
                <a:off x="552" y="1371"/>
                <a:ext cx="12" cy="252"/>
              </a:xfrm>
              <a:custGeom>
                <a:avLst/>
                <a:gdLst>
                  <a:gd name="T0" fmla="*/ 0 w 12"/>
                  <a:gd name="T1" fmla="*/ 252 h 252"/>
                  <a:gd name="T2" fmla="*/ 12 w 12"/>
                  <a:gd name="T3" fmla="*/ 252 h 252"/>
                  <a:gd name="T4" fmla="*/ 12 w 12"/>
                  <a:gd name="T5" fmla="*/ 0 h 252"/>
                  <a:gd name="T6" fmla="*/ 0 w 12"/>
                  <a:gd name="T7" fmla="*/ 0 h 252"/>
                  <a:gd name="T8" fmla="*/ 0 w 12"/>
                  <a:gd name="T9" fmla="*/ 252 h 252"/>
                  <a:gd name="T10" fmla="*/ 0 w 12"/>
                  <a:gd name="T11" fmla="*/ 252 h 25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2" h="252">
                    <a:moveTo>
                      <a:pt x="0" y="252"/>
                    </a:moveTo>
                    <a:lnTo>
                      <a:pt x="12" y="252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25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ru-RU" u="sng" smtClean="0">
                  <a:solidFill>
                    <a:srgbClr val="FFFFFF"/>
                  </a:solidFill>
                  <a:latin typeface="Tahoma" pitchFamily="34" charset="0"/>
                  <a:cs typeface="Arial" charset="0"/>
                </a:endParaRPr>
              </a:p>
            </p:txBody>
          </p:sp>
          <p:sp>
            <p:nvSpPr>
              <p:cNvPr id="1039" name="Freeform 10"/>
              <p:cNvSpPr>
                <a:spLocks/>
              </p:cNvSpPr>
              <p:nvPr/>
            </p:nvSpPr>
            <p:spPr bwMode="ltGray">
              <a:xfrm>
                <a:off x="552" y="699"/>
                <a:ext cx="12" cy="252"/>
              </a:xfrm>
              <a:custGeom>
                <a:avLst/>
                <a:gdLst>
                  <a:gd name="T0" fmla="*/ 12 w 12"/>
                  <a:gd name="T1" fmla="*/ 0 h 252"/>
                  <a:gd name="T2" fmla="*/ 0 w 12"/>
                  <a:gd name="T3" fmla="*/ 0 h 252"/>
                  <a:gd name="T4" fmla="*/ 0 w 12"/>
                  <a:gd name="T5" fmla="*/ 252 h 252"/>
                  <a:gd name="T6" fmla="*/ 12 w 12"/>
                  <a:gd name="T7" fmla="*/ 252 h 252"/>
                  <a:gd name="T8" fmla="*/ 12 w 12"/>
                  <a:gd name="T9" fmla="*/ 0 h 252"/>
                  <a:gd name="T10" fmla="*/ 12 w 12"/>
                  <a:gd name="T11" fmla="*/ 0 h 25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2" h="252">
                    <a:moveTo>
                      <a:pt x="12" y="0"/>
                    </a:moveTo>
                    <a:lnTo>
                      <a:pt x="0" y="0"/>
                    </a:lnTo>
                    <a:lnTo>
                      <a:pt x="0" y="252"/>
                    </a:lnTo>
                    <a:lnTo>
                      <a:pt x="12" y="252"/>
                    </a:lnTo>
                    <a:lnTo>
                      <a:pt x="1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ru-RU" u="sng" smtClean="0">
                  <a:solidFill>
                    <a:srgbClr val="FFFFFF"/>
                  </a:solidFill>
                  <a:latin typeface="Tahoma" pitchFamily="34" charset="0"/>
                  <a:cs typeface="Arial" charset="0"/>
                </a:endParaRPr>
              </a:p>
            </p:txBody>
          </p:sp>
          <p:sp>
            <p:nvSpPr>
              <p:cNvPr id="204811" name="Freeform 11"/>
              <p:cNvSpPr>
                <a:spLocks/>
              </p:cNvSpPr>
              <p:nvPr/>
            </p:nvSpPr>
            <p:spPr bwMode="ltGray">
              <a:xfrm>
                <a:off x="552" y="951"/>
                <a:ext cx="12" cy="42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420"/>
                  </a:cxn>
                  <a:cxn ang="0">
                    <a:pos x="12" y="420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12" h="420">
                    <a:moveTo>
                      <a:pt x="0" y="0"/>
                    </a:moveTo>
                    <a:lnTo>
                      <a:pt x="0" y="420"/>
                    </a:lnTo>
                    <a:lnTo>
                      <a:pt x="12" y="42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50000">
                    <a:schemeClr val="hlink"/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hangingPunct="1">
                  <a:defRPr/>
                </a:pPr>
                <a:endParaRPr lang="ru-RU" u="sng">
                  <a:solidFill>
                    <a:srgbClr val="FFFFFF"/>
                  </a:solidFill>
                  <a:latin typeface="Tahoma" pitchFamily="34" charset="0"/>
                  <a:cs typeface="Arial" charset="0"/>
                </a:endParaRPr>
              </a:p>
            </p:txBody>
          </p:sp>
          <p:sp>
            <p:nvSpPr>
              <p:cNvPr id="1041" name="Freeform 12"/>
              <p:cNvSpPr>
                <a:spLocks/>
              </p:cNvSpPr>
              <p:nvPr/>
            </p:nvSpPr>
            <p:spPr bwMode="ltGray">
              <a:xfrm>
                <a:off x="0" y="1155"/>
                <a:ext cx="351" cy="12"/>
              </a:xfrm>
              <a:custGeom>
                <a:avLst/>
                <a:gdLst>
                  <a:gd name="T0" fmla="*/ 0 w 251"/>
                  <a:gd name="T1" fmla="*/ 0 h 12"/>
                  <a:gd name="T2" fmla="*/ 0 w 251"/>
                  <a:gd name="T3" fmla="*/ 12 h 12"/>
                  <a:gd name="T4" fmla="*/ 3675 w 251"/>
                  <a:gd name="T5" fmla="*/ 12 h 12"/>
                  <a:gd name="T6" fmla="*/ 3675 w 251"/>
                  <a:gd name="T7" fmla="*/ 0 h 12"/>
                  <a:gd name="T8" fmla="*/ 0 w 251"/>
                  <a:gd name="T9" fmla="*/ 0 h 12"/>
                  <a:gd name="T10" fmla="*/ 0 w 251"/>
                  <a:gd name="T11" fmla="*/ 0 h 1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51" h="12">
                    <a:moveTo>
                      <a:pt x="0" y="0"/>
                    </a:moveTo>
                    <a:lnTo>
                      <a:pt x="0" y="12"/>
                    </a:lnTo>
                    <a:lnTo>
                      <a:pt x="251" y="12"/>
                    </a:lnTo>
                    <a:lnTo>
                      <a:pt x="251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accent2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ru-RU" u="sng" smtClean="0">
                  <a:solidFill>
                    <a:srgbClr val="FFFFFF"/>
                  </a:solidFill>
                  <a:latin typeface="Tahoma" pitchFamily="34" charset="0"/>
                  <a:cs typeface="Arial" charset="0"/>
                </a:endParaRPr>
              </a:p>
            </p:txBody>
          </p:sp>
          <p:sp>
            <p:nvSpPr>
              <p:cNvPr id="1042" name="Freeform 13"/>
              <p:cNvSpPr>
                <a:spLocks/>
              </p:cNvSpPr>
              <p:nvPr/>
            </p:nvSpPr>
            <p:spPr bwMode="ltGray">
              <a:xfrm>
                <a:off x="767" y="1155"/>
                <a:ext cx="252" cy="12"/>
              </a:xfrm>
              <a:custGeom>
                <a:avLst/>
                <a:gdLst>
                  <a:gd name="T0" fmla="*/ 259 w 251"/>
                  <a:gd name="T1" fmla="*/ 0 h 12"/>
                  <a:gd name="T2" fmla="*/ 0 w 251"/>
                  <a:gd name="T3" fmla="*/ 0 h 12"/>
                  <a:gd name="T4" fmla="*/ 0 w 251"/>
                  <a:gd name="T5" fmla="*/ 12 h 12"/>
                  <a:gd name="T6" fmla="*/ 259 w 251"/>
                  <a:gd name="T7" fmla="*/ 12 h 12"/>
                  <a:gd name="T8" fmla="*/ 259 w 251"/>
                  <a:gd name="T9" fmla="*/ 0 h 12"/>
                  <a:gd name="T10" fmla="*/ 259 w 251"/>
                  <a:gd name="T11" fmla="*/ 0 h 1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51" h="12">
                    <a:moveTo>
                      <a:pt x="251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251" y="12"/>
                    </a:lnTo>
                    <a:lnTo>
                      <a:pt x="251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2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ru-RU" u="sng" smtClean="0">
                  <a:solidFill>
                    <a:srgbClr val="FFFFFF"/>
                  </a:solidFill>
                  <a:latin typeface="Tahoma" pitchFamily="34" charset="0"/>
                  <a:cs typeface="Arial" charset="0"/>
                </a:endParaRPr>
              </a:p>
            </p:txBody>
          </p:sp>
          <p:sp>
            <p:nvSpPr>
              <p:cNvPr id="204814" name="Freeform 14"/>
              <p:cNvSpPr>
                <a:spLocks/>
              </p:cNvSpPr>
              <p:nvPr/>
            </p:nvSpPr>
            <p:spPr bwMode="ltGray">
              <a:xfrm>
                <a:off x="348" y="1155"/>
                <a:ext cx="419" cy="1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2"/>
                  </a:cxn>
                  <a:cxn ang="0">
                    <a:pos x="418" y="12"/>
                  </a:cxn>
                  <a:cxn ang="0">
                    <a:pos x="418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418" h="12">
                    <a:moveTo>
                      <a:pt x="0" y="0"/>
                    </a:moveTo>
                    <a:lnTo>
                      <a:pt x="0" y="12"/>
                    </a:lnTo>
                    <a:lnTo>
                      <a:pt x="418" y="12"/>
                    </a:lnTo>
                    <a:lnTo>
                      <a:pt x="418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50000">
                    <a:schemeClr val="hlink"/>
                  </a:gs>
                  <a:gs pos="100000">
                    <a:schemeClr val="accent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hangingPunct="1">
                  <a:defRPr/>
                </a:pPr>
                <a:endParaRPr lang="ru-RU" u="sng">
                  <a:solidFill>
                    <a:srgbClr val="FFFFFF"/>
                  </a:solidFill>
                  <a:latin typeface="Tahoma" pitchFamily="34" charset="0"/>
                  <a:cs typeface="Arial" charset="0"/>
                </a:endParaRPr>
              </a:p>
            </p:txBody>
          </p:sp>
        </p:grpSp>
      </p:grpSp>
      <p:sp>
        <p:nvSpPr>
          <p:cNvPr id="204815" name="Rectangle 15"/>
          <p:cNvSpPr>
            <a:spLocks noGrp="1" noChangeArrowheads="1"/>
          </p:cNvSpPr>
          <p:nvPr>
            <p:ph type="title"/>
          </p:nvPr>
        </p:nvSpPr>
        <p:spPr bwMode="auto">
          <a:xfrm>
            <a:off x="1066800" y="304800"/>
            <a:ext cx="7543800" cy="143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04816" name="Rectangle 16"/>
          <p:cNvSpPr>
            <a:spLocks noGrp="1" noChangeArrowheads="1"/>
          </p:cNvSpPr>
          <p:nvPr>
            <p:ph type="body" idx="1"/>
          </p:nvPr>
        </p:nvSpPr>
        <p:spPr bwMode="auto">
          <a:xfrm>
            <a:off x="1066800" y="1981200"/>
            <a:ext cx="75438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204817" name="Rectangle 1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066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 u="none"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defRPr>
            </a:lvl1pPr>
          </a:lstStyle>
          <a:p>
            <a:pPr eaLnBrk="1" hangingPunct="1">
              <a:defRPr/>
            </a:pPr>
            <a:endParaRPr lang="ru-RU">
              <a:solidFill>
                <a:srgbClr val="FFFFFF"/>
              </a:solidFill>
              <a:latin typeface="Tahoma" pitchFamily="34" charset="0"/>
            </a:endParaRPr>
          </a:p>
        </p:txBody>
      </p:sp>
      <p:sp>
        <p:nvSpPr>
          <p:cNvPr id="204818" name="Rectangle 1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290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 u="none"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defRPr>
            </a:lvl1pPr>
          </a:lstStyle>
          <a:p>
            <a:pPr eaLnBrk="1" hangingPunct="1">
              <a:defRPr/>
            </a:pPr>
            <a:endParaRPr lang="ru-RU">
              <a:solidFill>
                <a:srgbClr val="FFFFFF"/>
              </a:solidFill>
              <a:latin typeface="Tahoma" pitchFamily="34" charset="0"/>
            </a:endParaRPr>
          </a:p>
        </p:txBody>
      </p:sp>
      <p:sp>
        <p:nvSpPr>
          <p:cNvPr id="204819" name="Rectangle 1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056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 u="none"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defRPr>
            </a:lvl1pPr>
          </a:lstStyle>
          <a:p>
            <a:pPr eaLnBrk="1" hangingPunct="1">
              <a:defRPr/>
            </a:pPr>
            <a:fld id="{30AAFA26-1BF2-48C9-8CDD-30CCC8C85BE5}" type="slidenum">
              <a:rPr lang="ru-RU">
                <a:solidFill>
                  <a:srgbClr val="FFFFFF"/>
                </a:solidFill>
                <a:latin typeface="Tahoma" pitchFamily="34" charset="0"/>
              </a:rPr>
              <a:pPr eaLnBrk="1" hangingPunct="1">
                <a:defRPr/>
              </a:pPr>
              <a:t>‹#›</a:t>
            </a:fld>
            <a:endParaRPr lang="ru-RU">
              <a:solidFill>
                <a:srgbClr val="FFFFFF"/>
              </a:solidFill>
              <a:latin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2679923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698" r:id="rId3"/>
    <p:sldLayoutId id="2147483699" r:id="rId4"/>
    <p:sldLayoutId id="2147483700" r:id="rId5"/>
    <p:sldLayoutId id="2147483701" r:id="rId6"/>
    <p:sldLayoutId id="2147483702" r:id="rId7"/>
    <p:sldLayoutId id="2147483703" r:id="rId8"/>
    <p:sldLayoutId id="2147483704" r:id="rId9"/>
    <p:sldLayoutId id="2147483705" r:id="rId10"/>
    <p:sldLayoutId id="2147483706" r:id="rId11"/>
    <p:sldLayoutId id="2147483707" r:id="rId12"/>
    <p:sldLayoutId id="2147483708" r:id="rId13"/>
    <p:sldLayoutId id="2147483709" r:id="rId14"/>
    <p:sldLayoutId id="2147483710" r:id="rId15"/>
    <p:sldLayoutId id="2147483711" r:id="rId16"/>
    <p:sldLayoutId id="2147483712" r:id="rId17"/>
    <p:sldLayoutId id="2147483713" r:id="rId18"/>
  </p:sldLayoutIdLst>
  <p:transition spd="med" advClick="0" advTm="1000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Franklin Gothic Book" pitchFamily="34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Franklin Gothic Book" pitchFamily="34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Franklin Gothic Book" pitchFamily="34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Franklin Gothic Book" pitchFamily="34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86" name="Group 2"/>
          <p:cNvGrpSpPr>
            <a:grpSpLocks/>
          </p:cNvGrpSpPr>
          <p:nvPr/>
        </p:nvGrpSpPr>
        <p:grpSpPr bwMode="auto">
          <a:xfrm>
            <a:off x="0" y="-9525"/>
            <a:ext cx="1557338" cy="6878638"/>
            <a:chOff x="0" y="-6"/>
            <a:chExt cx="981" cy="4333"/>
          </a:xfrm>
        </p:grpSpPr>
        <p:sp>
          <p:nvSpPr>
            <p:cNvPr id="16387" name="Rectangle 3"/>
            <p:cNvSpPr>
              <a:spLocks noChangeArrowheads="1"/>
            </p:cNvSpPr>
            <p:nvPr/>
          </p:nvSpPr>
          <p:spPr bwMode="auto">
            <a:xfrm>
              <a:off x="453" y="2151"/>
              <a:ext cx="114" cy="2170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16388" name="Rectangle 4"/>
            <p:cNvSpPr>
              <a:spLocks noChangeArrowheads="1"/>
            </p:cNvSpPr>
            <p:nvPr/>
          </p:nvSpPr>
          <p:spPr bwMode="auto">
            <a:xfrm>
              <a:off x="0" y="2151"/>
              <a:ext cx="221" cy="2170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pPr>
                <a:spcBef>
                  <a:spcPct val="50000"/>
                </a:spcBef>
              </a:pPr>
              <a:endParaRPr kumimoji="1" lang="ru-RU" sz="2400">
                <a:solidFill>
                  <a:srgbClr val="333300"/>
                </a:solidFill>
              </a:endParaRPr>
            </a:p>
          </p:txBody>
        </p:sp>
        <p:sp>
          <p:nvSpPr>
            <p:cNvPr id="16389" name="Rectangle 5"/>
            <p:cNvSpPr>
              <a:spLocks noChangeArrowheads="1"/>
            </p:cNvSpPr>
            <p:nvPr/>
          </p:nvSpPr>
          <p:spPr bwMode="auto">
            <a:xfrm>
              <a:off x="222" y="2151"/>
              <a:ext cx="231" cy="2170"/>
            </a:xfrm>
            <a:prstGeom prst="rect">
              <a:avLst/>
            </a:pr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16390" name="Rectangle 6"/>
            <p:cNvSpPr>
              <a:spLocks noChangeArrowheads="1"/>
            </p:cNvSpPr>
            <p:nvPr/>
          </p:nvSpPr>
          <p:spPr bwMode="auto">
            <a:xfrm>
              <a:off x="567" y="2160"/>
              <a:ext cx="204" cy="2161"/>
            </a:xfrm>
            <a:prstGeom prst="rect">
              <a:avLst/>
            </a:pr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pPr>
                <a:spcBef>
                  <a:spcPct val="50000"/>
                </a:spcBef>
              </a:pPr>
              <a:endParaRPr kumimoji="1" lang="ru-RU" sz="2400">
                <a:solidFill>
                  <a:srgbClr val="333300"/>
                </a:solidFill>
              </a:endParaRPr>
            </a:p>
          </p:txBody>
        </p:sp>
        <p:sp>
          <p:nvSpPr>
            <p:cNvPr id="16391" name="Freeform 7"/>
            <p:cNvSpPr>
              <a:spLocks/>
            </p:cNvSpPr>
            <p:nvPr/>
          </p:nvSpPr>
          <p:spPr bwMode="auto">
            <a:xfrm>
              <a:off x="222" y="2636"/>
              <a:ext cx="344" cy="647"/>
            </a:xfrm>
            <a:custGeom>
              <a:avLst/>
              <a:gdLst>
                <a:gd name="T0" fmla="*/ 343 w 344"/>
                <a:gd name="T1" fmla="*/ 52 h 647"/>
                <a:gd name="T2" fmla="*/ 343 w 344"/>
                <a:gd name="T3" fmla="*/ 194 h 647"/>
                <a:gd name="T4" fmla="*/ 335 w 344"/>
                <a:gd name="T5" fmla="*/ 188 h 647"/>
                <a:gd name="T6" fmla="*/ 315 w 344"/>
                <a:gd name="T7" fmla="*/ 188 h 647"/>
                <a:gd name="T8" fmla="*/ 300 w 344"/>
                <a:gd name="T9" fmla="*/ 194 h 647"/>
                <a:gd name="T10" fmla="*/ 284 w 344"/>
                <a:gd name="T11" fmla="*/ 209 h 647"/>
                <a:gd name="T12" fmla="*/ 242 w 344"/>
                <a:gd name="T13" fmla="*/ 261 h 647"/>
                <a:gd name="T14" fmla="*/ 146 w 344"/>
                <a:gd name="T15" fmla="*/ 366 h 647"/>
                <a:gd name="T16" fmla="*/ 50 w 344"/>
                <a:gd name="T17" fmla="*/ 475 h 647"/>
                <a:gd name="T18" fmla="*/ 30 w 344"/>
                <a:gd name="T19" fmla="*/ 505 h 647"/>
                <a:gd name="T20" fmla="*/ 17 w 344"/>
                <a:gd name="T21" fmla="*/ 535 h 647"/>
                <a:gd name="T22" fmla="*/ 10 w 344"/>
                <a:gd name="T23" fmla="*/ 582 h 647"/>
                <a:gd name="T24" fmla="*/ 0 w 344"/>
                <a:gd name="T25" fmla="*/ 646 h 647"/>
                <a:gd name="T26" fmla="*/ 0 w 344"/>
                <a:gd name="T27" fmla="*/ 365 h 647"/>
                <a:gd name="T28" fmla="*/ 5 w 344"/>
                <a:gd name="T29" fmla="*/ 392 h 647"/>
                <a:gd name="T30" fmla="*/ 10 w 344"/>
                <a:gd name="T31" fmla="*/ 404 h 647"/>
                <a:gd name="T32" fmla="*/ 20 w 344"/>
                <a:gd name="T33" fmla="*/ 410 h 647"/>
                <a:gd name="T34" fmla="*/ 30 w 344"/>
                <a:gd name="T35" fmla="*/ 413 h 647"/>
                <a:gd name="T36" fmla="*/ 45 w 344"/>
                <a:gd name="T37" fmla="*/ 413 h 647"/>
                <a:gd name="T38" fmla="*/ 60 w 344"/>
                <a:gd name="T39" fmla="*/ 407 h 647"/>
                <a:gd name="T40" fmla="*/ 257 w 344"/>
                <a:gd name="T41" fmla="*/ 190 h 647"/>
                <a:gd name="T42" fmla="*/ 297 w 344"/>
                <a:gd name="T43" fmla="*/ 138 h 647"/>
                <a:gd name="T44" fmla="*/ 312 w 344"/>
                <a:gd name="T45" fmla="*/ 111 h 647"/>
                <a:gd name="T46" fmla="*/ 325 w 344"/>
                <a:gd name="T47" fmla="*/ 84 h 647"/>
                <a:gd name="T48" fmla="*/ 335 w 344"/>
                <a:gd name="T49" fmla="*/ 39 h 647"/>
                <a:gd name="T50" fmla="*/ 343 w 344"/>
                <a:gd name="T51" fmla="*/ 0 h 647"/>
                <a:gd name="T52" fmla="*/ 343 w 344"/>
                <a:gd name="T53" fmla="*/ 117 h 6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7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1"/>
                  </a:lnTo>
                  <a:lnTo>
                    <a:pt x="146" y="366"/>
                  </a:lnTo>
                  <a:lnTo>
                    <a:pt x="50" y="475"/>
                  </a:lnTo>
                  <a:lnTo>
                    <a:pt x="30" y="505"/>
                  </a:lnTo>
                  <a:lnTo>
                    <a:pt x="17" y="535"/>
                  </a:lnTo>
                  <a:lnTo>
                    <a:pt x="10" y="582"/>
                  </a:lnTo>
                  <a:lnTo>
                    <a:pt x="0" y="646"/>
                  </a:lnTo>
                  <a:lnTo>
                    <a:pt x="0" y="365"/>
                  </a:lnTo>
                  <a:lnTo>
                    <a:pt x="5" y="392"/>
                  </a:lnTo>
                  <a:lnTo>
                    <a:pt x="10" y="404"/>
                  </a:lnTo>
                  <a:lnTo>
                    <a:pt x="20" y="410"/>
                  </a:lnTo>
                  <a:lnTo>
                    <a:pt x="30" y="413"/>
                  </a:lnTo>
                  <a:lnTo>
                    <a:pt x="45" y="413"/>
                  </a:lnTo>
                  <a:lnTo>
                    <a:pt x="60" y="407"/>
                  </a:lnTo>
                  <a:lnTo>
                    <a:pt x="257" y="190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16392" name="Freeform 8"/>
            <p:cNvSpPr>
              <a:spLocks/>
            </p:cNvSpPr>
            <p:nvPr/>
          </p:nvSpPr>
          <p:spPr bwMode="auto">
            <a:xfrm>
              <a:off x="222" y="2908"/>
              <a:ext cx="344" cy="645"/>
            </a:xfrm>
            <a:custGeom>
              <a:avLst/>
              <a:gdLst>
                <a:gd name="T0" fmla="*/ 343 w 344"/>
                <a:gd name="T1" fmla="*/ 52 h 645"/>
                <a:gd name="T2" fmla="*/ 343 w 344"/>
                <a:gd name="T3" fmla="*/ 194 h 645"/>
                <a:gd name="T4" fmla="*/ 335 w 344"/>
                <a:gd name="T5" fmla="*/ 188 h 645"/>
                <a:gd name="T6" fmla="*/ 315 w 344"/>
                <a:gd name="T7" fmla="*/ 188 h 645"/>
                <a:gd name="T8" fmla="*/ 300 w 344"/>
                <a:gd name="T9" fmla="*/ 194 h 645"/>
                <a:gd name="T10" fmla="*/ 284 w 344"/>
                <a:gd name="T11" fmla="*/ 209 h 645"/>
                <a:gd name="T12" fmla="*/ 242 w 344"/>
                <a:gd name="T13" fmla="*/ 260 h 645"/>
                <a:gd name="T14" fmla="*/ 146 w 344"/>
                <a:gd name="T15" fmla="*/ 365 h 645"/>
                <a:gd name="T16" fmla="*/ 50 w 344"/>
                <a:gd name="T17" fmla="*/ 473 h 645"/>
                <a:gd name="T18" fmla="*/ 30 w 344"/>
                <a:gd name="T19" fmla="*/ 504 h 645"/>
                <a:gd name="T20" fmla="*/ 17 w 344"/>
                <a:gd name="T21" fmla="*/ 534 h 645"/>
                <a:gd name="T22" fmla="*/ 10 w 344"/>
                <a:gd name="T23" fmla="*/ 580 h 645"/>
                <a:gd name="T24" fmla="*/ 0 w 344"/>
                <a:gd name="T25" fmla="*/ 644 h 645"/>
                <a:gd name="T26" fmla="*/ 0 w 344"/>
                <a:gd name="T27" fmla="*/ 364 h 645"/>
                <a:gd name="T28" fmla="*/ 5 w 344"/>
                <a:gd name="T29" fmla="*/ 391 h 645"/>
                <a:gd name="T30" fmla="*/ 10 w 344"/>
                <a:gd name="T31" fmla="*/ 403 h 645"/>
                <a:gd name="T32" fmla="*/ 20 w 344"/>
                <a:gd name="T33" fmla="*/ 409 h 645"/>
                <a:gd name="T34" fmla="*/ 30 w 344"/>
                <a:gd name="T35" fmla="*/ 412 h 645"/>
                <a:gd name="T36" fmla="*/ 45 w 344"/>
                <a:gd name="T37" fmla="*/ 412 h 645"/>
                <a:gd name="T38" fmla="*/ 60 w 344"/>
                <a:gd name="T39" fmla="*/ 406 h 645"/>
                <a:gd name="T40" fmla="*/ 257 w 344"/>
                <a:gd name="T41" fmla="*/ 189 h 645"/>
                <a:gd name="T42" fmla="*/ 297 w 344"/>
                <a:gd name="T43" fmla="*/ 138 h 645"/>
                <a:gd name="T44" fmla="*/ 312 w 344"/>
                <a:gd name="T45" fmla="*/ 111 h 645"/>
                <a:gd name="T46" fmla="*/ 325 w 344"/>
                <a:gd name="T47" fmla="*/ 84 h 645"/>
                <a:gd name="T48" fmla="*/ 335 w 344"/>
                <a:gd name="T49" fmla="*/ 39 h 645"/>
                <a:gd name="T50" fmla="*/ 343 w 344"/>
                <a:gd name="T51" fmla="*/ 0 h 645"/>
                <a:gd name="T52" fmla="*/ 343 w 344"/>
                <a:gd name="T53" fmla="*/ 117 h 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5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5"/>
                  </a:lnTo>
                  <a:lnTo>
                    <a:pt x="50" y="473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0"/>
                  </a:lnTo>
                  <a:lnTo>
                    <a:pt x="0" y="644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16393" name="Freeform 9"/>
            <p:cNvSpPr>
              <a:spLocks/>
            </p:cNvSpPr>
            <p:nvPr/>
          </p:nvSpPr>
          <p:spPr bwMode="auto">
            <a:xfrm>
              <a:off x="222" y="3165"/>
              <a:ext cx="344" cy="645"/>
            </a:xfrm>
            <a:custGeom>
              <a:avLst/>
              <a:gdLst>
                <a:gd name="T0" fmla="*/ 343 w 344"/>
                <a:gd name="T1" fmla="*/ 52 h 645"/>
                <a:gd name="T2" fmla="*/ 343 w 344"/>
                <a:gd name="T3" fmla="*/ 194 h 645"/>
                <a:gd name="T4" fmla="*/ 335 w 344"/>
                <a:gd name="T5" fmla="*/ 188 h 645"/>
                <a:gd name="T6" fmla="*/ 315 w 344"/>
                <a:gd name="T7" fmla="*/ 188 h 645"/>
                <a:gd name="T8" fmla="*/ 300 w 344"/>
                <a:gd name="T9" fmla="*/ 194 h 645"/>
                <a:gd name="T10" fmla="*/ 284 w 344"/>
                <a:gd name="T11" fmla="*/ 209 h 645"/>
                <a:gd name="T12" fmla="*/ 242 w 344"/>
                <a:gd name="T13" fmla="*/ 260 h 645"/>
                <a:gd name="T14" fmla="*/ 146 w 344"/>
                <a:gd name="T15" fmla="*/ 365 h 645"/>
                <a:gd name="T16" fmla="*/ 50 w 344"/>
                <a:gd name="T17" fmla="*/ 473 h 645"/>
                <a:gd name="T18" fmla="*/ 30 w 344"/>
                <a:gd name="T19" fmla="*/ 504 h 645"/>
                <a:gd name="T20" fmla="*/ 17 w 344"/>
                <a:gd name="T21" fmla="*/ 534 h 645"/>
                <a:gd name="T22" fmla="*/ 10 w 344"/>
                <a:gd name="T23" fmla="*/ 580 h 645"/>
                <a:gd name="T24" fmla="*/ 0 w 344"/>
                <a:gd name="T25" fmla="*/ 644 h 645"/>
                <a:gd name="T26" fmla="*/ 0 w 344"/>
                <a:gd name="T27" fmla="*/ 364 h 645"/>
                <a:gd name="T28" fmla="*/ 5 w 344"/>
                <a:gd name="T29" fmla="*/ 391 h 645"/>
                <a:gd name="T30" fmla="*/ 10 w 344"/>
                <a:gd name="T31" fmla="*/ 403 h 645"/>
                <a:gd name="T32" fmla="*/ 20 w 344"/>
                <a:gd name="T33" fmla="*/ 409 h 645"/>
                <a:gd name="T34" fmla="*/ 30 w 344"/>
                <a:gd name="T35" fmla="*/ 412 h 645"/>
                <a:gd name="T36" fmla="*/ 45 w 344"/>
                <a:gd name="T37" fmla="*/ 412 h 645"/>
                <a:gd name="T38" fmla="*/ 60 w 344"/>
                <a:gd name="T39" fmla="*/ 406 h 645"/>
                <a:gd name="T40" fmla="*/ 257 w 344"/>
                <a:gd name="T41" fmla="*/ 189 h 645"/>
                <a:gd name="T42" fmla="*/ 297 w 344"/>
                <a:gd name="T43" fmla="*/ 138 h 645"/>
                <a:gd name="T44" fmla="*/ 312 w 344"/>
                <a:gd name="T45" fmla="*/ 111 h 645"/>
                <a:gd name="T46" fmla="*/ 325 w 344"/>
                <a:gd name="T47" fmla="*/ 84 h 645"/>
                <a:gd name="T48" fmla="*/ 335 w 344"/>
                <a:gd name="T49" fmla="*/ 39 h 645"/>
                <a:gd name="T50" fmla="*/ 343 w 344"/>
                <a:gd name="T51" fmla="*/ 0 h 645"/>
                <a:gd name="T52" fmla="*/ 343 w 344"/>
                <a:gd name="T53" fmla="*/ 117 h 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5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5"/>
                  </a:lnTo>
                  <a:lnTo>
                    <a:pt x="50" y="473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0"/>
                  </a:lnTo>
                  <a:lnTo>
                    <a:pt x="0" y="644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16394" name="Freeform 10"/>
            <p:cNvSpPr>
              <a:spLocks/>
            </p:cNvSpPr>
            <p:nvPr/>
          </p:nvSpPr>
          <p:spPr bwMode="auto">
            <a:xfrm>
              <a:off x="222" y="3420"/>
              <a:ext cx="344" cy="646"/>
            </a:xfrm>
            <a:custGeom>
              <a:avLst/>
              <a:gdLst>
                <a:gd name="T0" fmla="*/ 343 w 344"/>
                <a:gd name="T1" fmla="*/ 52 h 646"/>
                <a:gd name="T2" fmla="*/ 343 w 344"/>
                <a:gd name="T3" fmla="*/ 194 h 646"/>
                <a:gd name="T4" fmla="*/ 335 w 344"/>
                <a:gd name="T5" fmla="*/ 188 h 646"/>
                <a:gd name="T6" fmla="*/ 315 w 344"/>
                <a:gd name="T7" fmla="*/ 188 h 646"/>
                <a:gd name="T8" fmla="*/ 300 w 344"/>
                <a:gd name="T9" fmla="*/ 194 h 646"/>
                <a:gd name="T10" fmla="*/ 284 w 344"/>
                <a:gd name="T11" fmla="*/ 209 h 646"/>
                <a:gd name="T12" fmla="*/ 242 w 344"/>
                <a:gd name="T13" fmla="*/ 260 h 646"/>
                <a:gd name="T14" fmla="*/ 146 w 344"/>
                <a:gd name="T15" fmla="*/ 366 h 646"/>
                <a:gd name="T16" fmla="*/ 50 w 344"/>
                <a:gd name="T17" fmla="*/ 474 h 646"/>
                <a:gd name="T18" fmla="*/ 30 w 344"/>
                <a:gd name="T19" fmla="*/ 504 h 646"/>
                <a:gd name="T20" fmla="*/ 17 w 344"/>
                <a:gd name="T21" fmla="*/ 534 h 646"/>
                <a:gd name="T22" fmla="*/ 10 w 344"/>
                <a:gd name="T23" fmla="*/ 581 h 646"/>
                <a:gd name="T24" fmla="*/ 0 w 344"/>
                <a:gd name="T25" fmla="*/ 645 h 646"/>
                <a:gd name="T26" fmla="*/ 0 w 344"/>
                <a:gd name="T27" fmla="*/ 364 h 646"/>
                <a:gd name="T28" fmla="*/ 5 w 344"/>
                <a:gd name="T29" fmla="*/ 391 h 646"/>
                <a:gd name="T30" fmla="*/ 10 w 344"/>
                <a:gd name="T31" fmla="*/ 403 h 646"/>
                <a:gd name="T32" fmla="*/ 20 w 344"/>
                <a:gd name="T33" fmla="*/ 409 h 646"/>
                <a:gd name="T34" fmla="*/ 30 w 344"/>
                <a:gd name="T35" fmla="*/ 412 h 646"/>
                <a:gd name="T36" fmla="*/ 45 w 344"/>
                <a:gd name="T37" fmla="*/ 412 h 646"/>
                <a:gd name="T38" fmla="*/ 60 w 344"/>
                <a:gd name="T39" fmla="*/ 406 h 646"/>
                <a:gd name="T40" fmla="*/ 257 w 344"/>
                <a:gd name="T41" fmla="*/ 189 h 646"/>
                <a:gd name="T42" fmla="*/ 297 w 344"/>
                <a:gd name="T43" fmla="*/ 138 h 646"/>
                <a:gd name="T44" fmla="*/ 312 w 344"/>
                <a:gd name="T45" fmla="*/ 111 h 646"/>
                <a:gd name="T46" fmla="*/ 325 w 344"/>
                <a:gd name="T47" fmla="*/ 84 h 646"/>
                <a:gd name="T48" fmla="*/ 335 w 344"/>
                <a:gd name="T49" fmla="*/ 39 h 646"/>
                <a:gd name="T50" fmla="*/ 343 w 344"/>
                <a:gd name="T51" fmla="*/ 0 h 646"/>
                <a:gd name="T52" fmla="*/ 343 w 344"/>
                <a:gd name="T53" fmla="*/ 117 h 6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6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6"/>
                  </a:lnTo>
                  <a:lnTo>
                    <a:pt x="50" y="474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1"/>
                  </a:lnTo>
                  <a:lnTo>
                    <a:pt x="0" y="645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16395" name="Freeform 11"/>
            <p:cNvSpPr>
              <a:spLocks/>
            </p:cNvSpPr>
            <p:nvPr/>
          </p:nvSpPr>
          <p:spPr bwMode="auto">
            <a:xfrm>
              <a:off x="222" y="3677"/>
              <a:ext cx="344" cy="646"/>
            </a:xfrm>
            <a:custGeom>
              <a:avLst/>
              <a:gdLst>
                <a:gd name="T0" fmla="*/ 343 w 344"/>
                <a:gd name="T1" fmla="*/ 52 h 646"/>
                <a:gd name="T2" fmla="*/ 343 w 344"/>
                <a:gd name="T3" fmla="*/ 194 h 646"/>
                <a:gd name="T4" fmla="*/ 335 w 344"/>
                <a:gd name="T5" fmla="*/ 188 h 646"/>
                <a:gd name="T6" fmla="*/ 315 w 344"/>
                <a:gd name="T7" fmla="*/ 188 h 646"/>
                <a:gd name="T8" fmla="*/ 300 w 344"/>
                <a:gd name="T9" fmla="*/ 194 h 646"/>
                <a:gd name="T10" fmla="*/ 284 w 344"/>
                <a:gd name="T11" fmla="*/ 209 h 646"/>
                <a:gd name="T12" fmla="*/ 242 w 344"/>
                <a:gd name="T13" fmla="*/ 260 h 646"/>
                <a:gd name="T14" fmla="*/ 146 w 344"/>
                <a:gd name="T15" fmla="*/ 366 h 646"/>
                <a:gd name="T16" fmla="*/ 50 w 344"/>
                <a:gd name="T17" fmla="*/ 474 h 646"/>
                <a:gd name="T18" fmla="*/ 30 w 344"/>
                <a:gd name="T19" fmla="*/ 504 h 646"/>
                <a:gd name="T20" fmla="*/ 17 w 344"/>
                <a:gd name="T21" fmla="*/ 534 h 646"/>
                <a:gd name="T22" fmla="*/ 10 w 344"/>
                <a:gd name="T23" fmla="*/ 581 h 646"/>
                <a:gd name="T24" fmla="*/ 0 w 344"/>
                <a:gd name="T25" fmla="*/ 645 h 646"/>
                <a:gd name="T26" fmla="*/ 0 w 344"/>
                <a:gd name="T27" fmla="*/ 364 h 646"/>
                <a:gd name="T28" fmla="*/ 5 w 344"/>
                <a:gd name="T29" fmla="*/ 391 h 646"/>
                <a:gd name="T30" fmla="*/ 10 w 344"/>
                <a:gd name="T31" fmla="*/ 403 h 646"/>
                <a:gd name="T32" fmla="*/ 20 w 344"/>
                <a:gd name="T33" fmla="*/ 409 h 646"/>
                <a:gd name="T34" fmla="*/ 30 w 344"/>
                <a:gd name="T35" fmla="*/ 412 h 646"/>
                <a:gd name="T36" fmla="*/ 45 w 344"/>
                <a:gd name="T37" fmla="*/ 412 h 646"/>
                <a:gd name="T38" fmla="*/ 60 w 344"/>
                <a:gd name="T39" fmla="*/ 406 h 646"/>
                <a:gd name="T40" fmla="*/ 257 w 344"/>
                <a:gd name="T41" fmla="*/ 189 h 646"/>
                <a:gd name="T42" fmla="*/ 297 w 344"/>
                <a:gd name="T43" fmla="*/ 138 h 646"/>
                <a:gd name="T44" fmla="*/ 312 w 344"/>
                <a:gd name="T45" fmla="*/ 111 h 646"/>
                <a:gd name="T46" fmla="*/ 325 w 344"/>
                <a:gd name="T47" fmla="*/ 84 h 646"/>
                <a:gd name="T48" fmla="*/ 335 w 344"/>
                <a:gd name="T49" fmla="*/ 39 h 646"/>
                <a:gd name="T50" fmla="*/ 343 w 344"/>
                <a:gd name="T51" fmla="*/ 0 h 646"/>
                <a:gd name="T52" fmla="*/ 343 w 344"/>
                <a:gd name="T53" fmla="*/ 117 h 6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6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6"/>
                  </a:lnTo>
                  <a:lnTo>
                    <a:pt x="50" y="474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1"/>
                  </a:lnTo>
                  <a:lnTo>
                    <a:pt x="0" y="645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16396" name="Freeform 12"/>
            <p:cNvSpPr>
              <a:spLocks/>
            </p:cNvSpPr>
            <p:nvPr/>
          </p:nvSpPr>
          <p:spPr bwMode="auto">
            <a:xfrm>
              <a:off x="301" y="3932"/>
              <a:ext cx="265" cy="392"/>
            </a:xfrm>
            <a:custGeom>
              <a:avLst/>
              <a:gdLst>
                <a:gd name="T0" fmla="*/ 264 w 265"/>
                <a:gd name="T1" fmla="*/ 52 h 392"/>
                <a:gd name="T2" fmla="*/ 264 w 265"/>
                <a:gd name="T3" fmla="*/ 194 h 392"/>
                <a:gd name="T4" fmla="*/ 256 w 265"/>
                <a:gd name="T5" fmla="*/ 188 h 392"/>
                <a:gd name="T6" fmla="*/ 236 w 265"/>
                <a:gd name="T7" fmla="*/ 188 h 392"/>
                <a:gd name="T8" fmla="*/ 221 w 265"/>
                <a:gd name="T9" fmla="*/ 194 h 392"/>
                <a:gd name="T10" fmla="*/ 205 w 265"/>
                <a:gd name="T11" fmla="*/ 209 h 392"/>
                <a:gd name="T12" fmla="*/ 162 w 265"/>
                <a:gd name="T13" fmla="*/ 261 h 392"/>
                <a:gd name="T14" fmla="*/ 66 w 265"/>
                <a:gd name="T15" fmla="*/ 366 h 392"/>
                <a:gd name="T16" fmla="*/ 45 w 265"/>
                <a:gd name="T17" fmla="*/ 391 h 392"/>
                <a:gd name="T18" fmla="*/ 0 w 265"/>
                <a:gd name="T19" fmla="*/ 391 h 392"/>
                <a:gd name="T20" fmla="*/ 178 w 265"/>
                <a:gd name="T21" fmla="*/ 190 h 392"/>
                <a:gd name="T22" fmla="*/ 218 w 265"/>
                <a:gd name="T23" fmla="*/ 138 h 392"/>
                <a:gd name="T24" fmla="*/ 233 w 265"/>
                <a:gd name="T25" fmla="*/ 111 h 392"/>
                <a:gd name="T26" fmla="*/ 246 w 265"/>
                <a:gd name="T27" fmla="*/ 84 h 392"/>
                <a:gd name="T28" fmla="*/ 256 w 265"/>
                <a:gd name="T29" fmla="*/ 39 h 392"/>
                <a:gd name="T30" fmla="*/ 264 w 265"/>
                <a:gd name="T31" fmla="*/ 0 h 392"/>
                <a:gd name="T32" fmla="*/ 264 w 265"/>
                <a:gd name="T33" fmla="*/ 117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65" h="392">
                  <a:moveTo>
                    <a:pt x="264" y="52"/>
                  </a:moveTo>
                  <a:lnTo>
                    <a:pt x="264" y="194"/>
                  </a:lnTo>
                  <a:lnTo>
                    <a:pt x="256" y="188"/>
                  </a:lnTo>
                  <a:lnTo>
                    <a:pt x="236" y="188"/>
                  </a:lnTo>
                  <a:lnTo>
                    <a:pt x="221" y="194"/>
                  </a:lnTo>
                  <a:lnTo>
                    <a:pt x="205" y="209"/>
                  </a:lnTo>
                  <a:lnTo>
                    <a:pt x="162" y="261"/>
                  </a:lnTo>
                  <a:lnTo>
                    <a:pt x="66" y="366"/>
                  </a:lnTo>
                  <a:lnTo>
                    <a:pt x="45" y="391"/>
                  </a:lnTo>
                  <a:lnTo>
                    <a:pt x="0" y="391"/>
                  </a:lnTo>
                  <a:lnTo>
                    <a:pt x="178" y="190"/>
                  </a:lnTo>
                  <a:lnTo>
                    <a:pt x="218" y="138"/>
                  </a:lnTo>
                  <a:lnTo>
                    <a:pt x="233" y="111"/>
                  </a:lnTo>
                  <a:lnTo>
                    <a:pt x="246" y="84"/>
                  </a:lnTo>
                  <a:lnTo>
                    <a:pt x="256" y="39"/>
                  </a:lnTo>
                  <a:lnTo>
                    <a:pt x="264" y="0"/>
                  </a:lnTo>
                  <a:lnTo>
                    <a:pt x="264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16397" name="Freeform 13"/>
            <p:cNvSpPr>
              <a:spLocks/>
            </p:cNvSpPr>
            <p:nvPr/>
          </p:nvSpPr>
          <p:spPr bwMode="auto">
            <a:xfrm>
              <a:off x="222" y="2366"/>
              <a:ext cx="344" cy="645"/>
            </a:xfrm>
            <a:custGeom>
              <a:avLst/>
              <a:gdLst>
                <a:gd name="T0" fmla="*/ 343 w 344"/>
                <a:gd name="T1" fmla="*/ 52 h 645"/>
                <a:gd name="T2" fmla="*/ 343 w 344"/>
                <a:gd name="T3" fmla="*/ 194 h 645"/>
                <a:gd name="T4" fmla="*/ 335 w 344"/>
                <a:gd name="T5" fmla="*/ 188 h 645"/>
                <a:gd name="T6" fmla="*/ 315 w 344"/>
                <a:gd name="T7" fmla="*/ 188 h 645"/>
                <a:gd name="T8" fmla="*/ 300 w 344"/>
                <a:gd name="T9" fmla="*/ 194 h 645"/>
                <a:gd name="T10" fmla="*/ 284 w 344"/>
                <a:gd name="T11" fmla="*/ 209 h 645"/>
                <a:gd name="T12" fmla="*/ 242 w 344"/>
                <a:gd name="T13" fmla="*/ 260 h 645"/>
                <a:gd name="T14" fmla="*/ 146 w 344"/>
                <a:gd name="T15" fmla="*/ 365 h 645"/>
                <a:gd name="T16" fmla="*/ 50 w 344"/>
                <a:gd name="T17" fmla="*/ 473 h 645"/>
                <a:gd name="T18" fmla="*/ 30 w 344"/>
                <a:gd name="T19" fmla="*/ 504 h 645"/>
                <a:gd name="T20" fmla="*/ 17 w 344"/>
                <a:gd name="T21" fmla="*/ 534 h 645"/>
                <a:gd name="T22" fmla="*/ 10 w 344"/>
                <a:gd name="T23" fmla="*/ 580 h 645"/>
                <a:gd name="T24" fmla="*/ 0 w 344"/>
                <a:gd name="T25" fmla="*/ 644 h 645"/>
                <a:gd name="T26" fmla="*/ 0 w 344"/>
                <a:gd name="T27" fmla="*/ 364 h 645"/>
                <a:gd name="T28" fmla="*/ 5 w 344"/>
                <a:gd name="T29" fmla="*/ 391 h 645"/>
                <a:gd name="T30" fmla="*/ 10 w 344"/>
                <a:gd name="T31" fmla="*/ 403 h 645"/>
                <a:gd name="T32" fmla="*/ 20 w 344"/>
                <a:gd name="T33" fmla="*/ 409 h 645"/>
                <a:gd name="T34" fmla="*/ 30 w 344"/>
                <a:gd name="T35" fmla="*/ 412 h 645"/>
                <a:gd name="T36" fmla="*/ 45 w 344"/>
                <a:gd name="T37" fmla="*/ 412 h 645"/>
                <a:gd name="T38" fmla="*/ 60 w 344"/>
                <a:gd name="T39" fmla="*/ 406 h 645"/>
                <a:gd name="T40" fmla="*/ 257 w 344"/>
                <a:gd name="T41" fmla="*/ 189 h 645"/>
                <a:gd name="T42" fmla="*/ 297 w 344"/>
                <a:gd name="T43" fmla="*/ 138 h 645"/>
                <a:gd name="T44" fmla="*/ 312 w 344"/>
                <a:gd name="T45" fmla="*/ 111 h 645"/>
                <a:gd name="T46" fmla="*/ 325 w 344"/>
                <a:gd name="T47" fmla="*/ 84 h 645"/>
                <a:gd name="T48" fmla="*/ 335 w 344"/>
                <a:gd name="T49" fmla="*/ 39 h 645"/>
                <a:gd name="T50" fmla="*/ 343 w 344"/>
                <a:gd name="T51" fmla="*/ 0 h 645"/>
                <a:gd name="T52" fmla="*/ 343 w 344"/>
                <a:gd name="T53" fmla="*/ 117 h 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5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5"/>
                  </a:lnTo>
                  <a:lnTo>
                    <a:pt x="50" y="473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0"/>
                  </a:lnTo>
                  <a:lnTo>
                    <a:pt x="0" y="644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16398" name="Freeform 14"/>
            <p:cNvSpPr>
              <a:spLocks/>
            </p:cNvSpPr>
            <p:nvPr/>
          </p:nvSpPr>
          <p:spPr bwMode="auto">
            <a:xfrm>
              <a:off x="222" y="2151"/>
              <a:ext cx="346" cy="575"/>
            </a:xfrm>
            <a:custGeom>
              <a:avLst/>
              <a:gdLst>
                <a:gd name="T0" fmla="*/ 345 w 346"/>
                <a:gd name="T1" fmla="*/ 0 h 575"/>
                <a:gd name="T2" fmla="*/ 343 w 346"/>
                <a:gd name="T3" fmla="*/ 122 h 575"/>
                <a:gd name="T4" fmla="*/ 336 w 346"/>
                <a:gd name="T5" fmla="*/ 116 h 575"/>
                <a:gd name="T6" fmla="*/ 315 w 346"/>
                <a:gd name="T7" fmla="*/ 116 h 575"/>
                <a:gd name="T8" fmla="*/ 300 w 346"/>
                <a:gd name="T9" fmla="*/ 122 h 575"/>
                <a:gd name="T10" fmla="*/ 285 w 346"/>
                <a:gd name="T11" fmla="*/ 137 h 575"/>
                <a:gd name="T12" fmla="*/ 242 w 346"/>
                <a:gd name="T13" fmla="*/ 188 h 575"/>
                <a:gd name="T14" fmla="*/ 146 w 346"/>
                <a:gd name="T15" fmla="*/ 294 h 575"/>
                <a:gd name="T16" fmla="*/ 50 w 346"/>
                <a:gd name="T17" fmla="*/ 403 h 575"/>
                <a:gd name="T18" fmla="*/ 30 w 346"/>
                <a:gd name="T19" fmla="*/ 433 h 575"/>
                <a:gd name="T20" fmla="*/ 17 w 346"/>
                <a:gd name="T21" fmla="*/ 463 h 575"/>
                <a:gd name="T22" fmla="*/ 10 w 346"/>
                <a:gd name="T23" fmla="*/ 510 h 575"/>
                <a:gd name="T24" fmla="*/ 0 w 346"/>
                <a:gd name="T25" fmla="*/ 574 h 575"/>
                <a:gd name="T26" fmla="*/ 0 w 346"/>
                <a:gd name="T27" fmla="*/ 293 h 575"/>
                <a:gd name="T28" fmla="*/ 5 w 346"/>
                <a:gd name="T29" fmla="*/ 320 h 575"/>
                <a:gd name="T30" fmla="*/ 10 w 346"/>
                <a:gd name="T31" fmla="*/ 332 h 575"/>
                <a:gd name="T32" fmla="*/ 20 w 346"/>
                <a:gd name="T33" fmla="*/ 338 h 575"/>
                <a:gd name="T34" fmla="*/ 30 w 346"/>
                <a:gd name="T35" fmla="*/ 341 h 575"/>
                <a:gd name="T36" fmla="*/ 45 w 346"/>
                <a:gd name="T37" fmla="*/ 341 h 575"/>
                <a:gd name="T38" fmla="*/ 60 w 346"/>
                <a:gd name="T39" fmla="*/ 335 h 575"/>
                <a:gd name="T40" fmla="*/ 257 w 346"/>
                <a:gd name="T41" fmla="*/ 117 h 575"/>
                <a:gd name="T42" fmla="*/ 298 w 346"/>
                <a:gd name="T43" fmla="*/ 66 h 575"/>
                <a:gd name="T44" fmla="*/ 313 w 346"/>
                <a:gd name="T45" fmla="*/ 39 h 575"/>
                <a:gd name="T46" fmla="*/ 326 w 346"/>
                <a:gd name="T47" fmla="*/ 12 h 575"/>
                <a:gd name="T48" fmla="*/ 329 w 346"/>
                <a:gd name="T49" fmla="*/ 0 h 575"/>
                <a:gd name="T50" fmla="*/ 345 w 346"/>
                <a:gd name="T51" fmla="*/ 3 h 575"/>
                <a:gd name="T52" fmla="*/ 343 w 346"/>
                <a:gd name="T53" fmla="*/ 45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6" h="575">
                  <a:moveTo>
                    <a:pt x="345" y="0"/>
                  </a:moveTo>
                  <a:lnTo>
                    <a:pt x="343" y="122"/>
                  </a:lnTo>
                  <a:lnTo>
                    <a:pt x="336" y="116"/>
                  </a:lnTo>
                  <a:lnTo>
                    <a:pt x="315" y="116"/>
                  </a:lnTo>
                  <a:lnTo>
                    <a:pt x="300" y="122"/>
                  </a:lnTo>
                  <a:lnTo>
                    <a:pt x="285" y="137"/>
                  </a:lnTo>
                  <a:lnTo>
                    <a:pt x="242" y="188"/>
                  </a:lnTo>
                  <a:lnTo>
                    <a:pt x="146" y="294"/>
                  </a:lnTo>
                  <a:lnTo>
                    <a:pt x="50" y="403"/>
                  </a:lnTo>
                  <a:lnTo>
                    <a:pt x="30" y="433"/>
                  </a:lnTo>
                  <a:lnTo>
                    <a:pt x="17" y="463"/>
                  </a:lnTo>
                  <a:lnTo>
                    <a:pt x="10" y="510"/>
                  </a:lnTo>
                  <a:lnTo>
                    <a:pt x="0" y="574"/>
                  </a:lnTo>
                  <a:lnTo>
                    <a:pt x="0" y="293"/>
                  </a:lnTo>
                  <a:lnTo>
                    <a:pt x="5" y="320"/>
                  </a:lnTo>
                  <a:lnTo>
                    <a:pt x="10" y="332"/>
                  </a:lnTo>
                  <a:lnTo>
                    <a:pt x="20" y="338"/>
                  </a:lnTo>
                  <a:lnTo>
                    <a:pt x="30" y="341"/>
                  </a:lnTo>
                  <a:lnTo>
                    <a:pt x="45" y="341"/>
                  </a:lnTo>
                  <a:lnTo>
                    <a:pt x="60" y="335"/>
                  </a:lnTo>
                  <a:lnTo>
                    <a:pt x="257" y="117"/>
                  </a:lnTo>
                  <a:lnTo>
                    <a:pt x="298" y="66"/>
                  </a:lnTo>
                  <a:lnTo>
                    <a:pt x="313" y="39"/>
                  </a:lnTo>
                  <a:lnTo>
                    <a:pt x="326" y="12"/>
                  </a:lnTo>
                  <a:lnTo>
                    <a:pt x="329" y="0"/>
                  </a:lnTo>
                  <a:lnTo>
                    <a:pt x="345" y="3"/>
                  </a:lnTo>
                  <a:lnTo>
                    <a:pt x="343" y="45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16399" name="Rectangle 15"/>
            <p:cNvSpPr>
              <a:spLocks noChangeArrowheads="1"/>
            </p:cNvSpPr>
            <p:nvPr/>
          </p:nvSpPr>
          <p:spPr bwMode="auto">
            <a:xfrm>
              <a:off x="453" y="-3"/>
              <a:ext cx="114" cy="2170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16400" name="Rectangle 16"/>
            <p:cNvSpPr>
              <a:spLocks noChangeArrowheads="1"/>
            </p:cNvSpPr>
            <p:nvPr/>
          </p:nvSpPr>
          <p:spPr bwMode="auto">
            <a:xfrm>
              <a:off x="0" y="-3"/>
              <a:ext cx="221" cy="2170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pPr>
                <a:spcBef>
                  <a:spcPct val="50000"/>
                </a:spcBef>
              </a:pPr>
              <a:endParaRPr kumimoji="1" lang="ru-RU" sz="2400">
                <a:solidFill>
                  <a:srgbClr val="333300"/>
                </a:solidFill>
              </a:endParaRPr>
            </a:p>
          </p:txBody>
        </p:sp>
        <p:sp>
          <p:nvSpPr>
            <p:cNvPr id="16401" name="Rectangle 17"/>
            <p:cNvSpPr>
              <a:spLocks noChangeArrowheads="1"/>
            </p:cNvSpPr>
            <p:nvPr/>
          </p:nvSpPr>
          <p:spPr bwMode="auto">
            <a:xfrm>
              <a:off x="222" y="-3"/>
              <a:ext cx="231" cy="2170"/>
            </a:xfrm>
            <a:prstGeom prst="rect">
              <a:avLst/>
            </a:pr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16402" name="Rectangle 18"/>
            <p:cNvSpPr>
              <a:spLocks noChangeArrowheads="1"/>
            </p:cNvSpPr>
            <p:nvPr/>
          </p:nvSpPr>
          <p:spPr bwMode="auto">
            <a:xfrm>
              <a:off x="567" y="-3"/>
              <a:ext cx="204" cy="2170"/>
            </a:xfrm>
            <a:prstGeom prst="rect">
              <a:avLst/>
            </a:pr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pPr>
                <a:spcBef>
                  <a:spcPct val="50000"/>
                </a:spcBef>
              </a:pPr>
              <a:endParaRPr kumimoji="1" lang="ru-RU" sz="2400">
                <a:solidFill>
                  <a:srgbClr val="333300"/>
                </a:solidFill>
              </a:endParaRPr>
            </a:p>
          </p:txBody>
        </p:sp>
        <p:sp>
          <p:nvSpPr>
            <p:cNvPr id="16403" name="Freeform 19"/>
            <p:cNvSpPr>
              <a:spLocks/>
            </p:cNvSpPr>
            <p:nvPr/>
          </p:nvSpPr>
          <p:spPr bwMode="auto">
            <a:xfrm>
              <a:off x="222" y="497"/>
              <a:ext cx="344" cy="646"/>
            </a:xfrm>
            <a:custGeom>
              <a:avLst/>
              <a:gdLst>
                <a:gd name="T0" fmla="*/ 343 w 344"/>
                <a:gd name="T1" fmla="*/ 52 h 646"/>
                <a:gd name="T2" fmla="*/ 343 w 344"/>
                <a:gd name="T3" fmla="*/ 194 h 646"/>
                <a:gd name="T4" fmla="*/ 335 w 344"/>
                <a:gd name="T5" fmla="*/ 188 h 646"/>
                <a:gd name="T6" fmla="*/ 315 w 344"/>
                <a:gd name="T7" fmla="*/ 188 h 646"/>
                <a:gd name="T8" fmla="*/ 300 w 344"/>
                <a:gd name="T9" fmla="*/ 194 h 646"/>
                <a:gd name="T10" fmla="*/ 284 w 344"/>
                <a:gd name="T11" fmla="*/ 209 h 646"/>
                <a:gd name="T12" fmla="*/ 242 w 344"/>
                <a:gd name="T13" fmla="*/ 260 h 646"/>
                <a:gd name="T14" fmla="*/ 146 w 344"/>
                <a:gd name="T15" fmla="*/ 366 h 646"/>
                <a:gd name="T16" fmla="*/ 50 w 344"/>
                <a:gd name="T17" fmla="*/ 474 h 646"/>
                <a:gd name="T18" fmla="*/ 30 w 344"/>
                <a:gd name="T19" fmla="*/ 504 h 646"/>
                <a:gd name="T20" fmla="*/ 17 w 344"/>
                <a:gd name="T21" fmla="*/ 534 h 646"/>
                <a:gd name="T22" fmla="*/ 10 w 344"/>
                <a:gd name="T23" fmla="*/ 581 h 646"/>
                <a:gd name="T24" fmla="*/ 0 w 344"/>
                <a:gd name="T25" fmla="*/ 645 h 646"/>
                <a:gd name="T26" fmla="*/ 0 w 344"/>
                <a:gd name="T27" fmla="*/ 364 h 646"/>
                <a:gd name="T28" fmla="*/ 5 w 344"/>
                <a:gd name="T29" fmla="*/ 391 h 646"/>
                <a:gd name="T30" fmla="*/ 10 w 344"/>
                <a:gd name="T31" fmla="*/ 403 h 646"/>
                <a:gd name="T32" fmla="*/ 20 w 344"/>
                <a:gd name="T33" fmla="*/ 409 h 646"/>
                <a:gd name="T34" fmla="*/ 30 w 344"/>
                <a:gd name="T35" fmla="*/ 412 h 646"/>
                <a:gd name="T36" fmla="*/ 45 w 344"/>
                <a:gd name="T37" fmla="*/ 412 h 646"/>
                <a:gd name="T38" fmla="*/ 60 w 344"/>
                <a:gd name="T39" fmla="*/ 406 h 646"/>
                <a:gd name="T40" fmla="*/ 257 w 344"/>
                <a:gd name="T41" fmla="*/ 189 h 646"/>
                <a:gd name="T42" fmla="*/ 297 w 344"/>
                <a:gd name="T43" fmla="*/ 138 h 646"/>
                <a:gd name="T44" fmla="*/ 312 w 344"/>
                <a:gd name="T45" fmla="*/ 111 h 646"/>
                <a:gd name="T46" fmla="*/ 325 w 344"/>
                <a:gd name="T47" fmla="*/ 84 h 646"/>
                <a:gd name="T48" fmla="*/ 335 w 344"/>
                <a:gd name="T49" fmla="*/ 39 h 646"/>
                <a:gd name="T50" fmla="*/ 343 w 344"/>
                <a:gd name="T51" fmla="*/ 0 h 646"/>
                <a:gd name="T52" fmla="*/ 343 w 344"/>
                <a:gd name="T53" fmla="*/ 117 h 6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6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6"/>
                  </a:lnTo>
                  <a:lnTo>
                    <a:pt x="50" y="474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1"/>
                  </a:lnTo>
                  <a:lnTo>
                    <a:pt x="0" y="645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16404" name="Freeform 20"/>
            <p:cNvSpPr>
              <a:spLocks/>
            </p:cNvSpPr>
            <p:nvPr/>
          </p:nvSpPr>
          <p:spPr bwMode="auto">
            <a:xfrm>
              <a:off x="222" y="754"/>
              <a:ext cx="344" cy="645"/>
            </a:xfrm>
            <a:custGeom>
              <a:avLst/>
              <a:gdLst>
                <a:gd name="T0" fmla="*/ 343 w 344"/>
                <a:gd name="T1" fmla="*/ 52 h 645"/>
                <a:gd name="T2" fmla="*/ 343 w 344"/>
                <a:gd name="T3" fmla="*/ 194 h 645"/>
                <a:gd name="T4" fmla="*/ 335 w 344"/>
                <a:gd name="T5" fmla="*/ 188 h 645"/>
                <a:gd name="T6" fmla="*/ 315 w 344"/>
                <a:gd name="T7" fmla="*/ 188 h 645"/>
                <a:gd name="T8" fmla="*/ 300 w 344"/>
                <a:gd name="T9" fmla="*/ 194 h 645"/>
                <a:gd name="T10" fmla="*/ 284 w 344"/>
                <a:gd name="T11" fmla="*/ 209 h 645"/>
                <a:gd name="T12" fmla="*/ 242 w 344"/>
                <a:gd name="T13" fmla="*/ 260 h 645"/>
                <a:gd name="T14" fmla="*/ 146 w 344"/>
                <a:gd name="T15" fmla="*/ 365 h 645"/>
                <a:gd name="T16" fmla="*/ 50 w 344"/>
                <a:gd name="T17" fmla="*/ 473 h 645"/>
                <a:gd name="T18" fmla="*/ 30 w 344"/>
                <a:gd name="T19" fmla="*/ 504 h 645"/>
                <a:gd name="T20" fmla="*/ 17 w 344"/>
                <a:gd name="T21" fmla="*/ 534 h 645"/>
                <a:gd name="T22" fmla="*/ 10 w 344"/>
                <a:gd name="T23" fmla="*/ 580 h 645"/>
                <a:gd name="T24" fmla="*/ 0 w 344"/>
                <a:gd name="T25" fmla="*/ 644 h 645"/>
                <a:gd name="T26" fmla="*/ 0 w 344"/>
                <a:gd name="T27" fmla="*/ 364 h 645"/>
                <a:gd name="T28" fmla="*/ 5 w 344"/>
                <a:gd name="T29" fmla="*/ 391 h 645"/>
                <a:gd name="T30" fmla="*/ 10 w 344"/>
                <a:gd name="T31" fmla="*/ 403 h 645"/>
                <a:gd name="T32" fmla="*/ 20 w 344"/>
                <a:gd name="T33" fmla="*/ 409 h 645"/>
                <a:gd name="T34" fmla="*/ 30 w 344"/>
                <a:gd name="T35" fmla="*/ 412 h 645"/>
                <a:gd name="T36" fmla="*/ 45 w 344"/>
                <a:gd name="T37" fmla="*/ 412 h 645"/>
                <a:gd name="T38" fmla="*/ 60 w 344"/>
                <a:gd name="T39" fmla="*/ 406 h 645"/>
                <a:gd name="T40" fmla="*/ 257 w 344"/>
                <a:gd name="T41" fmla="*/ 189 h 645"/>
                <a:gd name="T42" fmla="*/ 297 w 344"/>
                <a:gd name="T43" fmla="*/ 138 h 645"/>
                <a:gd name="T44" fmla="*/ 312 w 344"/>
                <a:gd name="T45" fmla="*/ 111 h 645"/>
                <a:gd name="T46" fmla="*/ 325 w 344"/>
                <a:gd name="T47" fmla="*/ 84 h 645"/>
                <a:gd name="T48" fmla="*/ 335 w 344"/>
                <a:gd name="T49" fmla="*/ 39 h 645"/>
                <a:gd name="T50" fmla="*/ 343 w 344"/>
                <a:gd name="T51" fmla="*/ 0 h 645"/>
                <a:gd name="T52" fmla="*/ 343 w 344"/>
                <a:gd name="T53" fmla="*/ 117 h 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5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5"/>
                  </a:lnTo>
                  <a:lnTo>
                    <a:pt x="50" y="473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0"/>
                  </a:lnTo>
                  <a:lnTo>
                    <a:pt x="0" y="644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16405" name="Freeform 21"/>
            <p:cNvSpPr>
              <a:spLocks/>
            </p:cNvSpPr>
            <p:nvPr/>
          </p:nvSpPr>
          <p:spPr bwMode="auto">
            <a:xfrm>
              <a:off x="222" y="1010"/>
              <a:ext cx="344" cy="645"/>
            </a:xfrm>
            <a:custGeom>
              <a:avLst/>
              <a:gdLst>
                <a:gd name="T0" fmla="*/ 343 w 344"/>
                <a:gd name="T1" fmla="*/ 52 h 645"/>
                <a:gd name="T2" fmla="*/ 343 w 344"/>
                <a:gd name="T3" fmla="*/ 194 h 645"/>
                <a:gd name="T4" fmla="*/ 335 w 344"/>
                <a:gd name="T5" fmla="*/ 188 h 645"/>
                <a:gd name="T6" fmla="*/ 315 w 344"/>
                <a:gd name="T7" fmla="*/ 188 h 645"/>
                <a:gd name="T8" fmla="*/ 300 w 344"/>
                <a:gd name="T9" fmla="*/ 194 h 645"/>
                <a:gd name="T10" fmla="*/ 284 w 344"/>
                <a:gd name="T11" fmla="*/ 209 h 645"/>
                <a:gd name="T12" fmla="*/ 242 w 344"/>
                <a:gd name="T13" fmla="*/ 260 h 645"/>
                <a:gd name="T14" fmla="*/ 146 w 344"/>
                <a:gd name="T15" fmla="*/ 365 h 645"/>
                <a:gd name="T16" fmla="*/ 50 w 344"/>
                <a:gd name="T17" fmla="*/ 473 h 645"/>
                <a:gd name="T18" fmla="*/ 30 w 344"/>
                <a:gd name="T19" fmla="*/ 504 h 645"/>
                <a:gd name="T20" fmla="*/ 17 w 344"/>
                <a:gd name="T21" fmla="*/ 534 h 645"/>
                <a:gd name="T22" fmla="*/ 10 w 344"/>
                <a:gd name="T23" fmla="*/ 580 h 645"/>
                <a:gd name="T24" fmla="*/ 0 w 344"/>
                <a:gd name="T25" fmla="*/ 644 h 645"/>
                <a:gd name="T26" fmla="*/ 0 w 344"/>
                <a:gd name="T27" fmla="*/ 364 h 645"/>
                <a:gd name="T28" fmla="*/ 5 w 344"/>
                <a:gd name="T29" fmla="*/ 391 h 645"/>
                <a:gd name="T30" fmla="*/ 10 w 344"/>
                <a:gd name="T31" fmla="*/ 403 h 645"/>
                <a:gd name="T32" fmla="*/ 20 w 344"/>
                <a:gd name="T33" fmla="*/ 409 h 645"/>
                <a:gd name="T34" fmla="*/ 30 w 344"/>
                <a:gd name="T35" fmla="*/ 412 h 645"/>
                <a:gd name="T36" fmla="*/ 45 w 344"/>
                <a:gd name="T37" fmla="*/ 412 h 645"/>
                <a:gd name="T38" fmla="*/ 60 w 344"/>
                <a:gd name="T39" fmla="*/ 406 h 645"/>
                <a:gd name="T40" fmla="*/ 257 w 344"/>
                <a:gd name="T41" fmla="*/ 189 h 645"/>
                <a:gd name="T42" fmla="*/ 297 w 344"/>
                <a:gd name="T43" fmla="*/ 138 h 645"/>
                <a:gd name="T44" fmla="*/ 312 w 344"/>
                <a:gd name="T45" fmla="*/ 111 h 645"/>
                <a:gd name="T46" fmla="*/ 325 w 344"/>
                <a:gd name="T47" fmla="*/ 84 h 645"/>
                <a:gd name="T48" fmla="*/ 335 w 344"/>
                <a:gd name="T49" fmla="*/ 39 h 645"/>
                <a:gd name="T50" fmla="*/ 343 w 344"/>
                <a:gd name="T51" fmla="*/ 0 h 645"/>
                <a:gd name="T52" fmla="*/ 343 w 344"/>
                <a:gd name="T53" fmla="*/ 117 h 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5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5"/>
                  </a:lnTo>
                  <a:lnTo>
                    <a:pt x="50" y="473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0"/>
                  </a:lnTo>
                  <a:lnTo>
                    <a:pt x="0" y="644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16406" name="Freeform 22"/>
            <p:cNvSpPr>
              <a:spLocks/>
            </p:cNvSpPr>
            <p:nvPr/>
          </p:nvSpPr>
          <p:spPr bwMode="auto">
            <a:xfrm>
              <a:off x="222" y="1266"/>
              <a:ext cx="344" cy="646"/>
            </a:xfrm>
            <a:custGeom>
              <a:avLst/>
              <a:gdLst>
                <a:gd name="T0" fmla="*/ 343 w 344"/>
                <a:gd name="T1" fmla="*/ 52 h 646"/>
                <a:gd name="T2" fmla="*/ 343 w 344"/>
                <a:gd name="T3" fmla="*/ 194 h 646"/>
                <a:gd name="T4" fmla="*/ 335 w 344"/>
                <a:gd name="T5" fmla="*/ 188 h 646"/>
                <a:gd name="T6" fmla="*/ 315 w 344"/>
                <a:gd name="T7" fmla="*/ 188 h 646"/>
                <a:gd name="T8" fmla="*/ 300 w 344"/>
                <a:gd name="T9" fmla="*/ 194 h 646"/>
                <a:gd name="T10" fmla="*/ 284 w 344"/>
                <a:gd name="T11" fmla="*/ 209 h 646"/>
                <a:gd name="T12" fmla="*/ 242 w 344"/>
                <a:gd name="T13" fmla="*/ 260 h 646"/>
                <a:gd name="T14" fmla="*/ 146 w 344"/>
                <a:gd name="T15" fmla="*/ 366 h 646"/>
                <a:gd name="T16" fmla="*/ 50 w 344"/>
                <a:gd name="T17" fmla="*/ 474 h 646"/>
                <a:gd name="T18" fmla="*/ 30 w 344"/>
                <a:gd name="T19" fmla="*/ 504 h 646"/>
                <a:gd name="T20" fmla="*/ 17 w 344"/>
                <a:gd name="T21" fmla="*/ 534 h 646"/>
                <a:gd name="T22" fmla="*/ 10 w 344"/>
                <a:gd name="T23" fmla="*/ 581 h 646"/>
                <a:gd name="T24" fmla="*/ 0 w 344"/>
                <a:gd name="T25" fmla="*/ 645 h 646"/>
                <a:gd name="T26" fmla="*/ 0 w 344"/>
                <a:gd name="T27" fmla="*/ 364 h 646"/>
                <a:gd name="T28" fmla="*/ 5 w 344"/>
                <a:gd name="T29" fmla="*/ 391 h 646"/>
                <a:gd name="T30" fmla="*/ 10 w 344"/>
                <a:gd name="T31" fmla="*/ 403 h 646"/>
                <a:gd name="T32" fmla="*/ 20 w 344"/>
                <a:gd name="T33" fmla="*/ 409 h 646"/>
                <a:gd name="T34" fmla="*/ 30 w 344"/>
                <a:gd name="T35" fmla="*/ 412 h 646"/>
                <a:gd name="T36" fmla="*/ 45 w 344"/>
                <a:gd name="T37" fmla="*/ 412 h 646"/>
                <a:gd name="T38" fmla="*/ 60 w 344"/>
                <a:gd name="T39" fmla="*/ 406 h 646"/>
                <a:gd name="T40" fmla="*/ 257 w 344"/>
                <a:gd name="T41" fmla="*/ 189 h 646"/>
                <a:gd name="T42" fmla="*/ 297 w 344"/>
                <a:gd name="T43" fmla="*/ 138 h 646"/>
                <a:gd name="T44" fmla="*/ 312 w 344"/>
                <a:gd name="T45" fmla="*/ 111 h 646"/>
                <a:gd name="T46" fmla="*/ 325 w 344"/>
                <a:gd name="T47" fmla="*/ 84 h 646"/>
                <a:gd name="T48" fmla="*/ 335 w 344"/>
                <a:gd name="T49" fmla="*/ 39 h 646"/>
                <a:gd name="T50" fmla="*/ 343 w 344"/>
                <a:gd name="T51" fmla="*/ 0 h 646"/>
                <a:gd name="T52" fmla="*/ 343 w 344"/>
                <a:gd name="T53" fmla="*/ 117 h 6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6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6"/>
                  </a:lnTo>
                  <a:lnTo>
                    <a:pt x="50" y="474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1"/>
                  </a:lnTo>
                  <a:lnTo>
                    <a:pt x="0" y="645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16407" name="Freeform 23"/>
            <p:cNvSpPr>
              <a:spLocks/>
            </p:cNvSpPr>
            <p:nvPr/>
          </p:nvSpPr>
          <p:spPr bwMode="auto">
            <a:xfrm>
              <a:off x="222" y="1522"/>
              <a:ext cx="344" cy="647"/>
            </a:xfrm>
            <a:custGeom>
              <a:avLst/>
              <a:gdLst>
                <a:gd name="T0" fmla="*/ 343 w 344"/>
                <a:gd name="T1" fmla="*/ 52 h 647"/>
                <a:gd name="T2" fmla="*/ 343 w 344"/>
                <a:gd name="T3" fmla="*/ 194 h 647"/>
                <a:gd name="T4" fmla="*/ 335 w 344"/>
                <a:gd name="T5" fmla="*/ 188 h 647"/>
                <a:gd name="T6" fmla="*/ 315 w 344"/>
                <a:gd name="T7" fmla="*/ 188 h 647"/>
                <a:gd name="T8" fmla="*/ 300 w 344"/>
                <a:gd name="T9" fmla="*/ 194 h 647"/>
                <a:gd name="T10" fmla="*/ 284 w 344"/>
                <a:gd name="T11" fmla="*/ 209 h 647"/>
                <a:gd name="T12" fmla="*/ 242 w 344"/>
                <a:gd name="T13" fmla="*/ 261 h 647"/>
                <a:gd name="T14" fmla="*/ 146 w 344"/>
                <a:gd name="T15" fmla="*/ 366 h 647"/>
                <a:gd name="T16" fmla="*/ 50 w 344"/>
                <a:gd name="T17" fmla="*/ 475 h 647"/>
                <a:gd name="T18" fmla="*/ 30 w 344"/>
                <a:gd name="T19" fmla="*/ 505 h 647"/>
                <a:gd name="T20" fmla="*/ 17 w 344"/>
                <a:gd name="T21" fmla="*/ 535 h 647"/>
                <a:gd name="T22" fmla="*/ 10 w 344"/>
                <a:gd name="T23" fmla="*/ 582 h 647"/>
                <a:gd name="T24" fmla="*/ 0 w 344"/>
                <a:gd name="T25" fmla="*/ 646 h 647"/>
                <a:gd name="T26" fmla="*/ 0 w 344"/>
                <a:gd name="T27" fmla="*/ 365 h 647"/>
                <a:gd name="T28" fmla="*/ 5 w 344"/>
                <a:gd name="T29" fmla="*/ 392 h 647"/>
                <a:gd name="T30" fmla="*/ 10 w 344"/>
                <a:gd name="T31" fmla="*/ 404 h 647"/>
                <a:gd name="T32" fmla="*/ 20 w 344"/>
                <a:gd name="T33" fmla="*/ 410 h 647"/>
                <a:gd name="T34" fmla="*/ 30 w 344"/>
                <a:gd name="T35" fmla="*/ 413 h 647"/>
                <a:gd name="T36" fmla="*/ 45 w 344"/>
                <a:gd name="T37" fmla="*/ 413 h 647"/>
                <a:gd name="T38" fmla="*/ 60 w 344"/>
                <a:gd name="T39" fmla="*/ 407 h 647"/>
                <a:gd name="T40" fmla="*/ 257 w 344"/>
                <a:gd name="T41" fmla="*/ 190 h 647"/>
                <a:gd name="T42" fmla="*/ 297 w 344"/>
                <a:gd name="T43" fmla="*/ 138 h 647"/>
                <a:gd name="T44" fmla="*/ 312 w 344"/>
                <a:gd name="T45" fmla="*/ 111 h 647"/>
                <a:gd name="T46" fmla="*/ 325 w 344"/>
                <a:gd name="T47" fmla="*/ 84 h 647"/>
                <a:gd name="T48" fmla="*/ 335 w 344"/>
                <a:gd name="T49" fmla="*/ 39 h 647"/>
                <a:gd name="T50" fmla="*/ 343 w 344"/>
                <a:gd name="T51" fmla="*/ 0 h 647"/>
                <a:gd name="T52" fmla="*/ 343 w 344"/>
                <a:gd name="T53" fmla="*/ 117 h 6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7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1"/>
                  </a:lnTo>
                  <a:lnTo>
                    <a:pt x="146" y="366"/>
                  </a:lnTo>
                  <a:lnTo>
                    <a:pt x="50" y="475"/>
                  </a:lnTo>
                  <a:lnTo>
                    <a:pt x="30" y="505"/>
                  </a:lnTo>
                  <a:lnTo>
                    <a:pt x="17" y="535"/>
                  </a:lnTo>
                  <a:lnTo>
                    <a:pt x="10" y="582"/>
                  </a:lnTo>
                  <a:lnTo>
                    <a:pt x="0" y="646"/>
                  </a:lnTo>
                  <a:lnTo>
                    <a:pt x="0" y="365"/>
                  </a:lnTo>
                  <a:lnTo>
                    <a:pt x="5" y="392"/>
                  </a:lnTo>
                  <a:lnTo>
                    <a:pt x="10" y="404"/>
                  </a:lnTo>
                  <a:lnTo>
                    <a:pt x="20" y="410"/>
                  </a:lnTo>
                  <a:lnTo>
                    <a:pt x="30" y="413"/>
                  </a:lnTo>
                  <a:lnTo>
                    <a:pt x="45" y="413"/>
                  </a:lnTo>
                  <a:lnTo>
                    <a:pt x="60" y="407"/>
                  </a:lnTo>
                  <a:lnTo>
                    <a:pt x="257" y="190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16408" name="Freeform 24"/>
            <p:cNvSpPr>
              <a:spLocks/>
            </p:cNvSpPr>
            <p:nvPr/>
          </p:nvSpPr>
          <p:spPr bwMode="auto">
            <a:xfrm>
              <a:off x="219" y="4178"/>
              <a:ext cx="349" cy="149"/>
            </a:xfrm>
            <a:custGeom>
              <a:avLst/>
              <a:gdLst>
                <a:gd name="T0" fmla="*/ 345 w 349"/>
                <a:gd name="T1" fmla="*/ 52 h 149"/>
                <a:gd name="T2" fmla="*/ 348 w 349"/>
                <a:gd name="T3" fmla="*/ 144 h 149"/>
                <a:gd name="T4" fmla="*/ 0 w 349"/>
                <a:gd name="T5" fmla="*/ 148 h 149"/>
                <a:gd name="T6" fmla="*/ 299 w 349"/>
                <a:gd name="T7" fmla="*/ 143 h 149"/>
                <a:gd name="T8" fmla="*/ 315 w 349"/>
                <a:gd name="T9" fmla="*/ 111 h 149"/>
                <a:gd name="T10" fmla="*/ 328 w 349"/>
                <a:gd name="T11" fmla="*/ 84 h 149"/>
                <a:gd name="T12" fmla="*/ 338 w 349"/>
                <a:gd name="T13" fmla="*/ 39 h 149"/>
                <a:gd name="T14" fmla="*/ 345 w 349"/>
                <a:gd name="T15" fmla="*/ 0 h 149"/>
                <a:gd name="T16" fmla="*/ 345 w 349"/>
                <a:gd name="T17" fmla="*/ 117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9" h="149">
                  <a:moveTo>
                    <a:pt x="345" y="52"/>
                  </a:moveTo>
                  <a:lnTo>
                    <a:pt x="348" y="144"/>
                  </a:lnTo>
                  <a:lnTo>
                    <a:pt x="0" y="148"/>
                  </a:lnTo>
                  <a:lnTo>
                    <a:pt x="299" y="143"/>
                  </a:lnTo>
                  <a:lnTo>
                    <a:pt x="315" y="111"/>
                  </a:lnTo>
                  <a:lnTo>
                    <a:pt x="328" y="84"/>
                  </a:lnTo>
                  <a:lnTo>
                    <a:pt x="338" y="39"/>
                  </a:lnTo>
                  <a:lnTo>
                    <a:pt x="345" y="0"/>
                  </a:lnTo>
                  <a:lnTo>
                    <a:pt x="345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16409" name="Freeform 25"/>
            <p:cNvSpPr>
              <a:spLocks/>
            </p:cNvSpPr>
            <p:nvPr/>
          </p:nvSpPr>
          <p:spPr bwMode="auto">
            <a:xfrm>
              <a:off x="222" y="211"/>
              <a:ext cx="344" cy="646"/>
            </a:xfrm>
            <a:custGeom>
              <a:avLst/>
              <a:gdLst>
                <a:gd name="T0" fmla="*/ 343 w 344"/>
                <a:gd name="T1" fmla="*/ 52 h 646"/>
                <a:gd name="T2" fmla="*/ 343 w 344"/>
                <a:gd name="T3" fmla="*/ 194 h 646"/>
                <a:gd name="T4" fmla="*/ 335 w 344"/>
                <a:gd name="T5" fmla="*/ 188 h 646"/>
                <a:gd name="T6" fmla="*/ 315 w 344"/>
                <a:gd name="T7" fmla="*/ 188 h 646"/>
                <a:gd name="T8" fmla="*/ 300 w 344"/>
                <a:gd name="T9" fmla="*/ 194 h 646"/>
                <a:gd name="T10" fmla="*/ 284 w 344"/>
                <a:gd name="T11" fmla="*/ 209 h 646"/>
                <a:gd name="T12" fmla="*/ 242 w 344"/>
                <a:gd name="T13" fmla="*/ 260 h 646"/>
                <a:gd name="T14" fmla="*/ 146 w 344"/>
                <a:gd name="T15" fmla="*/ 366 h 646"/>
                <a:gd name="T16" fmla="*/ 50 w 344"/>
                <a:gd name="T17" fmla="*/ 474 h 646"/>
                <a:gd name="T18" fmla="*/ 30 w 344"/>
                <a:gd name="T19" fmla="*/ 504 h 646"/>
                <a:gd name="T20" fmla="*/ 17 w 344"/>
                <a:gd name="T21" fmla="*/ 534 h 646"/>
                <a:gd name="T22" fmla="*/ 10 w 344"/>
                <a:gd name="T23" fmla="*/ 581 h 646"/>
                <a:gd name="T24" fmla="*/ 0 w 344"/>
                <a:gd name="T25" fmla="*/ 645 h 646"/>
                <a:gd name="T26" fmla="*/ 0 w 344"/>
                <a:gd name="T27" fmla="*/ 364 h 646"/>
                <a:gd name="T28" fmla="*/ 5 w 344"/>
                <a:gd name="T29" fmla="*/ 391 h 646"/>
                <a:gd name="T30" fmla="*/ 10 w 344"/>
                <a:gd name="T31" fmla="*/ 403 h 646"/>
                <a:gd name="T32" fmla="*/ 20 w 344"/>
                <a:gd name="T33" fmla="*/ 409 h 646"/>
                <a:gd name="T34" fmla="*/ 30 w 344"/>
                <a:gd name="T35" fmla="*/ 412 h 646"/>
                <a:gd name="T36" fmla="*/ 45 w 344"/>
                <a:gd name="T37" fmla="*/ 412 h 646"/>
                <a:gd name="T38" fmla="*/ 60 w 344"/>
                <a:gd name="T39" fmla="*/ 406 h 646"/>
                <a:gd name="T40" fmla="*/ 257 w 344"/>
                <a:gd name="T41" fmla="*/ 189 h 646"/>
                <a:gd name="T42" fmla="*/ 297 w 344"/>
                <a:gd name="T43" fmla="*/ 138 h 646"/>
                <a:gd name="T44" fmla="*/ 312 w 344"/>
                <a:gd name="T45" fmla="*/ 111 h 646"/>
                <a:gd name="T46" fmla="*/ 325 w 344"/>
                <a:gd name="T47" fmla="*/ 84 h 646"/>
                <a:gd name="T48" fmla="*/ 335 w 344"/>
                <a:gd name="T49" fmla="*/ 39 h 646"/>
                <a:gd name="T50" fmla="*/ 343 w 344"/>
                <a:gd name="T51" fmla="*/ 0 h 646"/>
                <a:gd name="T52" fmla="*/ 343 w 344"/>
                <a:gd name="T53" fmla="*/ 117 h 6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6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6"/>
                  </a:lnTo>
                  <a:lnTo>
                    <a:pt x="50" y="474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1"/>
                  </a:lnTo>
                  <a:lnTo>
                    <a:pt x="0" y="645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16410" name="Freeform 26"/>
            <p:cNvSpPr>
              <a:spLocks/>
            </p:cNvSpPr>
            <p:nvPr/>
          </p:nvSpPr>
          <p:spPr bwMode="auto">
            <a:xfrm>
              <a:off x="222" y="-3"/>
              <a:ext cx="346" cy="574"/>
            </a:xfrm>
            <a:custGeom>
              <a:avLst/>
              <a:gdLst>
                <a:gd name="T0" fmla="*/ 345 w 346"/>
                <a:gd name="T1" fmla="*/ 0 h 574"/>
                <a:gd name="T2" fmla="*/ 343 w 346"/>
                <a:gd name="T3" fmla="*/ 122 h 574"/>
                <a:gd name="T4" fmla="*/ 336 w 346"/>
                <a:gd name="T5" fmla="*/ 116 h 574"/>
                <a:gd name="T6" fmla="*/ 315 w 346"/>
                <a:gd name="T7" fmla="*/ 116 h 574"/>
                <a:gd name="T8" fmla="*/ 300 w 346"/>
                <a:gd name="T9" fmla="*/ 122 h 574"/>
                <a:gd name="T10" fmla="*/ 285 w 346"/>
                <a:gd name="T11" fmla="*/ 137 h 574"/>
                <a:gd name="T12" fmla="*/ 242 w 346"/>
                <a:gd name="T13" fmla="*/ 188 h 574"/>
                <a:gd name="T14" fmla="*/ 146 w 346"/>
                <a:gd name="T15" fmla="*/ 294 h 574"/>
                <a:gd name="T16" fmla="*/ 50 w 346"/>
                <a:gd name="T17" fmla="*/ 402 h 574"/>
                <a:gd name="T18" fmla="*/ 30 w 346"/>
                <a:gd name="T19" fmla="*/ 432 h 574"/>
                <a:gd name="T20" fmla="*/ 17 w 346"/>
                <a:gd name="T21" fmla="*/ 462 h 574"/>
                <a:gd name="T22" fmla="*/ 10 w 346"/>
                <a:gd name="T23" fmla="*/ 509 h 574"/>
                <a:gd name="T24" fmla="*/ 0 w 346"/>
                <a:gd name="T25" fmla="*/ 573 h 574"/>
                <a:gd name="T26" fmla="*/ 0 w 346"/>
                <a:gd name="T27" fmla="*/ 292 h 574"/>
                <a:gd name="T28" fmla="*/ 5 w 346"/>
                <a:gd name="T29" fmla="*/ 319 h 574"/>
                <a:gd name="T30" fmla="*/ 10 w 346"/>
                <a:gd name="T31" fmla="*/ 331 h 574"/>
                <a:gd name="T32" fmla="*/ 20 w 346"/>
                <a:gd name="T33" fmla="*/ 337 h 574"/>
                <a:gd name="T34" fmla="*/ 30 w 346"/>
                <a:gd name="T35" fmla="*/ 340 h 574"/>
                <a:gd name="T36" fmla="*/ 45 w 346"/>
                <a:gd name="T37" fmla="*/ 340 h 574"/>
                <a:gd name="T38" fmla="*/ 60 w 346"/>
                <a:gd name="T39" fmla="*/ 334 h 574"/>
                <a:gd name="T40" fmla="*/ 257 w 346"/>
                <a:gd name="T41" fmla="*/ 117 h 574"/>
                <a:gd name="T42" fmla="*/ 298 w 346"/>
                <a:gd name="T43" fmla="*/ 66 h 574"/>
                <a:gd name="T44" fmla="*/ 313 w 346"/>
                <a:gd name="T45" fmla="*/ 39 h 574"/>
                <a:gd name="T46" fmla="*/ 326 w 346"/>
                <a:gd name="T47" fmla="*/ 12 h 574"/>
                <a:gd name="T48" fmla="*/ 329 w 346"/>
                <a:gd name="T49" fmla="*/ 0 h 574"/>
                <a:gd name="T50" fmla="*/ 345 w 346"/>
                <a:gd name="T51" fmla="*/ 3 h 574"/>
                <a:gd name="T52" fmla="*/ 343 w 346"/>
                <a:gd name="T53" fmla="*/ 45 h 5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6" h="574">
                  <a:moveTo>
                    <a:pt x="345" y="0"/>
                  </a:moveTo>
                  <a:lnTo>
                    <a:pt x="343" y="122"/>
                  </a:lnTo>
                  <a:lnTo>
                    <a:pt x="336" y="116"/>
                  </a:lnTo>
                  <a:lnTo>
                    <a:pt x="315" y="116"/>
                  </a:lnTo>
                  <a:lnTo>
                    <a:pt x="300" y="122"/>
                  </a:lnTo>
                  <a:lnTo>
                    <a:pt x="285" y="137"/>
                  </a:lnTo>
                  <a:lnTo>
                    <a:pt x="242" y="188"/>
                  </a:lnTo>
                  <a:lnTo>
                    <a:pt x="146" y="294"/>
                  </a:lnTo>
                  <a:lnTo>
                    <a:pt x="50" y="402"/>
                  </a:lnTo>
                  <a:lnTo>
                    <a:pt x="30" y="432"/>
                  </a:lnTo>
                  <a:lnTo>
                    <a:pt x="17" y="462"/>
                  </a:lnTo>
                  <a:lnTo>
                    <a:pt x="10" y="509"/>
                  </a:lnTo>
                  <a:lnTo>
                    <a:pt x="0" y="573"/>
                  </a:lnTo>
                  <a:lnTo>
                    <a:pt x="0" y="292"/>
                  </a:lnTo>
                  <a:lnTo>
                    <a:pt x="5" y="319"/>
                  </a:lnTo>
                  <a:lnTo>
                    <a:pt x="10" y="331"/>
                  </a:lnTo>
                  <a:lnTo>
                    <a:pt x="20" y="337"/>
                  </a:lnTo>
                  <a:lnTo>
                    <a:pt x="30" y="340"/>
                  </a:lnTo>
                  <a:lnTo>
                    <a:pt x="45" y="340"/>
                  </a:lnTo>
                  <a:lnTo>
                    <a:pt x="60" y="334"/>
                  </a:lnTo>
                  <a:lnTo>
                    <a:pt x="257" y="117"/>
                  </a:lnTo>
                  <a:lnTo>
                    <a:pt x="298" y="66"/>
                  </a:lnTo>
                  <a:lnTo>
                    <a:pt x="313" y="39"/>
                  </a:lnTo>
                  <a:lnTo>
                    <a:pt x="326" y="12"/>
                  </a:lnTo>
                  <a:lnTo>
                    <a:pt x="329" y="0"/>
                  </a:lnTo>
                  <a:lnTo>
                    <a:pt x="345" y="3"/>
                  </a:lnTo>
                  <a:lnTo>
                    <a:pt x="343" y="45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16411" name="Freeform 27"/>
            <p:cNvSpPr>
              <a:spLocks/>
            </p:cNvSpPr>
            <p:nvPr/>
          </p:nvSpPr>
          <p:spPr bwMode="auto">
            <a:xfrm>
              <a:off x="224" y="-6"/>
              <a:ext cx="154" cy="294"/>
            </a:xfrm>
            <a:custGeom>
              <a:avLst/>
              <a:gdLst>
                <a:gd name="T0" fmla="*/ 153 w 154"/>
                <a:gd name="T1" fmla="*/ 3 h 294"/>
                <a:gd name="T2" fmla="*/ 50 w 154"/>
                <a:gd name="T3" fmla="*/ 122 h 294"/>
                <a:gd name="T4" fmla="*/ 30 w 154"/>
                <a:gd name="T5" fmla="*/ 152 h 294"/>
                <a:gd name="T6" fmla="*/ 17 w 154"/>
                <a:gd name="T7" fmla="*/ 182 h 294"/>
                <a:gd name="T8" fmla="*/ 10 w 154"/>
                <a:gd name="T9" fmla="*/ 229 h 294"/>
                <a:gd name="T10" fmla="*/ 0 w 154"/>
                <a:gd name="T11" fmla="*/ 293 h 294"/>
                <a:gd name="T12" fmla="*/ 0 w 154"/>
                <a:gd name="T13" fmla="*/ 12 h 294"/>
                <a:gd name="T14" fmla="*/ 5 w 154"/>
                <a:gd name="T15" fmla="*/ 39 h 294"/>
                <a:gd name="T16" fmla="*/ 10 w 154"/>
                <a:gd name="T17" fmla="*/ 51 h 294"/>
                <a:gd name="T18" fmla="*/ 20 w 154"/>
                <a:gd name="T19" fmla="*/ 57 h 294"/>
                <a:gd name="T20" fmla="*/ 30 w 154"/>
                <a:gd name="T21" fmla="*/ 60 h 294"/>
                <a:gd name="T22" fmla="*/ 45 w 154"/>
                <a:gd name="T23" fmla="*/ 60 h 294"/>
                <a:gd name="T24" fmla="*/ 60 w 154"/>
                <a:gd name="T25" fmla="*/ 54 h 294"/>
                <a:gd name="T26" fmla="*/ 110 w 154"/>
                <a:gd name="T27" fmla="*/ 0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4" h="294">
                  <a:moveTo>
                    <a:pt x="153" y="3"/>
                  </a:moveTo>
                  <a:lnTo>
                    <a:pt x="50" y="122"/>
                  </a:lnTo>
                  <a:lnTo>
                    <a:pt x="30" y="152"/>
                  </a:lnTo>
                  <a:lnTo>
                    <a:pt x="17" y="182"/>
                  </a:lnTo>
                  <a:lnTo>
                    <a:pt x="10" y="229"/>
                  </a:lnTo>
                  <a:lnTo>
                    <a:pt x="0" y="293"/>
                  </a:lnTo>
                  <a:lnTo>
                    <a:pt x="0" y="12"/>
                  </a:lnTo>
                  <a:lnTo>
                    <a:pt x="5" y="39"/>
                  </a:lnTo>
                  <a:lnTo>
                    <a:pt x="10" y="51"/>
                  </a:lnTo>
                  <a:lnTo>
                    <a:pt x="20" y="57"/>
                  </a:lnTo>
                  <a:lnTo>
                    <a:pt x="30" y="60"/>
                  </a:lnTo>
                  <a:lnTo>
                    <a:pt x="45" y="60"/>
                  </a:lnTo>
                  <a:lnTo>
                    <a:pt x="60" y="54"/>
                  </a:lnTo>
                  <a:lnTo>
                    <a:pt x="110" y="0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16412" name="Freeform 28"/>
            <p:cNvSpPr>
              <a:spLocks/>
            </p:cNvSpPr>
            <p:nvPr/>
          </p:nvSpPr>
          <p:spPr bwMode="auto">
            <a:xfrm>
              <a:off x="222" y="1796"/>
              <a:ext cx="344" cy="646"/>
            </a:xfrm>
            <a:custGeom>
              <a:avLst/>
              <a:gdLst>
                <a:gd name="T0" fmla="*/ 343 w 344"/>
                <a:gd name="T1" fmla="*/ 52 h 646"/>
                <a:gd name="T2" fmla="*/ 343 w 344"/>
                <a:gd name="T3" fmla="*/ 194 h 646"/>
                <a:gd name="T4" fmla="*/ 335 w 344"/>
                <a:gd name="T5" fmla="*/ 188 h 646"/>
                <a:gd name="T6" fmla="*/ 315 w 344"/>
                <a:gd name="T7" fmla="*/ 188 h 646"/>
                <a:gd name="T8" fmla="*/ 300 w 344"/>
                <a:gd name="T9" fmla="*/ 194 h 646"/>
                <a:gd name="T10" fmla="*/ 284 w 344"/>
                <a:gd name="T11" fmla="*/ 209 h 646"/>
                <a:gd name="T12" fmla="*/ 242 w 344"/>
                <a:gd name="T13" fmla="*/ 260 h 646"/>
                <a:gd name="T14" fmla="*/ 146 w 344"/>
                <a:gd name="T15" fmla="*/ 366 h 646"/>
                <a:gd name="T16" fmla="*/ 50 w 344"/>
                <a:gd name="T17" fmla="*/ 474 h 646"/>
                <a:gd name="T18" fmla="*/ 30 w 344"/>
                <a:gd name="T19" fmla="*/ 504 h 646"/>
                <a:gd name="T20" fmla="*/ 17 w 344"/>
                <a:gd name="T21" fmla="*/ 534 h 646"/>
                <a:gd name="T22" fmla="*/ 10 w 344"/>
                <a:gd name="T23" fmla="*/ 581 h 646"/>
                <a:gd name="T24" fmla="*/ 0 w 344"/>
                <a:gd name="T25" fmla="*/ 645 h 646"/>
                <a:gd name="T26" fmla="*/ 0 w 344"/>
                <a:gd name="T27" fmla="*/ 364 h 646"/>
                <a:gd name="T28" fmla="*/ 5 w 344"/>
                <a:gd name="T29" fmla="*/ 391 h 646"/>
                <a:gd name="T30" fmla="*/ 10 w 344"/>
                <a:gd name="T31" fmla="*/ 403 h 646"/>
                <a:gd name="T32" fmla="*/ 20 w 344"/>
                <a:gd name="T33" fmla="*/ 409 h 646"/>
                <a:gd name="T34" fmla="*/ 30 w 344"/>
                <a:gd name="T35" fmla="*/ 412 h 646"/>
                <a:gd name="T36" fmla="*/ 45 w 344"/>
                <a:gd name="T37" fmla="*/ 412 h 646"/>
                <a:gd name="T38" fmla="*/ 60 w 344"/>
                <a:gd name="T39" fmla="*/ 406 h 646"/>
                <a:gd name="T40" fmla="*/ 257 w 344"/>
                <a:gd name="T41" fmla="*/ 189 h 646"/>
                <a:gd name="T42" fmla="*/ 297 w 344"/>
                <a:gd name="T43" fmla="*/ 138 h 646"/>
                <a:gd name="T44" fmla="*/ 312 w 344"/>
                <a:gd name="T45" fmla="*/ 111 h 646"/>
                <a:gd name="T46" fmla="*/ 325 w 344"/>
                <a:gd name="T47" fmla="*/ 84 h 646"/>
                <a:gd name="T48" fmla="*/ 335 w 344"/>
                <a:gd name="T49" fmla="*/ 39 h 646"/>
                <a:gd name="T50" fmla="*/ 343 w 344"/>
                <a:gd name="T51" fmla="*/ 0 h 646"/>
                <a:gd name="T52" fmla="*/ 343 w 344"/>
                <a:gd name="T53" fmla="*/ 117 h 6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6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6"/>
                  </a:lnTo>
                  <a:lnTo>
                    <a:pt x="50" y="474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1"/>
                  </a:lnTo>
                  <a:lnTo>
                    <a:pt x="0" y="645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16413" name="Rectangle 29"/>
            <p:cNvSpPr>
              <a:spLocks noChangeArrowheads="1"/>
            </p:cNvSpPr>
            <p:nvPr/>
          </p:nvSpPr>
          <p:spPr bwMode="auto">
            <a:xfrm>
              <a:off x="771" y="0"/>
              <a:ext cx="210" cy="4319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16414" name="Line 30"/>
            <p:cNvSpPr>
              <a:spLocks noChangeShapeType="1"/>
            </p:cNvSpPr>
            <p:nvPr/>
          </p:nvSpPr>
          <p:spPr bwMode="auto">
            <a:xfrm>
              <a:off x="135" y="0"/>
              <a:ext cx="0" cy="4319"/>
            </a:xfrm>
            <a:prstGeom prst="line">
              <a:avLst/>
            </a:prstGeom>
            <a:noFill/>
            <a:ln w="12700" cap="sq">
              <a:solidFill>
                <a:schemeClr val="accent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16415" name="Line 31"/>
            <p:cNvSpPr>
              <a:spLocks noChangeShapeType="1"/>
            </p:cNvSpPr>
            <p:nvPr/>
          </p:nvSpPr>
          <p:spPr bwMode="auto">
            <a:xfrm>
              <a:off x="645" y="0"/>
              <a:ext cx="0" cy="4319"/>
            </a:xfrm>
            <a:prstGeom prst="line">
              <a:avLst/>
            </a:prstGeom>
            <a:noFill/>
            <a:ln w="12700" cap="sq">
              <a:solidFill>
                <a:schemeClr val="accent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solidFill>
                  <a:srgbClr val="333300"/>
                </a:solidFill>
              </a:endParaRPr>
            </a:p>
          </p:txBody>
        </p:sp>
      </p:grpSp>
      <p:sp>
        <p:nvSpPr>
          <p:cNvPr id="16416" name="Rectangle 32"/>
          <p:cNvSpPr>
            <a:spLocks noGrp="1" noChangeArrowheads="1"/>
          </p:cNvSpPr>
          <p:nvPr>
            <p:ph type="title"/>
          </p:nvPr>
        </p:nvSpPr>
        <p:spPr bwMode="auto">
          <a:xfrm>
            <a:off x="1500188" y="228600"/>
            <a:ext cx="7491412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6417" name="Rectangle 3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500188" y="1524000"/>
            <a:ext cx="7491412" cy="4714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6418" name="Rectangle 3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447800" y="6324600"/>
            <a:ext cx="1409700" cy="490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400"/>
            </a:lvl1pPr>
          </a:lstStyle>
          <a:p>
            <a:endParaRPr lang="ru-RU">
              <a:solidFill>
                <a:srgbClr val="333300"/>
              </a:solidFill>
            </a:endParaRPr>
          </a:p>
        </p:txBody>
      </p:sp>
      <p:sp>
        <p:nvSpPr>
          <p:cNvPr id="16419" name="Rectangle 3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733800" y="63246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400"/>
            </a:lvl1pPr>
          </a:lstStyle>
          <a:p>
            <a:endParaRPr lang="ru-RU">
              <a:solidFill>
                <a:srgbClr val="333300"/>
              </a:solidFill>
            </a:endParaRPr>
          </a:p>
        </p:txBody>
      </p:sp>
      <p:sp>
        <p:nvSpPr>
          <p:cNvPr id="16420" name="Rectangle 3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239000" y="63246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fld id="{A9D07EE0-F268-406E-BEAB-C3BE94EF0B39}" type="slidenum">
              <a:rPr lang="ru-RU">
                <a:solidFill>
                  <a:srgbClr val="333300"/>
                </a:solidFill>
              </a:rPr>
              <a:pPr/>
              <a:t>‹#›</a:t>
            </a:fld>
            <a:endParaRPr lang="ru-RU">
              <a:solidFill>
                <a:srgbClr val="3333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13347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  <p:sldLayoutId id="2147483718" r:id="rId4"/>
    <p:sldLayoutId id="2147483719" r:id="rId5"/>
    <p:sldLayoutId id="2147483720" r:id="rId6"/>
    <p:sldLayoutId id="2147483721" r:id="rId7"/>
    <p:sldLayoutId id="2147483722" r:id="rId8"/>
    <p:sldLayoutId id="2147483723" r:id="rId9"/>
    <p:sldLayoutId id="2147483724" r:id="rId10"/>
    <p:sldLayoutId id="2147483725" r:id="rId11"/>
    <p:sldLayoutId id="2147483726" r:id="rId12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l"/>
        <a:defRPr sz="32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Char char="–"/>
        <a:defRPr sz="2800" b="1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Char char="•"/>
        <a:defRPr sz="2400" b="1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Char char="–"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Char char="•"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black"/>
              </a:solidFill>
              <a:latin typeface="Franklin Gothic Book"/>
            </a:endParaRPr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B106E36-FD25-4E2D-B0AA-010F637433A0}" type="datetimeFigureOut">
              <a:rPr lang="ru-RU" smtClean="0">
                <a:solidFill>
                  <a:srgbClr val="CEB966">
                    <a:shade val="75000"/>
                  </a:srgbClr>
                </a:solidFill>
                <a:latin typeface="Franklin Gothic Book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09.02.2020</a:t>
            </a:fld>
            <a:endParaRPr lang="ru-RU">
              <a:solidFill>
                <a:srgbClr val="CEB966">
                  <a:shade val="75000"/>
                </a:srgbClr>
              </a:solidFill>
              <a:latin typeface="Franklin Gothic Book"/>
            </a:endParaRPr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srgbClr val="CEB966">
                  <a:shade val="75000"/>
                </a:srgbClr>
              </a:solidFill>
              <a:latin typeface="Franklin Gothic Book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725C68B6-61C2-468F-89AB-4B9F7531AA68}" type="slidenum">
              <a:rPr lang="ru-RU" smtClean="0">
                <a:solidFill>
                  <a:srgbClr val="CEB966">
                    <a:shade val="75000"/>
                  </a:srgbClr>
                </a:solidFill>
                <a:latin typeface="Franklin Gothic Book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ru-RU">
              <a:solidFill>
                <a:srgbClr val="CEB966">
                  <a:shade val="75000"/>
                </a:srgbClr>
              </a:solidFill>
              <a:latin typeface="Franklin Gothic Book"/>
            </a:endParaRPr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black"/>
              </a:solidFill>
              <a:latin typeface="Franklin Gothic Book"/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black"/>
              </a:solidFill>
              <a:latin typeface="Franklin Gothic Book"/>
            </a:endParaRPr>
          </a:p>
        </p:txBody>
      </p:sp>
    </p:spTree>
    <p:extLst>
      <p:ext uri="{BB962C8B-B14F-4D97-AF65-F5344CB8AC3E}">
        <p14:creationId xmlns:p14="http://schemas.microsoft.com/office/powerpoint/2010/main" val="19785442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8" r:id="rId1"/>
    <p:sldLayoutId id="2147483729" r:id="rId2"/>
    <p:sldLayoutId id="2147483730" r:id="rId3"/>
    <p:sldLayoutId id="2147483731" r:id="rId4"/>
    <p:sldLayoutId id="2147483732" r:id="rId5"/>
    <p:sldLayoutId id="2147483733" r:id="rId6"/>
    <p:sldLayoutId id="2147483734" r:id="rId7"/>
    <p:sldLayoutId id="2147483735" r:id="rId8"/>
    <p:sldLayoutId id="2147483736" r:id="rId9"/>
    <p:sldLayoutId id="2147483737" r:id="rId10"/>
    <p:sldLayoutId id="2147483738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44"/>
          <a:stretch/>
        </p:blipFill>
        <p:spPr>
          <a:xfrm>
            <a:off x="0" y="2669686"/>
            <a:ext cx="302675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8"/>
            <a:ext cx="1141809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6456759" y="1676400"/>
            <a:ext cx="2114550" cy="2819400"/>
          </a:xfrm>
          <a:prstGeom prst="ellipse">
            <a:avLst/>
          </a:prstGeom>
          <a:gradFill flip="none" rotWithShape="1">
            <a:gsLst>
              <a:gs pos="0">
                <a:schemeClr val="accent5">
                  <a:alpha val="7000"/>
                </a:schemeClr>
              </a:gs>
              <a:gs pos="69000">
                <a:schemeClr val="accent5">
                  <a:alpha val="0"/>
                </a:schemeClr>
              </a:gs>
              <a:gs pos="36000">
                <a:schemeClr val="accent5"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5999560" y="1"/>
            <a:ext cx="1202540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6456759" y="6096000"/>
            <a:ext cx="745301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7828359" y="0"/>
            <a:ext cx="51435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84584" y="452718"/>
            <a:ext cx="7053542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ru-RU" dirty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7484" y="2052919"/>
            <a:ext cx="6709906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7492905" y="1828801"/>
            <a:ext cx="990599" cy="2285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F2FFB779-270B-4192-84BA-A697F48306DC}" type="datetimeFigureOut">
              <a:rPr lang="ru-RU" smtClean="0">
                <a:solidFill>
                  <a:prstClr val="white">
                    <a:tint val="75000"/>
                    <a:alpha val="60000"/>
                  </a:prstClr>
                </a:solidFill>
                <a:latin typeface="Century Gothic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09.02.2020</a:t>
            </a:fld>
            <a:endParaRPr lang="ru-RU">
              <a:solidFill>
                <a:prstClr val="white">
                  <a:tint val="75000"/>
                  <a:alpha val="60000"/>
                </a:prstClr>
              </a:solidFill>
              <a:latin typeface="Century Gothic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6231206" y="3263398"/>
            <a:ext cx="3859795" cy="2286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white">
                  <a:tint val="75000"/>
                  <a:alpha val="60000"/>
                </a:prstClr>
              </a:solidFill>
              <a:latin typeface="Century Gothic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7764406" y="295730"/>
            <a:ext cx="62864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285DC19C-03DA-4066-9FF7-D0BF1BC6D6F6}" type="slidenum">
              <a:rPr lang="ru-RU" smtClean="0">
                <a:solidFill>
                  <a:prstClr val="white">
                    <a:tint val="75000"/>
                  </a:prstClr>
                </a:solidFill>
                <a:latin typeface="Century Gothic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ru-RU">
              <a:solidFill>
                <a:prstClr val="white">
                  <a:tint val="75000"/>
                </a:prstClr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235446669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40" r:id="rId1"/>
    <p:sldLayoutId id="2147483741" r:id="rId2"/>
    <p:sldLayoutId id="2147483742" r:id="rId3"/>
    <p:sldLayoutId id="2147483743" r:id="rId4"/>
    <p:sldLayoutId id="2147483744" r:id="rId5"/>
    <p:sldLayoutId id="2147483745" r:id="rId6"/>
    <p:sldLayoutId id="2147483746" r:id="rId7"/>
    <p:sldLayoutId id="2147483747" r:id="rId8"/>
    <p:sldLayoutId id="2147483748" r:id="rId9"/>
    <p:sldLayoutId id="2147483749" r:id="rId10"/>
    <p:sldLayoutId id="2147483750" r:id="rId11"/>
    <p:sldLayoutId id="2147483751" r:id="rId12"/>
    <p:sldLayoutId id="2147483752" r:id="rId13"/>
    <p:sldLayoutId id="2147483753" r:id="rId14"/>
    <p:sldLayoutId id="2147483754" r:id="rId15"/>
    <p:sldLayoutId id="2147483755" r:id="rId16"/>
    <p:sldLayoutId id="2147483756" r:id="rId17"/>
  </p:sldLayoutIdLst>
  <p:transition spd="slow">
    <p:push dir="u"/>
  </p:transition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em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1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jpe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1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1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8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1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7" Type="http://schemas.openxmlformats.org/officeDocument/2006/relationships/image" Target="../media/image43.png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78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7" Type="http://schemas.openxmlformats.org/officeDocument/2006/relationships/image" Target="../media/image44.png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78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8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12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emf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12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1.xml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12.xml"/><Relationship Id="rId6" Type="http://schemas.microsoft.com/office/2007/relationships/diagramDrawing" Target="../diagrams/drawing11.xml"/><Relationship Id="rId5" Type="http://schemas.openxmlformats.org/officeDocument/2006/relationships/diagramColors" Target="../diagrams/colors11.xml"/><Relationship Id="rId4" Type="http://schemas.openxmlformats.org/officeDocument/2006/relationships/diagramQuickStyle" Target="../diagrams/quickStyle1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2.xml"/></Relationships>
</file>

<file path=ppt/slides/_rels/slide6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png"/><Relationship Id="rId3" Type="http://schemas.openxmlformats.org/officeDocument/2006/relationships/diagramData" Target="../diagrams/data12.xml"/><Relationship Id="rId7" Type="http://schemas.microsoft.com/office/2007/relationships/diagramDrawing" Target="../diagrams/drawing12.xml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12.xml"/><Relationship Id="rId6" Type="http://schemas.openxmlformats.org/officeDocument/2006/relationships/diagramColors" Target="../diagrams/colors12.xml"/><Relationship Id="rId5" Type="http://schemas.openxmlformats.org/officeDocument/2006/relationships/diagramQuickStyle" Target="../diagrams/quickStyle12.xml"/><Relationship Id="rId4" Type="http://schemas.openxmlformats.org/officeDocument/2006/relationships/diagramLayout" Target="../diagrams/layout1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3.xml"/><Relationship Id="rId2" Type="http://schemas.openxmlformats.org/officeDocument/2006/relationships/diagramData" Target="../diagrams/data13.xml"/><Relationship Id="rId1" Type="http://schemas.openxmlformats.org/officeDocument/2006/relationships/slideLayout" Target="../slideLayouts/slideLayout32.xml"/><Relationship Id="rId6" Type="http://schemas.microsoft.com/office/2007/relationships/diagramDrawing" Target="../diagrams/drawing13.xml"/><Relationship Id="rId5" Type="http://schemas.openxmlformats.org/officeDocument/2006/relationships/diagramColors" Target="../diagrams/colors13.xml"/><Relationship Id="rId4" Type="http://schemas.openxmlformats.org/officeDocument/2006/relationships/diagramQuickStyle" Target="../diagrams/quickStyle13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4.xml"/><Relationship Id="rId2" Type="http://schemas.openxmlformats.org/officeDocument/2006/relationships/diagramData" Target="../diagrams/data14.xml"/><Relationship Id="rId1" Type="http://schemas.openxmlformats.org/officeDocument/2006/relationships/slideLayout" Target="../slideLayouts/slideLayout37.xml"/><Relationship Id="rId6" Type="http://schemas.microsoft.com/office/2007/relationships/diagramDrawing" Target="../diagrams/drawing14.xml"/><Relationship Id="rId5" Type="http://schemas.openxmlformats.org/officeDocument/2006/relationships/diagramColors" Target="../diagrams/colors14.xml"/><Relationship Id="rId4" Type="http://schemas.openxmlformats.org/officeDocument/2006/relationships/diagramQuickStyle" Target="../diagrams/quickStyle14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5.xml"/><Relationship Id="rId2" Type="http://schemas.openxmlformats.org/officeDocument/2006/relationships/diagramData" Target="../diagrams/data15.xml"/><Relationship Id="rId1" Type="http://schemas.openxmlformats.org/officeDocument/2006/relationships/slideLayout" Target="../slideLayouts/slideLayout25.xml"/><Relationship Id="rId6" Type="http://schemas.microsoft.com/office/2007/relationships/diagramDrawing" Target="../diagrams/drawing15.xml"/><Relationship Id="rId5" Type="http://schemas.openxmlformats.org/officeDocument/2006/relationships/diagramColors" Target="../diagrams/colors15.xml"/><Relationship Id="rId4" Type="http://schemas.openxmlformats.org/officeDocument/2006/relationships/diagramQuickStyle" Target="../diagrams/quickStyle15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6.xml"/><Relationship Id="rId2" Type="http://schemas.openxmlformats.org/officeDocument/2006/relationships/diagramData" Target="../diagrams/data16.xml"/><Relationship Id="rId1" Type="http://schemas.openxmlformats.org/officeDocument/2006/relationships/slideLayout" Target="../slideLayouts/slideLayout19.xml"/><Relationship Id="rId6" Type="http://schemas.microsoft.com/office/2007/relationships/diagramDrawing" Target="../diagrams/drawing16.xml"/><Relationship Id="rId5" Type="http://schemas.openxmlformats.org/officeDocument/2006/relationships/diagramColors" Target="../diagrams/colors16.xml"/><Relationship Id="rId4" Type="http://schemas.openxmlformats.org/officeDocument/2006/relationships/diagramQuickStyle" Target="../diagrams/quickStyle16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7.xml"/><Relationship Id="rId2" Type="http://schemas.openxmlformats.org/officeDocument/2006/relationships/diagramData" Target="../diagrams/data17.xml"/><Relationship Id="rId1" Type="http://schemas.openxmlformats.org/officeDocument/2006/relationships/slideLayout" Target="../slideLayouts/slideLayout25.xml"/><Relationship Id="rId6" Type="http://schemas.microsoft.com/office/2007/relationships/diagramDrawing" Target="../diagrams/drawing17.xml"/><Relationship Id="rId5" Type="http://schemas.openxmlformats.org/officeDocument/2006/relationships/diagramColors" Target="../diagrams/colors17.xml"/><Relationship Id="rId4" Type="http://schemas.openxmlformats.org/officeDocument/2006/relationships/diagramQuickStyle" Target="../diagrams/quickStyle17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0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jpeg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emf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emf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emf"/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0.jpeg"/><Relationship Id="rId4" Type="http://schemas.openxmlformats.org/officeDocument/2006/relationships/image" Target="../media/image69.jpeg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emf"/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emf"/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emf"/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428728" y="0"/>
            <a:ext cx="7715272" cy="6643710"/>
          </a:xfrm>
          <a:noFill/>
          <a:ln/>
        </p:spPr>
        <p:txBody>
          <a:bodyPr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/>
            </a:r>
            <a:br>
              <a:rPr lang="ru-RU" sz="4000" b="1" dirty="0" smtClean="0">
                <a:solidFill>
                  <a:schemeClr val="tx1"/>
                </a:solidFill>
              </a:rPr>
            </a:br>
            <a:r>
              <a:rPr lang="ru-RU" sz="4000" b="1" dirty="0" smtClean="0">
                <a:solidFill>
                  <a:schemeClr val="tx1"/>
                </a:solidFill>
              </a:rPr>
              <a:t/>
            </a:r>
            <a:br>
              <a:rPr lang="ru-RU" sz="4000" b="1" dirty="0" smtClean="0">
                <a:solidFill>
                  <a:schemeClr val="tx1"/>
                </a:solidFill>
              </a:rPr>
            </a:br>
            <a:r>
              <a:rPr lang="ru-RU" sz="4000" b="1" dirty="0" smtClean="0">
                <a:solidFill>
                  <a:schemeClr val="tx1"/>
                </a:solidFill>
              </a:rPr>
              <a:t/>
            </a:r>
            <a:br>
              <a:rPr lang="ru-RU" sz="4000" b="1" dirty="0" smtClean="0">
                <a:solidFill>
                  <a:schemeClr val="tx1"/>
                </a:solidFill>
              </a:rPr>
            </a:br>
            <a:endParaRPr lang="ru-RU" sz="4000" b="1" dirty="0">
              <a:solidFill>
                <a:schemeClr val="tx1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4825" y="0"/>
            <a:ext cx="9525000" cy="7677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0" y="3140968"/>
            <a:ext cx="9396536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5400" b="1" dirty="0" smtClean="0">
              <a:solidFill>
                <a:schemeClr val="tx2"/>
              </a:solidFill>
            </a:endParaRPr>
          </a:p>
          <a:p>
            <a:pPr algn="ctr"/>
            <a:endParaRPr lang="ru-RU" sz="5400" b="1" dirty="0" smtClean="0">
              <a:solidFill>
                <a:schemeClr val="tx2"/>
              </a:solidFill>
            </a:endParaRPr>
          </a:p>
          <a:p>
            <a:pPr algn="just"/>
            <a:endParaRPr lang="ru-RU" sz="5400" b="1" dirty="0" smtClean="0">
              <a:solidFill>
                <a:srgbClr val="3333CC"/>
              </a:solidFill>
            </a:endParaRPr>
          </a:p>
          <a:p>
            <a:pPr algn="ctr"/>
            <a:r>
              <a:rPr lang="ru-RU" sz="5400" b="1" dirty="0" smtClean="0">
                <a:solidFill>
                  <a:srgbClr val="002060"/>
                </a:solidFill>
              </a:rPr>
              <a:t>            АНТИЧНА ДЕРЖАВА</a:t>
            </a:r>
            <a:r>
              <a:rPr lang="ru-RU" sz="5400" b="1" dirty="0"/>
              <a:t/>
            </a:r>
            <a:br>
              <a:rPr lang="ru-RU" sz="5400" b="1" dirty="0"/>
            </a:br>
            <a:endParaRPr lang="ru-RU" sz="5400" b="1" dirty="0"/>
          </a:p>
        </p:txBody>
      </p:sp>
    </p:spTree>
    <p:extLst>
      <p:ext uri="{BB962C8B-B14F-4D97-AF65-F5344CB8AC3E}">
        <p14:creationId xmlns:p14="http://schemas.microsoft.com/office/powerpoint/2010/main" val="35387189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15616" y="0"/>
            <a:ext cx="7848872" cy="637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 err="1" smtClean="0">
                <a:solidFill>
                  <a:srgbClr val="3333CC"/>
                </a:solidFill>
              </a:rPr>
              <a:t>Народні</a:t>
            </a:r>
            <a:r>
              <a:rPr lang="ru-RU" sz="4800" b="1" dirty="0" smtClean="0">
                <a:solidFill>
                  <a:srgbClr val="3333CC"/>
                </a:solidFill>
              </a:rPr>
              <a:t> </a:t>
            </a:r>
            <a:r>
              <a:rPr lang="ru-RU" sz="4800" b="1" dirty="0" err="1" smtClean="0">
                <a:solidFill>
                  <a:srgbClr val="3333CC"/>
                </a:solidFill>
              </a:rPr>
              <a:t>збори</a:t>
            </a:r>
            <a:r>
              <a:rPr lang="ru-RU" sz="4800" b="1" dirty="0" smtClean="0">
                <a:solidFill>
                  <a:srgbClr val="3333CC"/>
                </a:solidFill>
              </a:rPr>
              <a:t> (агора)</a:t>
            </a:r>
          </a:p>
          <a:p>
            <a:pPr algn="ctr">
              <a:buFont typeface="Wingdings" pitchFamily="2" charset="2"/>
              <a:buChar char="q"/>
            </a:pPr>
            <a:r>
              <a:rPr lang="ru-RU" sz="3600" dirty="0" err="1" smtClean="0">
                <a:solidFill>
                  <a:schemeClr val="tx2"/>
                </a:solidFill>
              </a:rPr>
              <a:t>Збори</a:t>
            </a:r>
            <a:r>
              <a:rPr lang="ru-RU" sz="3600" dirty="0" smtClean="0">
                <a:solidFill>
                  <a:schemeClr val="tx2"/>
                </a:solidFill>
              </a:rPr>
              <a:t> </a:t>
            </a:r>
            <a:r>
              <a:rPr lang="ru-RU" sz="3600" dirty="0" err="1" smtClean="0">
                <a:solidFill>
                  <a:schemeClr val="tx2"/>
                </a:solidFill>
              </a:rPr>
              <a:t>чоловічого</a:t>
            </a:r>
            <a:r>
              <a:rPr lang="ru-RU" sz="3600" dirty="0" smtClean="0">
                <a:solidFill>
                  <a:schemeClr val="tx2"/>
                </a:solidFill>
              </a:rPr>
              <a:t> нас-я роду, </a:t>
            </a:r>
            <a:r>
              <a:rPr lang="ru-RU" sz="3600" dirty="0" err="1" smtClean="0">
                <a:solidFill>
                  <a:schemeClr val="tx2"/>
                </a:solidFill>
              </a:rPr>
              <a:t>фратрії</a:t>
            </a:r>
            <a:r>
              <a:rPr lang="ru-RU" sz="3600" dirty="0" smtClean="0">
                <a:solidFill>
                  <a:schemeClr val="tx2"/>
                </a:solidFill>
              </a:rPr>
              <a:t>,  </a:t>
            </a:r>
            <a:r>
              <a:rPr lang="ru-RU" sz="3600" dirty="0" err="1" smtClean="0">
                <a:solidFill>
                  <a:schemeClr val="tx2"/>
                </a:solidFill>
              </a:rPr>
              <a:t>філи</a:t>
            </a:r>
            <a:r>
              <a:rPr lang="ru-RU" sz="3600" dirty="0" smtClean="0">
                <a:solidFill>
                  <a:schemeClr val="tx2"/>
                </a:solidFill>
              </a:rPr>
              <a:t> </a:t>
            </a:r>
          </a:p>
          <a:p>
            <a:pPr algn="ctr">
              <a:buFont typeface="Wingdings" pitchFamily="2" charset="2"/>
              <a:buChar char="q"/>
            </a:pPr>
            <a:r>
              <a:rPr lang="ru-RU" sz="3600" dirty="0" smtClean="0">
                <a:solidFill>
                  <a:schemeClr val="tx2"/>
                </a:solidFill>
              </a:rPr>
              <a:t> </a:t>
            </a:r>
            <a:r>
              <a:rPr lang="ru-RU" sz="3600" dirty="0" err="1" smtClean="0">
                <a:solidFill>
                  <a:schemeClr val="tx2"/>
                </a:solidFill>
              </a:rPr>
              <a:t>Збори</a:t>
            </a:r>
            <a:r>
              <a:rPr lang="ru-RU" sz="3600" dirty="0" smtClean="0">
                <a:solidFill>
                  <a:schemeClr val="tx2"/>
                </a:solidFill>
              </a:rPr>
              <a:t> скликав </a:t>
            </a:r>
            <a:r>
              <a:rPr lang="ru-RU" sz="3600" dirty="0" err="1" smtClean="0">
                <a:solidFill>
                  <a:schemeClr val="tx2"/>
                </a:solidFill>
              </a:rPr>
              <a:t>базилевс</a:t>
            </a:r>
            <a:r>
              <a:rPr lang="ru-RU" sz="3600" dirty="0" smtClean="0">
                <a:solidFill>
                  <a:schemeClr val="tx2"/>
                </a:solidFill>
              </a:rPr>
              <a:t> </a:t>
            </a:r>
          </a:p>
          <a:p>
            <a:pPr algn="ctr">
              <a:buFont typeface="Wingdings" pitchFamily="2" charset="2"/>
              <a:buChar char="q"/>
            </a:pPr>
            <a:r>
              <a:rPr lang="ru-RU" sz="3600" b="1" dirty="0" err="1" smtClean="0">
                <a:solidFill>
                  <a:schemeClr val="tx2"/>
                </a:solidFill>
              </a:rPr>
              <a:t>Компетенція</a:t>
            </a:r>
            <a:r>
              <a:rPr lang="ru-RU" sz="3600" b="1" dirty="0" smtClean="0">
                <a:solidFill>
                  <a:schemeClr val="tx2"/>
                </a:solidFill>
              </a:rPr>
              <a:t>:</a:t>
            </a:r>
            <a:r>
              <a:rPr lang="ru-RU" sz="3600" dirty="0" smtClean="0">
                <a:solidFill>
                  <a:schemeClr val="tx2"/>
                </a:solidFill>
              </a:rPr>
              <a:t> </a:t>
            </a:r>
            <a:r>
              <a:rPr lang="ru-RU" sz="3600" dirty="0" err="1" smtClean="0">
                <a:solidFill>
                  <a:schemeClr val="tx2"/>
                </a:solidFill>
              </a:rPr>
              <a:t>розв</a:t>
            </a:r>
            <a:r>
              <a:rPr lang="en-US" sz="3600" dirty="0" smtClean="0">
                <a:solidFill>
                  <a:schemeClr val="tx2"/>
                </a:solidFill>
              </a:rPr>
              <a:t>’</a:t>
            </a:r>
            <a:r>
              <a:rPr lang="ru-RU" sz="3600" dirty="0" err="1" smtClean="0">
                <a:solidFill>
                  <a:schemeClr val="tx2"/>
                </a:solidFill>
              </a:rPr>
              <a:t>язання</a:t>
            </a:r>
            <a:r>
              <a:rPr lang="ru-RU" sz="3600" dirty="0" smtClean="0">
                <a:solidFill>
                  <a:schemeClr val="tx2"/>
                </a:solidFill>
              </a:rPr>
              <a:t> </a:t>
            </a:r>
            <a:r>
              <a:rPr lang="ru-RU" sz="3600" dirty="0" err="1" smtClean="0">
                <a:solidFill>
                  <a:schemeClr val="tx2"/>
                </a:solidFill>
              </a:rPr>
              <a:t>питань</a:t>
            </a:r>
            <a:r>
              <a:rPr lang="ru-RU" sz="3600" dirty="0" smtClean="0">
                <a:solidFill>
                  <a:schemeClr val="tx2"/>
                </a:solidFill>
              </a:rPr>
              <a:t> </a:t>
            </a:r>
            <a:r>
              <a:rPr lang="ru-RU" sz="3600" dirty="0" err="1" smtClean="0">
                <a:solidFill>
                  <a:schemeClr val="tx2"/>
                </a:solidFill>
              </a:rPr>
              <a:t>війни</a:t>
            </a:r>
            <a:r>
              <a:rPr lang="ru-RU" sz="3600" dirty="0" smtClean="0">
                <a:solidFill>
                  <a:schemeClr val="tx2"/>
                </a:solidFill>
              </a:rPr>
              <a:t> і миру, </a:t>
            </a:r>
            <a:r>
              <a:rPr lang="ru-RU" sz="3600" dirty="0" err="1" smtClean="0">
                <a:solidFill>
                  <a:schemeClr val="tx2"/>
                </a:solidFill>
              </a:rPr>
              <a:t>епідемій</a:t>
            </a:r>
            <a:r>
              <a:rPr lang="ru-RU" sz="3600" dirty="0" smtClean="0">
                <a:solidFill>
                  <a:schemeClr val="tx2"/>
                </a:solidFill>
              </a:rPr>
              <a:t>, </a:t>
            </a:r>
            <a:r>
              <a:rPr lang="ru-RU" sz="3600" dirty="0" err="1" smtClean="0">
                <a:solidFill>
                  <a:schemeClr val="tx2"/>
                </a:solidFill>
              </a:rPr>
              <a:t>стихійних</a:t>
            </a:r>
            <a:r>
              <a:rPr lang="ru-RU" sz="3600" dirty="0" smtClean="0">
                <a:solidFill>
                  <a:schemeClr val="tx2"/>
                </a:solidFill>
              </a:rPr>
              <a:t> лих </a:t>
            </a:r>
          </a:p>
          <a:p>
            <a:pPr algn="ctr">
              <a:buFont typeface="Wingdings" pitchFamily="2" charset="2"/>
              <a:buChar char="q"/>
            </a:pPr>
            <a:r>
              <a:rPr lang="ru-RU" sz="3600" dirty="0" err="1" smtClean="0">
                <a:solidFill>
                  <a:schemeClr val="tx2"/>
                </a:solidFill>
              </a:rPr>
              <a:t>Голосування</a:t>
            </a:r>
            <a:r>
              <a:rPr lang="ru-RU" sz="3600" dirty="0" smtClean="0">
                <a:solidFill>
                  <a:schemeClr val="tx2"/>
                </a:solidFill>
              </a:rPr>
              <a:t> не </a:t>
            </a:r>
            <a:r>
              <a:rPr lang="ru-RU" sz="3600" dirty="0" err="1" smtClean="0">
                <a:solidFill>
                  <a:schemeClr val="tx2"/>
                </a:solidFill>
              </a:rPr>
              <a:t>було</a:t>
            </a:r>
            <a:r>
              <a:rPr lang="ru-RU" sz="3600" dirty="0" smtClean="0">
                <a:solidFill>
                  <a:schemeClr val="tx2"/>
                </a:solidFill>
              </a:rPr>
              <a:t>, криком. </a:t>
            </a:r>
          </a:p>
          <a:p>
            <a:pPr algn="ctr">
              <a:buFont typeface="Wingdings" pitchFamily="2" charset="2"/>
              <a:buChar char="q"/>
            </a:pPr>
            <a:r>
              <a:rPr lang="ru-RU" sz="3600" dirty="0" err="1" smtClean="0">
                <a:solidFill>
                  <a:schemeClr val="tx2"/>
                </a:solidFill>
              </a:rPr>
              <a:t>Кожен</a:t>
            </a:r>
            <a:r>
              <a:rPr lang="ru-RU" sz="3600" dirty="0" smtClean="0">
                <a:solidFill>
                  <a:schemeClr val="tx2"/>
                </a:solidFill>
              </a:rPr>
              <a:t> </a:t>
            </a:r>
            <a:r>
              <a:rPr lang="ru-RU" sz="3600" dirty="0" err="1">
                <a:solidFill>
                  <a:schemeClr val="tx2"/>
                </a:solidFill>
              </a:rPr>
              <a:t>громадянин</a:t>
            </a:r>
            <a:r>
              <a:rPr lang="ru-RU" sz="3600" dirty="0">
                <a:solidFill>
                  <a:schemeClr val="tx2"/>
                </a:solidFill>
              </a:rPr>
              <a:t> </a:t>
            </a:r>
            <a:r>
              <a:rPr lang="ru-RU" sz="3600" dirty="0" err="1">
                <a:solidFill>
                  <a:schemeClr val="tx2"/>
                </a:solidFill>
              </a:rPr>
              <a:t>міг</a:t>
            </a:r>
            <a:r>
              <a:rPr lang="ru-RU" sz="3600" dirty="0">
                <a:solidFill>
                  <a:schemeClr val="tx2"/>
                </a:solidFill>
              </a:rPr>
              <a:t> </a:t>
            </a:r>
            <a:r>
              <a:rPr lang="ru-RU" sz="3600" dirty="0" err="1">
                <a:solidFill>
                  <a:schemeClr val="tx2"/>
                </a:solidFill>
              </a:rPr>
              <a:t>виступити</a:t>
            </a:r>
            <a:r>
              <a:rPr lang="ru-RU" sz="3600" dirty="0">
                <a:solidFill>
                  <a:schemeClr val="tx2"/>
                </a:solidFill>
              </a:rPr>
              <a:t> на </a:t>
            </a:r>
            <a:r>
              <a:rPr lang="ru-RU" sz="3600" dirty="0" err="1">
                <a:solidFill>
                  <a:schemeClr val="tx2"/>
                </a:solidFill>
              </a:rPr>
              <a:t>зборах</a:t>
            </a:r>
            <a:r>
              <a:rPr lang="ru-RU" sz="3600" dirty="0">
                <a:solidFill>
                  <a:schemeClr val="tx2"/>
                </a:solidFill>
              </a:rPr>
              <a:t> </a:t>
            </a:r>
          </a:p>
          <a:p>
            <a:pPr algn="ctr">
              <a:buFont typeface="Wingdings" pitchFamily="2" charset="2"/>
              <a:buChar char="q"/>
            </a:pPr>
            <a:r>
              <a:rPr lang="ru-RU" sz="3600" dirty="0" smtClean="0">
                <a:solidFill>
                  <a:schemeClr val="tx2"/>
                </a:solidFill>
              </a:rPr>
              <a:t> </a:t>
            </a:r>
            <a:r>
              <a:rPr lang="ru-RU" sz="3600" dirty="0" err="1" smtClean="0">
                <a:solidFill>
                  <a:schemeClr val="tx2"/>
                </a:solidFill>
              </a:rPr>
              <a:t>Збори</a:t>
            </a:r>
            <a:r>
              <a:rPr lang="ru-RU" sz="3600" dirty="0" smtClean="0">
                <a:solidFill>
                  <a:schemeClr val="tx2"/>
                </a:solidFill>
              </a:rPr>
              <a:t> </a:t>
            </a:r>
            <a:r>
              <a:rPr lang="ru-RU" sz="3600" dirty="0" err="1" smtClean="0">
                <a:solidFill>
                  <a:schemeClr val="tx2"/>
                </a:solidFill>
              </a:rPr>
              <a:t>мали</a:t>
            </a:r>
            <a:r>
              <a:rPr lang="ru-RU" sz="3600" dirty="0" smtClean="0">
                <a:solidFill>
                  <a:schemeClr val="tx2"/>
                </a:solidFill>
              </a:rPr>
              <a:t> </a:t>
            </a:r>
            <a:r>
              <a:rPr lang="ru-RU" sz="3600" dirty="0" err="1" smtClean="0">
                <a:solidFill>
                  <a:schemeClr val="tx2"/>
                </a:solidFill>
              </a:rPr>
              <a:t>закінчуватися</a:t>
            </a:r>
            <a:r>
              <a:rPr lang="ru-RU" sz="3600" dirty="0" smtClean="0">
                <a:solidFill>
                  <a:schemeClr val="tx2"/>
                </a:solidFill>
              </a:rPr>
              <a:t> до заходу </a:t>
            </a:r>
            <a:r>
              <a:rPr lang="ru-RU" sz="3600" dirty="0" err="1" smtClean="0">
                <a:solidFill>
                  <a:schemeClr val="tx2"/>
                </a:solidFill>
              </a:rPr>
              <a:t>сонця</a:t>
            </a:r>
            <a:endParaRPr lang="ru-RU" sz="36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8426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938648" y="-30869"/>
            <a:ext cx="806489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uk-UA" sz="5400" b="1" dirty="0">
                <a:solidFill>
                  <a:srgbClr val="3333CC"/>
                </a:solidFill>
                <a:latin typeface="Times New Roman"/>
                <a:ea typeface="Calibri"/>
                <a:cs typeface="Times New Roman"/>
              </a:rPr>
              <a:t>Рада старійшин (ареопаг)</a:t>
            </a:r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1096" y="1588023"/>
            <a:ext cx="7416000" cy="53024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93473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42976" y="0"/>
            <a:ext cx="8001024" cy="62786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 typeface="Wingdings" pitchFamily="2" charset="2"/>
              <a:buChar char="q"/>
            </a:pPr>
            <a:r>
              <a:rPr lang="ru-RU" sz="5400" b="1" dirty="0" smtClean="0">
                <a:solidFill>
                  <a:schemeClr val="tx2"/>
                </a:solidFill>
              </a:rPr>
              <a:t>Склад</a:t>
            </a:r>
            <a:r>
              <a:rPr lang="ru-RU" sz="5400" dirty="0" smtClean="0">
                <a:solidFill>
                  <a:schemeClr val="tx2"/>
                </a:solidFill>
              </a:rPr>
              <a:t> </a:t>
            </a:r>
          </a:p>
          <a:p>
            <a:pPr marL="685800" indent="-685800" algn="ctr">
              <a:buFont typeface="Wingdings" pitchFamily="2" charset="2"/>
              <a:buChar char="ü"/>
            </a:pPr>
            <a:r>
              <a:rPr lang="ru-RU" sz="5400" dirty="0" err="1" smtClean="0">
                <a:solidFill>
                  <a:schemeClr val="tx2"/>
                </a:solidFill>
              </a:rPr>
              <a:t>всі</a:t>
            </a:r>
            <a:r>
              <a:rPr lang="ru-RU" sz="5400" dirty="0" smtClean="0">
                <a:solidFill>
                  <a:schemeClr val="tx2"/>
                </a:solidFill>
              </a:rPr>
              <a:t> </a:t>
            </a:r>
            <a:r>
              <a:rPr lang="ru-RU" sz="5400" dirty="0" err="1" smtClean="0">
                <a:solidFill>
                  <a:schemeClr val="tx2"/>
                </a:solidFill>
              </a:rPr>
              <a:t>старійшини</a:t>
            </a:r>
            <a:r>
              <a:rPr lang="ru-RU" sz="5400" dirty="0" smtClean="0">
                <a:solidFill>
                  <a:schemeClr val="tx2"/>
                </a:solidFill>
              </a:rPr>
              <a:t> роду</a:t>
            </a:r>
          </a:p>
          <a:p>
            <a:pPr algn="ctr">
              <a:buFont typeface="Wingdings" pitchFamily="2" charset="2"/>
              <a:buChar char="q"/>
            </a:pPr>
            <a:r>
              <a:rPr lang="ru-RU" sz="5400" b="1" dirty="0" err="1" smtClean="0">
                <a:solidFill>
                  <a:schemeClr val="tx2"/>
                </a:solidFill>
              </a:rPr>
              <a:t>Компетенція</a:t>
            </a:r>
            <a:r>
              <a:rPr lang="ru-RU" sz="5400" dirty="0" smtClean="0">
                <a:solidFill>
                  <a:schemeClr val="tx2"/>
                </a:solidFill>
              </a:rPr>
              <a:t> </a:t>
            </a:r>
          </a:p>
          <a:p>
            <a:pPr marL="685800" indent="-685800" algn="ctr">
              <a:buFont typeface="Wingdings" pitchFamily="2" charset="2"/>
              <a:buChar char="ü"/>
            </a:pPr>
            <a:r>
              <a:rPr lang="ru-RU" sz="4800" dirty="0" smtClean="0">
                <a:solidFill>
                  <a:schemeClr val="tx2"/>
                </a:solidFill>
              </a:rPr>
              <a:t>переговори з </a:t>
            </a:r>
            <a:r>
              <a:rPr lang="ru-RU" sz="4800" dirty="0" err="1" smtClean="0">
                <a:solidFill>
                  <a:schemeClr val="tx2"/>
                </a:solidFill>
              </a:rPr>
              <a:t>чужинцями</a:t>
            </a:r>
            <a:r>
              <a:rPr lang="ru-RU" sz="4800" dirty="0" smtClean="0">
                <a:solidFill>
                  <a:schemeClr val="tx2"/>
                </a:solidFill>
              </a:rPr>
              <a:t> та </a:t>
            </a:r>
            <a:r>
              <a:rPr lang="ru-RU" sz="4800" dirty="0" err="1" smtClean="0">
                <a:solidFill>
                  <a:schemeClr val="tx2"/>
                </a:solidFill>
              </a:rPr>
              <a:t>ін</a:t>
            </a:r>
            <a:r>
              <a:rPr lang="ru-RU" sz="4800" dirty="0" smtClean="0">
                <a:solidFill>
                  <a:schemeClr val="tx2"/>
                </a:solidFill>
              </a:rPr>
              <a:t>. племенами</a:t>
            </a:r>
          </a:p>
          <a:p>
            <a:pPr marL="685800" indent="-685800" algn="ctr">
              <a:buFont typeface="Wingdings" pitchFamily="2" charset="2"/>
              <a:buChar char="ü"/>
            </a:pPr>
            <a:r>
              <a:rPr lang="ru-RU" sz="4800" dirty="0" smtClean="0">
                <a:solidFill>
                  <a:schemeClr val="tx2"/>
                </a:solidFill>
              </a:rPr>
              <a:t>суд</a:t>
            </a:r>
          </a:p>
          <a:p>
            <a:pPr marL="685800" indent="-685800" algn="ctr">
              <a:buFont typeface="Wingdings" pitchFamily="2" charset="2"/>
              <a:buChar char="ü"/>
            </a:pPr>
            <a:r>
              <a:rPr lang="ru-RU" sz="4800" dirty="0" err="1" smtClean="0">
                <a:solidFill>
                  <a:schemeClr val="tx2"/>
                </a:solidFill>
              </a:rPr>
              <a:t>питання</a:t>
            </a:r>
            <a:r>
              <a:rPr lang="ru-RU" sz="4800" dirty="0" smtClean="0">
                <a:solidFill>
                  <a:schemeClr val="tx2"/>
                </a:solidFill>
              </a:rPr>
              <a:t> </a:t>
            </a:r>
            <a:r>
              <a:rPr lang="ru-RU" sz="4800" dirty="0" err="1" smtClean="0">
                <a:solidFill>
                  <a:schemeClr val="tx2"/>
                </a:solidFill>
              </a:rPr>
              <a:t>життєдіяльності</a:t>
            </a:r>
            <a:r>
              <a:rPr lang="ru-RU" sz="4800" dirty="0" smtClean="0">
                <a:solidFill>
                  <a:schemeClr val="tx2"/>
                </a:solidFill>
              </a:rPr>
              <a:t> </a:t>
            </a:r>
            <a:r>
              <a:rPr lang="ru-RU" sz="4800" dirty="0" err="1" smtClean="0">
                <a:solidFill>
                  <a:schemeClr val="tx2"/>
                </a:solidFill>
              </a:rPr>
              <a:t>населення</a:t>
            </a:r>
            <a:r>
              <a:rPr lang="ru-RU" sz="4800" dirty="0" smtClean="0">
                <a:solidFill>
                  <a:schemeClr val="tx2"/>
                </a:solidFill>
              </a:rPr>
              <a:t> </a:t>
            </a: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2608426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15616" y="0"/>
            <a:ext cx="7848872" cy="66787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3333CC"/>
                </a:solidFill>
              </a:rPr>
              <a:t>Вождь </a:t>
            </a:r>
            <a:r>
              <a:rPr lang="en-US" sz="4400" b="1" dirty="0" smtClean="0">
                <a:solidFill>
                  <a:srgbClr val="3333CC"/>
                </a:solidFill>
              </a:rPr>
              <a:t>(</a:t>
            </a:r>
            <a:r>
              <a:rPr lang="ru-RU" sz="4400" b="1" dirty="0" err="1" smtClean="0">
                <a:solidFill>
                  <a:srgbClr val="3333CC"/>
                </a:solidFill>
              </a:rPr>
              <a:t>базилевс</a:t>
            </a:r>
            <a:r>
              <a:rPr lang="en-US" sz="4400" b="1" dirty="0" smtClean="0">
                <a:solidFill>
                  <a:srgbClr val="3333CC"/>
                </a:solidFill>
              </a:rPr>
              <a:t>)</a:t>
            </a:r>
            <a:endParaRPr lang="ru-RU" sz="4400" b="1" dirty="0" smtClean="0">
              <a:solidFill>
                <a:srgbClr val="3333CC"/>
              </a:solidFill>
            </a:endParaRPr>
          </a:p>
          <a:p>
            <a:pPr algn="just">
              <a:buFont typeface="Wingdings" pitchFamily="2" charset="2"/>
              <a:buChar char="q"/>
            </a:pPr>
            <a:r>
              <a:rPr lang="ru-RU" sz="3200" b="1" dirty="0" err="1" smtClean="0">
                <a:solidFill>
                  <a:schemeClr val="tx2"/>
                </a:solidFill>
              </a:rPr>
              <a:t>Компетенція</a:t>
            </a:r>
            <a:r>
              <a:rPr lang="ru-RU" sz="3200" b="1" dirty="0" smtClean="0">
                <a:solidFill>
                  <a:schemeClr val="tx2"/>
                </a:solidFill>
              </a:rPr>
              <a:t>:</a:t>
            </a:r>
            <a:r>
              <a:rPr lang="ru-RU" sz="3200" dirty="0" smtClean="0">
                <a:solidFill>
                  <a:schemeClr val="tx2"/>
                </a:solidFill>
              </a:rPr>
              <a:t> </a:t>
            </a:r>
            <a:r>
              <a:rPr lang="ru-RU" sz="3200" dirty="0" err="1" smtClean="0">
                <a:solidFill>
                  <a:schemeClr val="tx2"/>
                </a:solidFill>
              </a:rPr>
              <a:t>воєначальник</a:t>
            </a:r>
            <a:r>
              <a:rPr lang="ru-RU" sz="3200" dirty="0" smtClean="0">
                <a:solidFill>
                  <a:schemeClr val="tx2"/>
                </a:solidFill>
              </a:rPr>
              <a:t>, на </a:t>
            </a:r>
            <a:r>
              <a:rPr lang="ru-RU" sz="3200" dirty="0" err="1" smtClean="0">
                <a:solidFill>
                  <a:schemeClr val="tx2"/>
                </a:solidFill>
              </a:rPr>
              <a:t>війні</a:t>
            </a:r>
            <a:r>
              <a:rPr lang="ru-RU" sz="3200" dirty="0" smtClean="0">
                <a:solidFill>
                  <a:schemeClr val="tx2"/>
                </a:solidFill>
              </a:rPr>
              <a:t> </a:t>
            </a:r>
            <a:r>
              <a:rPr lang="ru-RU" sz="3200" dirty="0" err="1" smtClean="0">
                <a:solidFill>
                  <a:schemeClr val="tx2"/>
                </a:solidFill>
              </a:rPr>
              <a:t>мав</a:t>
            </a:r>
            <a:r>
              <a:rPr lang="ru-RU" sz="3200" dirty="0" smtClean="0">
                <a:solidFill>
                  <a:schemeClr val="tx2"/>
                </a:solidFill>
              </a:rPr>
              <a:t> </a:t>
            </a:r>
            <a:r>
              <a:rPr lang="ru-RU" sz="3200" dirty="0" err="1" smtClean="0">
                <a:solidFill>
                  <a:schemeClr val="tx2"/>
                </a:solidFill>
              </a:rPr>
              <a:t>необмежене</a:t>
            </a:r>
            <a:r>
              <a:rPr lang="ru-RU" sz="3200" dirty="0" smtClean="0">
                <a:solidFill>
                  <a:schemeClr val="tx2"/>
                </a:solidFill>
              </a:rPr>
              <a:t> право </a:t>
            </a:r>
            <a:r>
              <a:rPr lang="ru-RU" sz="3200" dirty="0" err="1" smtClean="0">
                <a:solidFill>
                  <a:schemeClr val="tx2"/>
                </a:solidFill>
              </a:rPr>
              <a:t>життя</a:t>
            </a:r>
            <a:r>
              <a:rPr lang="ru-RU" sz="3200" dirty="0" smtClean="0">
                <a:solidFill>
                  <a:schemeClr val="tx2"/>
                </a:solidFill>
              </a:rPr>
              <a:t> </a:t>
            </a:r>
            <a:r>
              <a:rPr lang="ru-RU" sz="3200" dirty="0" err="1" smtClean="0">
                <a:solidFill>
                  <a:schemeClr val="tx2"/>
                </a:solidFill>
              </a:rPr>
              <a:t>і</a:t>
            </a:r>
            <a:r>
              <a:rPr lang="ru-RU" sz="3200" dirty="0" smtClean="0">
                <a:solidFill>
                  <a:schemeClr val="tx2"/>
                </a:solidFill>
              </a:rPr>
              <a:t> </a:t>
            </a:r>
            <a:r>
              <a:rPr lang="ru-RU" sz="3200" dirty="0" err="1" smtClean="0">
                <a:solidFill>
                  <a:schemeClr val="tx2"/>
                </a:solidFill>
              </a:rPr>
              <a:t>смерті</a:t>
            </a:r>
            <a:r>
              <a:rPr lang="ru-RU" sz="3200" dirty="0" smtClean="0">
                <a:solidFill>
                  <a:schemeClr val="tx2"/>
                </a:solidFill>
              </a:rPr>
              <a:t> над </a:t>
            </a:r>
            <a:r>
              <a:rPr lang="ru-RU" sz="3200" dirty="0" err="1" smtClean="0">
                <a:solidFill>
                  <a:schemeClr val="tx2"/>
                </a:solidFill>
              </a:rPr>
              <a:t>воїнами</a:t>
            </a:r>
            <a:r>
              <a:rPr lang="ru-RU" sz="3200" dirty="0" smtClean="0">
                <a:solidFill>
                  <a:schemeClr val="tx2"/>
                </a:solidFill>
              </a:rPr>
              <a:t>, </a:t>
            </a:r>
            <a:r>
              <a:rPr lang="ru-RU" sz="3200" dirty="0" err="1" smtClean="0">
                <a:solidFill>
                  <a:schemeClr val="tx2"/>
                </a:solidFill>
              </a:rPr>
              <a:t>мав</a:t>
            </a:r>
            <a:r>
              <a:rPr lang="ru-RU" sz="3200" dirty="0" smtClean="0">
                <a:solidFill>
                  <a:schemeClr val="tx2"/>
                </a:solidFill>
              </a:rPr>
              <a:t> </a:t>
            </a:r>
            <a:r>
              <a:rPr lang="ru-RU" sz="3200" dirty="0" err="1" smtClean="0">
                <a:solidFill>
                  <a:schemeClr val="tx2"/>
                </a:solidFill>
              </a:rPr>
              <a:t>захищати</a:t>
            </a:r>
            <a:r>
              <a:rPr lang="ru-RU" sz="3200" dirty="0" smtClean="0">
                <a:solidFill>
                  <a:schemeClr val="tx2"/>
                </a:solidFill>
              </a:rPr>
              <a:t> народ </a:t>
            </a:r>
            <a:r>
              <a:rPr lang="ru-RU" sz="3200" dirty="0" err="1" smtClean="0">
                <a:solidFill>
                  <a:schemeClr val="tx2"/>
                </a:solidFill>
              </a:rPr>
              <a:t>і</a:t>
            </a:r>
            <a:r>
              <a:rPr lang="ru-RU" sz="3200" dirty="0" smtClean="0">
                <a:solidFill>
                  <a:schemeClr val="tx2"/>
                </a:solidFill>
              </a:rPr>
              <a:t> землю, </a:t>
            </a:r>
            <a:r>
              <a:rPr lang="ru-RU" sz="3200" dirty="0" err="1" smtClean="0">
                <a:solidFill>
                  <a:schemeClr val="tx2"/>
                </a:solidFill>
              </a:rPr>
              <a:t>вирішував</a:t>
            </a:r>
            <a:r>
              <a:rPr lang="ru-RU" sz="3200" dirty="0" smtClean="0">
                <a:solidFill>
                  <a:schemeClr val="tx2"/>
                </a:solidFill>
              </a:rPr>
              <a:t> </a:t>
            </a:r>
            <a:r>
              <a:rPr lang="ru-RU" sz="3200" dirty="0" err="1" smtClean="0">
                <a:solidFill>
                  <a:schemeClr val="tx2"/>
                </a:solidFill>
              </a:rPr>
              <a:t>поточні</a:t>
            </a:r>
            <a:r>
              <a:rPr lang="ru-RU" sz="3200" dirty="0" smtClean="0">
                <a:solidFill>
                  <a:schemeClr val="tx2"/>
                </a:solidFill>
              </a:rPr>
              <a:t> </a:t>
            </a:r>
            <a:r>
              <a:rPr lang="ru-RU" sz="3200" dirty="0" err="1" smtClean="0">
                <a:solidFill>
                  <a:schemeClr val="tx2"/>
                </a:solidFill>
              </a:rPr>
              <a:t>справи</a:t>
            </a:r>
            <a:r>
              <a:rPr lang="ru-RU" sz="3200" dirty="0" smtClean="0">
                <a:solidFill>
                  <a:schemeClr val="tx2"/>
                </a:solidFill>
              </a:rPr>
              <a:t>, спори </a:t>
            </a:r>
            <a:r>
              <a:rPr lang="ru-RU" sz="3200" dirty="0" err="1" smtClean="0">
                <a:solidFill>
                  <a:schemeClr val="tx2"/>
                </a:solidFill>
              </a:rPr>
              <a:t>і</a:t>
            </a:r>
            <a:r>
              <a:rPr lang="ru-RU" sz="3200" dirty="0" smtClean="0">
                <a:solidFill>
                  <a:schemeClr val="tx2"/>
                </a:solidFill>
              </a:rPr>
              <a:t> </a:t>
            </a:r>
            <a:r>
              <a:rPr lang="ru-RU" sz="3200" dirty="0" err="1" smtClean="0">
                <a:solidFill>
                  <a:schemeClr val="tx2"/>
                </a:solidFill>
              </a:rPr>
              <a:t>конфлікти</a:t>
            </a:r>
            <a:r>
              <a:rPr lang="ru-RU" sz="3200" dirty="0" smtClean="0">
                <a:solidFill>
                  <a:schemeClr val="tx2"/>
                </a:solidFill>
              </a:rPr>
              <a:t>, управляв </a:t>
            </a:r>
            <a:r>
              <a:rPr lang="ru-RU" sz="3200" dirty="0" err="1" smtClean="0">
                <a:solidFill>
                  <a:schemeClr val="tx2"/>
                </a:solidFill>
              </a:rPr>
              <a:t>життям</a:t>
            </a:r>
            <a:r>
              <a:rPr lang="ru-RU" sz="3200" dirty="0" smtClean="0">
                <a:solidFill>
                  <a:schemeClr val="tx2"/>
                </a:solidFill>
              </a:rPr>
              <a:t> </a:t>
            </a:r>
            <a:r>
              <a:rPr lang="ru-RU" sz="3200" dirty="0" err="1" smtClean="0">
                <a:solidFill>
                  <a:schemeClr val="tx2"/>
                </a:solidFill>
              </a:rPr>
              <a:t>колективу</a:t>
            </a:r>
            <a:r>
              <a:rPr lang="ru-RU" sz="3200" dirty="0" smtClean="0">
                <a:solidFill>
                  <a:schemeClr val="tx2"/>
                </a:solidFill>
              </a:rPr>
              <a:t>, приносив </a:t>
            </a:r>
            <a:r>
              <a:rPr lang="ru-RU" sz="3200" dirty="0" err="1" smtClean="0">
                <a:solidFill>
                  <a:schemeClr val="tx2"/>
                </a:solidFill>
              </a:rPr>
              <a:t>жертви</a:t>
            </a:r>
            <a:r>
              <a:rPr lang="ru-RU" sz="3200" dirty="0" smtClean="0">
                <a:solidFill>
                  <a:schemeClr val="tx2"/>
                </a:solidFill>
              </a:rPr>
              <a:t> богам, </a:t>
            </a:r>
            <a:r>
              <a:rPr lang="ru-RU" sz="3200" dirty="0" err="1" smtClean="0">
                <a:solidFill>
                  <a:schemeClr val="tx2"/>
                </a:solidFill>
              </a:rPr>
              <a:t>керував</a:t>
            </a:r>
            <a:r>
              <a:rPr lang="ru-RU" sz="3200" dirty="0" smtClean="0">
                <a:solidFill>
                  <a:schemeClr val="tx2"/>
                </a:solidFill>
              </a:rPr>
              <a:t> </a:t>
            </a:r>
            <a:r>
              <a:rPr lang="ru-RU" sz="3200" dirty="0" err="1" smtClean="0">
                <a:solidFill>
                  <a:schemeClr val="tx2"/>
                </a:solidFill>
              </a:rPr>
              <a:t>релігійними</a:t>
            </a:r>
            <a:r>
              <a:rPr lang="ru-RU" sz="3200" dirty="0" smtClean="0">
                <a:solidFill>
                  <a:schemeClr val="tx2"/>
                </a:solidFill>
              </a:rPr>
              <a:t> обрядами, судив </a:t>
            </a:r>
            <a:r>
              <a:rPr lang="ru-RU" sz="3200" dirty="0" err="1" smtClean="0">
                <a:solidFill>
                  <a:schemeClr val="tx2"/>
                </a:solidFill>
              </a:rPr>
              <a:t>порушників</a:t>
            </a:r>
            <a:r>
              <a:rPr lang="ru-RU" sz="3200" dirty="0" smtClean="0">
                <a:solidFill>
                  <a:schemeClr val="tx2"/>
                </a:solidFill>
              </a:rPr>
              <a:t> </a:t>
            </a:r>
            <a:r>
              <a:rPr lang="ru-RU" sz="3200" dirty="0" err="1" smtClean="0">
                <a:solidFill>
                  <a:schemeClr val="tx2"/>
                </a:solidFill>
              </a:rPr>
              <a:t>традицій</a:t>
            </a:r>
            <a:r>
              <a:rPr lang="ru-RU" sz="3200" dirty="0" smtClean="0">
                <a:solidFill>
                  <a:schemeClr val="tx2"/>
                </a:solidFill>
              </a:rPr>
              <a:t> </a:t>
            </a:r>
            <a:r>
              <a:rPr lang="ru-RU" sz="3200" dirty="0" err="1" smtClean="0">
                <a:solidFill>
                  <a:schemeClr val="tx2"/>
                </a:solidFill>
              </a:rPr>
              <a:t>і</a:t>
            </a:r>
            <a:r>
              <a:rPr lang="ru-RU" sz="3200" dirty="0" smtClean="0">
                <a:solidFill>
                  <a:schemeClr val="tx2"/>
                </a:solidFill>
              </a:rPr>
              <a:t> </a:t>
            </a:r>
            <a:r>
              <a:rPr lang="ru-RU" sz="3200" dirty="0" err="1" smtClean="0">
                <a:solidFill>
                  <a:schemeClr val="tx2"/>
                </a:solidFill>
              </a:rPr>
              <a:t>звичаїв</a:t>
            </a:r>
            <a:endParaRPr lang="ru-RU" sz="3200" dirty="0" smtClean="0">
              <a:solidFill>
                <a:schemeClr val="tx2"/>
              </a:solidFill>
            </a:endParaRPr>
          </a:p>
          <a:p>
            <a:pPr algn="just">
              <a:buFont typeface="Wingdings" pitchFamily="2" charset="2"/>
              <a:buChar char="q"/>
            </a:pPr>
            <a:r>
              <a:rPr lang="ru-RU" sz="3200" b="1" dirty="0" smtClean="0">
                <a:solidFill>
                  <a:schemeClr val="tx2"/>
                </a:solidFill>
              </a:rPr>
              <a:t>На </a:t>
            </a:r>
            <a:r>
              <a:rPr lang="ru-RU" sz="3200" b="1" dirty="0" err="1" smtClean="0">
                <a:solidFill>
                  <a:schemeClr val="tx2"/>
                </a:solidFill>
              </a:rPr>
              <a:t>користь</a:t>
            </a:r>
            <a:r>
              <a:rPr lang="ru-RU" sz="3200" b="1" dirty="0" smtClean="0">
                <a:solidFill>
                  <a:schemeClr val="tx2"/>
                </a:solidFill>
              </a:rPr>
              <a:t> </a:t>
            </a:r>
            <a:r>
              <a:rPr lang="ru-RU" sz="3200" b="1" dirty="0" err="1" smtClean="0">
                <a:solidFill>
                  <a:schemeClr val="tx2"/>
                </a:solidFill>
              </a:rPr>
              <a:t>базилевса</a:t>
            </a:r>
            <a:r>
              <a:rPr lang="ru-RU" sz="3200" b="1" dirty="0" smtClean="0">
                <a:solidFill>
                  <a:schemeClr val="tx2"/>
                </a:solidFill>
              </a:rPr>
              <a:t> </a:t>
            </a:r>
            <a:r>
              <a:rPr lang="ru-RU" sz="3200" dirty="0" err="1" smtClean="0">
                <a:solidFill>
                  <a:schemeClr val="tx2"/>
                </a:solidFill>
              </a:rPr>
              <a:t>встановлювались</a:t>
            </a:r>
            <a:r>
              <a:rPr lang="ru-RU" sz="3200" dirty="0" smtClean="0">
                <a:solidFill>
                  <a:schemeClr val="tx2"/>
                </a:solidFill>
              </a:rPr>
              <a:t> </a:t>
            </a:r>
            <a:r>
              <a:rPr lang="ru-RU" sz="3200" dirty="0" err="1" smtClean="0">
                <a:solidFill>
                  <a:schemeClr val="tx2"/>
                </a:solidFill>
              </a:rPr>
              <a:t>пожертви</a:t>
            </a:r>
            <a:r>
              <a:rPr lang="ru-RU" sz="3200" dirty="0" smtClean="0">
                <a:solidFill>
                  <a:schemeClr val="tx2"/>
                </a:solidFill>
              </a:rPr>
              <a:t> </a:t>
            </a:r>
            <a:r>
              <a:rPr lang="ru-RU" sz="3200" dirty="0" err="1" smtClean="0">
                <a:solidFill>
                  <a:schemeClr val="tx2"/>
                </a:solidFill>
              </a:rPr>
              <a:t>населення</a:t>
            </a:r>
            <a:r>
              <a:rPr lang="ru-RU" sz="3200" dirty="0" smtClean="0">
                <a:solidFill>
                  <a:schemeClr val="tx2"/>
                </a:solidFill>
              </a:rPr>
              <a:t>, </a:t>
            </a:r>
            <a:r>
              <a:rPr lang="ru-RU" sz="3200" dirty="0" err="1" smtClean="0">
                <a:solidFill>
                  <a:schemeClr val="tx2"/>
                </a:solidFill>
              </a:rPr>
              <a:t>виділялась</a:t>
            </a:r>
            <a:r>
              <a:rPr lang="ru-RU" sz="3200" dirty="0" smtClean="0">
                <a:solidFill>
                  <a:schemeClr val="tx2"/>
                </a:solidFill>
              </a:rPr>
              <a:t>  </a:t>
            </a:r>
            <a:r>
              <a:rPr lang="ru-RU" sz="3200" dirty="0" err="1" smtClean="0">
                <a:solidFill>
                  <a:schemeClr val="tx2"/>
                </a:solidFill>
              </a:rPr>
              <a:t>ділянка</a:t>
            </a:r>
            <a:r>
              <a:rPr lang="ru-RU" sz="3200" dirty="0" smtClean="0">
                <a:solidFill>
                  <a:schemeClr val="tx2"/>
                </a:solidFill>
              </a:rPr>
              <a:t> </a:t>
            </a:r>
            <a:r>
              <a:rPr lang="ru-RU" sz="3200" dirty="0" err="1" smtClean="0">
                <a:solidFill>
                  <a:schemeClr val="tx2"/>
                </a:solidFill>
              </a:rPr>
              <a:t>землі</a:t>
            </a:r>
            <a:endParaRPr lang="ru-RU" sz="3200" dirty="0" smtClean="0">
              <a:solidFill>
                <a:schemeClr val="tx2"/>
              </a:solidFill>
            </a:endParaRPr>
          </a:p>
          <a:p>
            <a:pPr algn="just">
              <a:buFont typeface="Wingdings" pitchFamily="2" charset="2"/>
              <a:buChar char="q"/>
            </a:pPr>
            <a:r>
              <a:rPr lang="ru-RU" sz="3200" b="1" dirty="0" err="1" smtClean="0">
                <a:solidFill>
                  <a:schemeClr val="tx2"/>
                </a:solidFill>
              </a:rPr>
              <a:t>Відзнаки</a:t>
            </a:r>
            <a:r>
              <a:rPr lang="ru-RU" sz="3200" b="1" dirty="0" smtClean="0">
                <a:solidFill>
                  <a:schemeClr val="tx2"/>
                </a:solidFill>
              </a:rPr>
              <a:t> </a:t>
            </a:r>
            <a:r>
              <a:rPr lang="ru-RU" sz="3200" b="1" dirty="0" err="1" smtClean="0">
                <a:solidFill>
                  <a:schemeClr val="tx2"/>
                </a:solidFill>
              </a:rPr>
              <a:t>влади</a:t>
            </a:r>
            <a:r>
              <a:rPr lang="ru-RU" sz="3200" b="1" dirty="0" smtClean="0">
                <a:solidFill>
                  <a:schemeClr val="tx2"/>
                </a:solidFill>
              </a:rPr>
              <a:t>  </a:t>
            </a:r>
            <a:r>
              <a:rPr lang="ru-RU" sz="3200" dirty="0" smtClean="0">
                <a:solidFill>
                  <a:schemeClr val="tx2"/>
                </a:solidFill>
              </a:rPr>
              <a:t>- </a:t>
            </a:r>
            <a:r>
              <a:rPr lang="ru-RU" sz="3200" dirty="0" err="1" smtClean="0">
                <a:solidFill>
                  <a:schemeClr val="tx2"/>
                </a:solidFill>
              </a:rPr>
              <a:t>скіпетр</a:t>
            </a:r>
            <a:r>
              <a:rPr lang="ru-RU" sz="3200" dirty="0" smtClean="0">
                <a:solidFill>
                  <a:schemeClr val="tx2"/>
                </a:solidFill>
              </a:rPr>
              <a:t>, жезл </a:t>
            </a:r>
          </a:p>
        </p:txBody>
      </p:sp>
    </p:spTree>
    <p:extLst>
      <p:ext uri="{BB962C8B-B14F-4D97-AF65-F5344CB8AC3E}">
        <p14:creationId xmlns:p14="http://schemas.microsoft.com/office/powerpoint/2010/main" val="2608426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970" name="Picture 2" descr="https://i100rik.com.ua/wp-content/uploads/2014/08/Afini3.jpg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2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533796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826" name="Picture 2" descr="Афін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634667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90109" y="0"/>
            <a:ext cx="8092008" cy="3168352"/>
          </a:xfrm>
        </p:spPr>
        <p:txBody>
          <a:bodyPr/>
          <a:lstStyle/>
          <a:p>
            <a:pPr algn="ctr">
              <a:spcBef>
                <a:spcPts val="0"/>
              </a:spcBef>
              <a:spcAft>
                <a:spcPts val="0"/>
              </a:spcAft>
              <a:buClrTx/>
              <a:buFont typeface="Wingdings" pitchFamily="2" charset="2"/>
              <a:buChar char="q"/>
            </a:pPr>
            <a:r>
              <a:rPr lang="uk-UA" sz="2400" dirty="0">
                <a:solidFill>
                  <a:schemeClr val="tx2"/>
                </a:solidFill>
                <a:latin typeface="Times New Roman"/>
                <a:ea typeface="Times New Roman"/>
              </a:rPr>
              <a:t>Спарта (</a:t>
            </a:r>
            <a:r>
              <a:rPr lang="uk-UA" sz="2400" dirty="0" err="1">
                <a:solidFill>
                  <a:schemeClr val="tx2"/>
                </a:solidFill>
                <a:latin typeface="Times New Roman"/>
                <a:ea typeface="Times New Roman"/>
              </a:rPr>
              <a:t>Лаконія</a:t>
            </a:r>
            <a:r>
              <a:rPr lang="uk-UA" sz="2400" dirty="0">
                <a:solidFill>
                  <a:schemeClr val="tx2"/>
                </a:solidFill>
                <a:latin typeface="Times New Roman"/>
                <a:ea typeface="Times New Roman"/>
              </a:rPr>
              <a:t> и </a:t>
            </a:r>
            <a:r>
              <a:rPr lang="uk-UA" sz="2400" dirty="0" err="1">
                <a:solidFill>
                  <a:schemeClr val="tx2"/>
                </a:solidFill>
                <a:latin typeface="Times New Roman"/>
                <a:ea typeface="Times New Roman"/>
              </a:rPr>
              <a:t>Мессенія</a:t>
            </a:r>
            <a:r>
              <a:rPr lang="uk-UA" sz="2400" dirty="0">
                <a:solidFill>
                  <a:schemeClr val="tx2"/>
                </a:solidFill>
                <a:latin typeface="Times New Roman"/>
                <a:ea typeface="Times New Roman"/>
              </a:rPr>
              <a:t>) </a:t>
            </a:r>
            <a:r>
              <a:rPr lang="uk-UA" sz="2400" dirty="0" smtClean="0">
                <a:solidFill>
                  <a:schemeClr val="tx2"/>
                </a:solidFill>
                <a:latin typeface="Times New Roman"/>
                <a:ea typeface="Times New Roman"/>
              </a:rPr>
              <a:t>- </a:t>
            </a:r>
            <a:r>
              <a:rPr lang="uk-UA" sz="2400" dirty="0">
                <a:solidFill>
                  <a:schemeClr val="tx2"/>
                </a:solidFill>
                <a:latin typeface="Times New Roman"/>
                <a:ea typeface="Times New Roman"/>
              </a:rPr>
              <a:t>8400 км. </a:t>
            </a:r>
            <a:r>
              <a:rPr lang="uk-UA" sz="2400" dirty="0" smtClean="0">
                <a:solidFill>
                  <a:schemeClr val="tx2"/>
                </a:solidFill>
                <a:latin typeface="Times New Roman"/>
                <a:ea typeface="Times New Roman"/>
              </a:rPr>
              <a:t>кв. </a:t>
            </a:r>
          </a:p>
          <a:p>
            <a:pPr algn="ctr">
              <a:spcBef>
                <a:spcPts val="0"/>
              </a:spcBef>
              <a:spcAft>
                <a:spcPts val="0"/>
              </a:spcAft>
              <a:buClrTx/>
              <a:buFont typeface="Wingdings" pitchFamily="2" charset="2"/>
              <a:buChar char="q"/>
            </a:pPr>
            <a:r>
              <a:rPr lang="uk-UA" sz="2400" dirty="0" smtClean="0">
                <a:solidFill>
                  <a:schemeClr val="tx2"/>
                </a:solidFill>
                <a:latin typeface="Times New Roman"/>
                <a:ea typeface="Times New Roman"/>
              </a:rPr>
              <a:t>могутня </a:t>
            </a:r>
            <a:r>
              <a:rPr lang="uk-UA" sz="2400" dirty="0" err="1">
                <a:solidFill>
                  <a:schemeClr val="tx2"/>
                </a:solidFill>
                <a:latin typeface="Times New Roman"/>
                <a:ea typeface="Times New Roman"/>
              </a:rPr>
              <a:t>Аттіка</a:t>
            </a:r>
            <a:r>
              <a:rPr lang="uk-UA" sz="2400" dirty="0">
                <a:solidFill>
                  <a:schemeClr val="tx2"/>
                </a:solidFill>
                <a:latin typeface="Times New Roman"/>
                <a:ea typeface="Times New Roman"/>
              </a:rPr>
              <a:t> </a:t>
            </a:r>
            <a:r>
              <a:rPr lang="uk-UA" sz="2400" dirty="0" smtClean="0">
                <a:solidFill>
                  <a:schemeClr val="tx2"/>
                </a:solidFill>
                <a:latin typeface="Times New Roman"/>
                <a:ea typeface="Times New Roman"/>
              </a:rPr>
              <a:t>- </a:t>
            </a:r>
            <a:r>
              <a:rPr lang="uk-UA" sz="2400" dirty="0">
                <a:solidFill>
                  <a:schemeClr val="tx2"/>
                </a:solidFill>
                <a:latin typeface="Times New Roman"/>
                <a:ea typeface="Times New Roman"/>
              </a:rPr>
              <a:t>2650 км. кв.</a:t>
            </a:r>
            <a:endParaRPr lang="ru-RU" sz="2400" dirty="0">
              <a:solidFill>
                <a:schemeClr val="tx2"/>
              </a:solidFill>
              <a:ea typeface="Times New Roman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  <a:buClrTx/>
              <a:buFont typeface="Wingdings" pitchFamily="2" charset="2"/>
              <a:buChar char="q"/>
            </a:pPr>
            <a:r>
              <a:rPr lang="ru-RU" sz="2400" dirty="0" err="1" smtClean="0">
                <a:solidFill>
                  <a:schemeClr val="tx2"/>
                </a:solidFill>
                <a:latin typeface="Times New Roman"/>
                <a:ea typeface="Times New Roman"/>
              </a:rPr>
              <a:t>Корінф</a:t>
            </a:r>
            <a:r>
              <a:rPr lang="ru-RU" sz="2400" dirty="0">
                <a:solidFill>
                  <a:schemeClr val="tx2"/>
                </a:solidFill>
                <a:latin typeface="Times New Roman"/>
                <a:ea typeface="Times New Roman"/>
              </a:rPr>
              <a:t> </a:t>
            </a:r>
            <a:r>
              <a:rPr lang="ru-RU" sz="2400" dirty="0" smtClean="0">
                <a:solidFill>
                  <a:schemeClr val="tx2"/>
                </a:solidFill>
                <a:latin typeface="Times New Roman"/>
                <a:ea typeface="Times New Roman"/>
              </a:rPr>
              <a:t>- </a:t>
            </a:r>
            <a:r>
              <a:rPr lang="ru-RU" sz="2400" dirty="0">
                <a:solidFill>
                  <a:schemeClr val="tx2"/>
                </a:solidFill>
                <a:latin typeface="Times New Roman"/>
                <a:ea typeface="Times New Roman"/>
              </a:rPr>
              <a:t>880 </a:t>
            </a:r>
            <a:r>
              <a:rPr lang="ru-RU" sz="2400" dirty="0" err="1" smtClean="0">
                <a:solidFill>
                  <a:schemeClr val="tx2"/>
                </a:solidFill>
                <a:latin typeface="Times New Roman"/>
                <a:ea typeface="Times New Roman"/>
              </a:rPr>
              <a:t>км.кв</a:t>
            </a:r>
            <a:r>
              <a:rPr lang="ru-RU" sz="2400" dirty="0" smtClean="0">
                <a:solidFill>
                  <a:schemeClr val="tx2"/>
                </a:solidFill>
                <a:latin typeface="Times New Roman"/>
                <a:ea typeface="Times New Roman"/>
              </a:rPr>
              <a:t>.,</a:t>
            </a:r>
            <a:r>
              <a:rPr lang="ru-RU" sz="2400" dirty="0">
                <a:solidFill>
                  <a:schemeClr val="tx2"/>
                </a:solidFill>
                <a:latin typeface="Times New Roman"/>
                <a:ea typeface="Times New Roman"/>
              </a:rPr>
              <a:t> </a:t>
            </a:r>
            <a:r>
              <a:rPr lang="ru-RU" sz="2400" dirty="0" err="1">
                <a:solidFill>
                  <a:schemeClr val="tx2"/>
                </a:solidFill>
                <a:latin typeface="Times New Roman"/>
                <a:ea typeface="Times New Roman"/>
              </a:rPr>
              <a:t>Самос</a:t>
            </a:r>
            <a:r>
              <a:rPr lang="ru-RU" sz="2400" dirty="0">
                <a:solidFill>
                  <a:schemeClr val="tx2"/>
                </a:solidFill>
                <a:latin typeface="Times New Roman"/>
                <a:ea typeface="Times New Roman"/>
              </a:rPr>
              <a:t> -</a:t>
            </a:r>
            <a:r>
              <a:rPr lang="ru-RU" sz="2400" dirty="0" smtClean="0">
                <a:solidFill>
                  <a:schemeClr val="tx2"/>
                </a:solidFill>
                <a:latin typeface="Times New Roman"/>
                <a:ea typeface="Times New Roman"/>
              </a:rPr>
              <a:t> </a:t>
            </a:r>
            <a:r>
              <a:rPr lang="ru-RU" sz="2400" dirty="0">
                <a:solidFill>
                  <a:schemeClr val="tx2"/>
                </a:solidFill>
                <a:latin typeface="Times New Roman"/>
                <a:ea typeface="Times New Roman"/>
              </a:rPr>
              <a:t>470 </a:t>
            </a:r>
            <a:r>
              <a:rPr lang="ru-RU" sz="2400" dirty="0" err="1" smtClean="0">
                <a:solidFill>
                  <a:schemeClr val="tx2"/>
                </a:solidFill>
                <a:latin typeface="Times New Roman"/>
                <a:ea typeface="Times New Roman"/>
              </a:rPr>
              <a:t>км.кв</a:t>
            </a:r>
            <a:r>
              <a:rPr lang="ru-RU" sz="2400" dirty="0" smtClean="0">
                <a:solidFill>
                  <a:schemeClr val="tx2"/>
                </a:solidFill>
                <a:latin typeface="Times New Roman"/>
                <a:ea typeface="Times New Roman"/>
              </a:rPr>
              <a:t>.,</a:t>
            </a:r>
            <a:r>
              <a:rPr lang="ru-RU" sz="2400" dirty="0">
                <a:solidFill>
                  <a:schemeClr val="tx2"/>
                </a:solidFill>
                <a:latin typeface="Times New Roman"/>
                <a:ea typeface="Times New Roman"/>
              </a:rPr>
              <a:t> </a:t>
            </a:r>
            <a:endParaRPr lang="ru-RU" sz="2400" dirty="0" smtClean="0">
              <a:solidFill>
                <a:schemeClr val="tx2"/>
              </a:solidFill>
              <a:latin typeface="Times New Roman"/>
              <a:ea typeface="Times New Roman"/>
            </a:endParaRPr>
          </a:p>
          <a:p>
            <a:pPr marL="0" indent="0" algn="ctr">
              <a:spcBef>
                <a:spcPts val="0"/>
              </a:spcBef>
              <a:spcAft>
                <a:spcPts val="0"/>
              </a:spcAft>
              <a:buClrTx/>
              <a:buNone/>
            </a:pPr>
            <a:r>
              <a:rPr lang="ru-RU" sz="2400" dirty="0" err="1" smtClean="0">
                <a:solidFill>
                  <a:schemeClr val="tx2"/>
                </a:solidFill>
                <a:latin typeface="Times New Roman"/>
                <a:ea typeface="Times New Roman"/>
              </a:rPr>
              <a:t>Егіна</a:t>
            </a:r>
            <a:r>
              <a:rPr lang="ru-RU" sz="2400" dirty="0">
                <a:solidFill>
                  <a:schemeClr val="tx2"/>
                </a:solidFill>
                <a:latin typeface="Times New Roman"/>
                <a:ea typeface="Times New Roman"/>
              </a:rPr>
              <a:t> -</a:t>
            </a:r>
            <a:r>
              <a:rPr lang="ru-RU" sz="2400" dirty="0" smtClean="0">
                <a:solidFill>
                  <a:schemeClr val="tx2"/>
                </a:solidFill>
                <a:latin typeface="Times New Roman"/>
                <a:ea typeface="Times New Roman"/>
              </a:rPr>
              <a:t> </a:t>
            </a:r>
            <a:r>
              <a:rPr lang="ru-RU" sz="2400" dirty="0">
                <a:solidFill>
                  <a:schemeClr val="tx2"/>
                </a:solidFill>
                <a:latin typeface="Times New Roman"/>
                <a:ea typeface="Times New Roman"/>
              </a:rPr>
              <a:t>85 </a:t>
            </a:r>
            <a:r>
              <a:rPr lang="ru-RU" sz="2400" dirty="0" err="1">
                <a:solidFill>
                  <a:schemeClr val="tx2"/>
                </a:solidFill>
                <a:latin typeface="Times New Roman"/>
                <a:ea typeface="Times New Roman"/>
              </a:rPr>
              <a:t>км.кв</a:t>
            </a:r>
            <a:r>
              <a:rPr lang="ru-RU" sz="2400" dirty="0">
                <a:solidFill>
                  <a:schemeClr val="tx2"/>
                </a:solidFill>
                <a:latin typeface="Times New Roman"/>
                <a:ea typeface="Times New Roman"/>
              </a:rPr>
              <a:t>.</a:t>
            </a:r>
            <a:endParaRPr lang="ru-RU" sz="2400" dirty="0">
              <a:solidFill>
                <a:schemeClr val="tx2"/>
              </a:solidFill>
              <a:ea typeface="Times New Roman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  <a:buClrTx/>
              <a:buFont typeface="Wingdings" pitchFamily="2" charset="2"/>
              <a:buChar char="q"/>
            </a:pPr>
            <a:r>
              <a:rPr lang="ru-RU" sz="2400" dirty="0" err="1">
                <a:solidFill>
                  <a:schemeClr val="tx2"/>
                </a:solidFill>
                <a:latin typeface="Times New Roman"/>
                <a:ea typeface="Times New Roman"/>
              </a:rPr>
              <a:t>Беотія</a:t>
            </a:r>
            <a:r>
              <a:rPr lang="ru-RU" sz="2400" dirty="0">
                <a:solidFill>
                  <a:schemeClr val="tx2"/>
                </a:solidFill>
                <a:latin typeface="Times New Roman"/>
                <a:ea typeface="Times New Roman"/>
              </a:rPr>
              <a:t> ­ 2580 </a:t>
            </a:r>
            <a:r>
              <a:rPr lang="ru-RU" sz="2400" dirty="0" err="1">
                <a:solidFill>
                  <a:schemeClr val="tx2"/>
                </a:solidFill>
                <a:latin typeface="Times New Roman"/>
                <a:ea typeface="Times New Roman"/>
              </a:rPr>
              <a:t>км.кв</a:t>
            </a:r>
            <a:r>
              <a:rPr lang="ru-RU" sz="2400" dirty="0">
                <a:solidFill>
                  <a:schemeClr val="tx2"/>
                </a:solidFill>
                <a:latin typeface="Times New Roman"/>
                <a:ea typeface="Times New Roman"/>
              </a:rPr>
              <a:t>., </a:t>
            </a:r>
            <a:r>
              <a:rPr lang="ru-RU" sz="2400" dirty="0" err="1">
                <a:solidFill>
                  <a:schemeClr val="tx2"/>
                </a:solidFill>
                <a:latin typeface="Times New Roman"/>
                <a:ea typeface="Times New Roman"/>
              </a:rPr>
              <a:t>складалася</a:t>
            </a:r>
            <a:r>
              <a:rPr lang="ru-RU" sz="2400" dirty="0">
                <a:solidFill>
                  <a:schemeClr val="tx2"/>
                </a:solidFill>
                <a:latin typeface="Times New Roman"/>
                <a:ea typeface="Times New Roman"/>
              </a:rPr>
              <a:t> з 10, а </a:t>
            </a:r>
            <a:r>
              <a:rPr lang="ru-RU" sz="2400" dirty="0" err="1">
                <a:solidFill>
                  <a:schemeClr val="tx2"/>
                </a:solidFill>
                <a:latin typeface="Times New Roman"/>
                <a:ea typeface="Times New Roman"/>
              </a:rPr>
              <a:t>згодом</a:t>
            </a:r>
            <a:r>
              <a:rPr lang="ru-RU" sz="2400" dirty="0">
                <a:solidFill>
                  <a:schemeClr val="tx2"/>
                </a:solidFill>
                <a:latin typeface="Times New Roman"/>
                <a:ea typeface="Times New Roman"/>
              </a:rPr>
              <a:t> з 20 «</a:t>
            </a:r>
            <a:r>
              <a:rPr lang="ru-RU" sz="2400" dirty="0" err="1">
                <a:solidFill>
                  <a:schemeClr val="tx2"/>
                </a:solidFill>
                <a:latin typeface="Times New Roman"/>
                <a:ea typeface="Times New Roman"/>
              </a:rPr>
              <a:t>міні</a:t>
            </a:r>
            <a:r>
              <a:rPr lang="ru-RU" sz="2400" dirty="0">
                <a:solidFill>
                  <a:schemeClr val="tx2"/>
                </a:solidFill>
                <a:latin typeface="Times New Roman"/>
                <a:ea typeface="Times New Roman"/>
              </a:rPr>
              <a:t>-держав».</a:t>
            </a:r>
            <a:endParaRPr lang="ru-RU" sz="2400" dirty="0">
              <a:solidFill>
                <a:schemeClr val="tx2"/>
              </a:solidFill>
              <a:ea typeface="Times New Roman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  <a:buClrTx/>
              <a:buFont typeface="Wingdings" pitchFamily="2" charset="2"/>
              <a:buChar char="q"/>
            </a:pPr>
            <a:r>
              <a:rPr lang="ru-RU" sz="2400" dirty="0">
                <a:solidFill>
                  <a:schemeClr val="tx2"/>
                </a:solidFill>
                <a:latin typeface="Times New Roman"/>
                <a:ea typeface="Times New Roman"/>
              </a:rPr>
              <a:t>У склад </a:t>
            </a:r>
            <a:r>
              <a:rPr lang="ru-RU" sz="2400" dirty="0" err="1" smtClean="0">
                <a:solidFill>
                  <a:schemeClr val="tx2"/>
                </a:solidFill>
                <a:latin typeface="Times New Roman"/>
                <a:ea typeface="Times New Roman"/>
              </a:rPr>
              <a:t>Фокіди</a:t>
            </a:r>
            <a:r>
              <a:rPr lang="ru-RU" sz="2400" dirty="0" smtClean="0">
                <a:solidFill>
                  <a:schemeClr val="tx2"/>
                </a:solidFill>
                <a:latin typeface="Times New Roman"/>
                <a:ea typeface="Times New Roman"/>
              </a:rPr>
              <a:t> </a:t>
            </a:r>
            <a:r>
              <a:rPr lang="ru-RU" sz="2400" dirty="0">
                <a:solidFill>
                  <a:schemeClr val="tx2"/>
                </a:solidFill>
                <a:latin typeface="Times New Roman"/>
                <a:ea typeface="Times New Roman"/>
              </a:rPr>
              <a:t>(1650 </a:t>
            </a:r>
            <a:r>
              <a:rPr lang="ru-RU" sz="2400" dirty="0" err="1">
                <a:solidFill>
                  <a:schemeClr val="tx2"/>
                </a:solidFill>
                <a:latin typeface="Times New Roman"/>
                <a:ea typeface="Times New Roman"/>
              </a:rPr>
              <a:t>км.кв</a:t>
            </a:r>
            <a:r>
              <a:rPr lang="ru-RU" sz="2400" dirty="0">
                <a:solidFill>
                  <a:schemeClr val="tx2"/>
                </a:solidFill>
                <a:latin typeface="Times New Roman"/>
                <a:ea typeface="Times New Roman"/>
              </a:rPr>
              <a:t>)  входило 22 «</a:t>
            </a:r>
            <a:r>
              <a:rPr lang="ru-RU" sz="2400" dirty="0" err="1">
                <a:solidFill>
                  <a:schemeClr val="tx2"/>
                </a:solidFill>
                <a:latin typeface="Times New Roman"/>
                <a:ea typeface="Times New Roman"/>
              </a:rPr>
              <a:t>міні-держави</a:t>
            </a:r>
            <a:r>
              <a:rPr lang="ru-RU" sz="2400" dirty="0">
                <a:solidFill>
                  <a:schemeClr val="tx2"/>
                </a:solidFill>
                <a:latin typeface="Times New Roman"/>
                <a:ea typeface="Times New Roman"/>
              </a:rPr>
              <a:t>».</a:t>
            </a:r>
            <a:endParaRPr lang="ru-RU" sz="2400" dirty="0">
              <a:solidFill>
                <a:schemeClr val="tx2"/>
              </a:solidFill>
              <a:ea typeface="Times New Roman"/>
            </a:endParaRPr>
          </a:p>
          <a:p>
            <a:pPr marL="0" indent="0">
              <a:buNone/>
            </a:pPr>
            <a:endParaRPr lang="ru-RU" sz="2400" dirty="0"/>
          </a:p>
        </p:txBody>
      </p:sp>
      <p:pic>
        <p:nvPicPr>
          <p:cNvPr id="3074" name="Рисунок 1" descr="Описание: Файл:Knossos - 0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385" y="3508487"/>
            <a:ext cx="3983475" cy="270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343069" y="3119550"/>
            <a:ext cx="4572000" cy="3477875"/>
          </a:xfrm>
          <a:prstGeom prst="rect">
            <a:avLst/>
          </a:prstGeom>
          <a:solidFill>
            <a:srgbClr val="E3D18D"/>
          </a:solidFill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just"/>
            <a:r>
              <a:rPr lang="uk-UA" sz="2000" b="1" dirty="0" smtClean="0">
                <a:ln>
                  <a:solidFill>
                    <a:sysClr val="windowText" lastClr="000000"/>
                  </a:solidFill>
                </a:ln>
                <a:solidFill>
                  <a:schemeClr val="tx2"/>
                </a:solidFill>
              </a:rPr>
              <a:t>Царський палац </a:t>
            </a:r>
            <a:r>
              <a:rPr lang="uk-UA" sz="2000" b="1" dirty="0">
                <a:ln>
                  <a:solidFill>
                    <a:sysClr val="windowText" lastClr="000000"/>
                  </a:solidFill>
                </a:ln>
                <a:solidFill>
                  <a:schemeClr val="tx2"/>
                </a:solidFill>
              </a:rPr>
              <a:t>в </a:t>
            </a:r>
            <a:r>
              <a:rPr lang="uk-UA" sz="2000" b="1" dirty="0" err="1">
                <a:ln>
                  <a:solidFill>
                    <a:sysClr val="windowText" lastClr="000000"/>
                  </a:solidFill>
                </a:ln>
                <a:solidFill>
                  <a:schemeClr val="tx2"/>
                </a:solidFill>
              </a:rPr>
              <a:t>Кноссі</a:t>
            </a:r>
            <a:r>
              <a:rPr lang="uk-UA" sz="2000" b="1" dirty="0">
                <a:ln>
                  <a:solidFill>
                    <a:sysClr val="windowText" lastClr="000000"/>
                  </a:solidFill>
                </a:ln>
                <a:solidFill>
                  <a:schemeClr val="tx2"/>
                </a:solidFill>
              </a:rPr>
              <a:t>. </a:t>
            </a:r>
            <a:r>
              <a:rPr lang="uk-UA" sz="2000" b="1" dirty="0" smtClean="0">
                <a:ln>
                  <a:solidFill>
                    <a:sysClr val="windowText" lastClr="000000"/>
                  </a:solidFill>
                </a:ln>
                <a:solidFill>
                  <a:schemeClr val="tx2"/>
                </a:solidFill>
              </a:rPr>
              <a:t>Це багатоповерхова споруда, </a:t>
            </a:r>
            <a:r>
              <a:rPr lang="uk-UA" sz="2000" b="1" dirty="0">
                <a:ln>
                  <a:solidFill>
                    <a:sysClr val="windowText" lastClr="000000"/>
                  </a:solidFill>
                </a:ln>
                <a:solidFill>
                  <a:schemeClr val="tx2"/>
                </a:solidFill>
              </a:rPr>
              <a:t>більшість приміщень </a:t>
            </a:r>
            <a:r>
              <a:rPr lang="uk-UA" sz="2000" b="1" dirty="0" smtClean="0">
                <a:ln>
                  <a:solidFill>
                    <a:sysClr val="windowText" lastClr="000000"/>
                  </a:solidFill>
                </a:ln>
                <a:solidFill>
                  <a:schemeClr val="tx2"/>
                </a:solidFill>
              </a:rPr>
              <a:t>якої </a:t>
            </a:r>
            <a:r>
              <a:rPr lang="uk-UA" sz="2000" b="1" dirty="0">
                <a:ln>
                  <a:solidFill>
                    <a:sysClr val="windowText" lastClr="000000"/>
                  </a:solidFill>
                </a:ln>
                <a:solidFill>
                  <a:schemeClr val="tx2"/>
                </a:solidFill>
              </a:rPr>
              <a:t>з'єднані складною системою переходів, коридорів, які ніколи не мали зовнішніх вікон, а висвітлювалися через спеціальні світлові шахти. </a:t>
            </a:r>
            <a:endParaRPr lang="uk-UA" sz="2000" b="1" dirty="0" smtClean="0">
              <a:ln>
                <a:solidFill>
                  <a:sysClr val="windowText" lastClr="000000"/>
                </a:solidFill>
              </a:ln>
              <a:solidFill>
                <a:schemeClr val="tx2"/>
              </a:solidFill>
            </a:endParaRPr>
          </a:p>
          <a:p>
            <a:pPr algn="just"/>
            <a:r>
              <a:rPr lang="uk-UA" sz="2000" b="1" dirty="0" smtClean="0">
                <a:ln>
                  <a:solidFill>
                    <a:sysClr val="windowText" lastClr="000000"/>
                  </a:solidFill>
                </a:ln>
                <a:solidFill>
                  <a:schemeClr val="tx2"/>
                </a:solidFill>
              </a:rPr>
              <a:t>У </a:t>
            </a:r>
            <a:r>
              <a:rPr lang="uk-UA" sz="2000" b="1" dirty="0">
                <a:ln>
                  <a:solidFill>
                    <a:sysClr val="windowText" lastClr="000000"/>
                  </a:solidFill>
                </a:ln>
                <a:solidFill>
                  <a:schemeClr val="tx2"/>
                </a:solidFill>
              </a:rPr>
              <a:t>палаці діяла система вентиляції і водопостачання. Стіни прикрашені фресками. Одна з найзнаменитіших - «Парижанка»</a:t>
            </a:r>
            <a:endParaRPr lang="ru-RU" sz="2000" b="1" dirty="0">
              <a:ln>
                <a:solidFill>
                  <a:sysClr val="windowText" lastClr="000000"/>
                </a:solidFill>
              </a:ln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2488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938648" y="-30869"/>
            <a:ext cx="806489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uk-UA" sz="5400" b="1" dirty="0">
                <a:solidFill>
                  <a:srgbClr val="3333CC"/>
                </a:solidFill>
                <a:latin typeface="Times New Roman"/>
                <a:ea typeface="Calibri"/>
                <a:cs typeface="Times New Roman"/>
              </a:rPr>
              <a:t>Періодизація </a:t>
            </a:r>
            <a:r>
              <a:rPr lang="uk-UA" sz="5400" b="1" dirty="0" smtClean="0">
                <a:solidFill>
                  <a:srgbClr val="3333CC"/>
                </a:solidFill>
                <a:latin typeface="Times New Roman"/>
                <a:ea typeface="Calibri"/>
                <a:cs typeface="Times New Roman"/>
              </a:rPr>
              <a:t>історії Афінської </a:t>
            </a:r>
            <a:r>
              <a:rPr lang="uk-UA" sz="5400" b="1" dirty="0">
                <a:solidFill>
                  <a:srgbClr val="3333CC"/>
                </a:solidFill>
                <a:latin typeface="Times New Roman"/>
                <a:ea typeface="Calibri"/>
                <a:cs typeface="Times New Roman"/>
              </a:rPr>
              <a:t>держави</a:t>
            </a:r>
            <a:endParaRPr lang="ru-RU" sz="5400" dirty="0">
              <a:solidFill>
                <a:srgbClr val="3333CC"/>
              </a:solidFill>
              <a:effectLst/>
              <a:latin typeface="Calibri"/>
              <a:ea typeface="Calibri"/>
              <a:cs typeface="Times New Roman"/>
            </a:endParaRPr>
          </a:p>
        </p:txBody>
      </p:sp>
      <p:pic>
        <p:nvPicPr>
          <p:cNvPr id="4100" name="Picture 4" descr="http://s48.radikal.ru/i122/1206/c9/bde002b3a63d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687940"/>
            <a:ext cx="7524000" cy="5170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892733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29" b="40878"/>
          <a:stretch/>
        </p:blipFill>
        <p:spPr bwMode="auto">
          <a:xfrm>
            <a:off x="251517" y="195362"/>
            <a:ext cx="8964000" cy="66388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397529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59632" y="116632"/>
            <a:ext cx="770485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5400" b="1" dirty="0">
                <a:solidFill>
                  <a:srgbClr val="3333CC"/>
                </a:solidFill>
              </a:rPr>
              <a:t>Формування держави у Стародавніх Афінах</a:t>
            </a:r>
            <a:endParaRPr lang="ru-RU" sz="5400" dirty="0">
              <a:solidFill>
                <a:srgbClr val="3333CC"/>
              </a:solidFill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8042" y="1870958"/>
            <a:ext cx="7028143" cy="482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58696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97647" y="32048"/>
            <a:ext cx="7491412" cy="1143000"/>
          </a:xfrm>
        </p:spPr>
        <p:txBody>
          <a:bodyPr/>
          <a:lstStyle/>
          <a:p>
            <a:pPr algn="ctr"/>
            <a:r>
              <a:rPr lang="uk-UA" b="1" dirty="0" smtClean="0">
                <a:solidFill>
                  <a:srgbClr val="3333CC"/>
                </a:solidFill>
              </a:rPr>
              <a:t>ЗМІСТ</a:t>
            </a:r>
            <a:endParaRPr lang="ru-RU" b="1" dirty="0">
              <a:solidFill>
                <a:srgbClr val="3333CC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14414" y="908720"/>
            <a:ext cx="7822082" cy="5832648"/>
          </a:xfrm>
        </p:spPr>
        <p:txBody>
          <a:bodyPr/>
          <a:lstStyle/>
          <a:p>
            <a:pPr marL="0" indent="0" algn="ctr">
              <a:buClrTx/>
              <a:buNone/>
            </a:pPr>
            <a:r>
              <a:rPr lang="uk-UA" sz="4000" dirty="0" smtClean="0">
                <a:solidFill>
                  <a:schemeClr val="tx2"/>
                </a:solidFill>
                <a:latin typeface="+mj-lt"/>
              </a:rPr>
              <a:t>	</a:t>
            </a:r>
            <a:r>
              <a:rPr lang="uk-UA" sz="3600" dirty="0" smtClean="0">
                <a:solidFill>
                  <a:schemeClr val="tx2"/>
                </a:solidFill>
                <a:latin typeface="+mj-lt"/>
              </a:rPr>
              <a:t>1.Формування </a:t>
            </a:r>
            <a:r>
              <a:rPr lang="uk-UA" sz="3600" dirty="0">
                <a:solidFill>
                  <a:schemeClr val="tx2"/>
                </a:solidFill>
                <a:latin typeface="+mj-lt"/>
              </a:rPr>
              <a:t>держави в країнах античної цивілізації. </a:t>
            </a:r>
            <a:endParaRPr lang="uk-UA" sz="3600" dirty="0" smtClean="0">
              <a:solidFill>
                <a:schemeClr val="tx2"/>
              </a:solidFill>
              <a:latin typeface="+mj-lt"/>
            </a:endParaRPr>
          </a:p>
          <a:p>
            <a:pPr marL="0" indent="0" algn="ctr">
              <a:buClrTx/>
              <a:buNone/>
            </a:pPr>
            <a:r>
              <a:rPr lang="uk-UA" sz="3600" dirty="0" smtClean="0">
                <a:solidFill>
                  <a:schemeClr val="tx2"/>
                </a:solidFill>
                <a:latin typeface="+mj-lt"/>
              </a:rPr>
              <a:t>2</a:t>
            </a:r>
            <a:r>
              <a:rPr lang="uk-UA" sz="3600" dirty="0">
                <a:solidFill>
                  <a:schemeClr val="tx2"/>
                </a:solidFill>
                <a:latin typeface="+mj-lt"/>
              </a:rPr>
              <a:t>. Форма республіканських античних держав: спільні риси та особливості. </a:t>
            </a:r>
          </a:p>
          <a:p>
            <a:pPr marL="0" indent="0" algn="ctr">
              <a:buClrTx/>
              <a:buNone/>
            </a:pPr>
            <a:r>
              <a:rPr lang="uk-UA" sz="3600" dirty="0">
                <a:solidFill>
                  <a:schemeClr val="tx2"/>
                </a:solidFill>
                <a:latin typeface="+mj-lt"/>
              </a:rPr>
              <a:t>3. Соціальний склад населення античних держав: спільні риси та особливості.</a:t>
            </a:r>
          </a:p>
          <a:p>
            <a:pPr marL="0" indent="0" algn="ctr">
              <a:buClrTx/>
              <a:buNone/>
            </a:pPr>
            <a:r>
              <a:rPr lang="uk-UA" sz="3600" dirty="0">
                <a:solidFill>
                  <a:schemeClr val="tx2"/>
                </a:solidFill>
                <a:latin typeface="+mj-lt"/>
              </a:rPr>
              <a:t>4. Правова система античних держав</a:t>
            </a:r>
            <a:r>
              <a:rPr lang="uk-UA" dirty="0">
                <a:solidFill>
                  <a:schemeClr val="tx2"/>
                </a:solidFill>
                <a:latin typeface="+mj-lt"/>
              </a:rPr>
              <a:t>.</a:t>
            </a:r>
          </a:p>
          <a:p>
            <a:pPr marL="0" indent="0" algn="ctr">
              <a:buClrTx/>
              <a:buNone/>
            </a:pPr>
            <a:endParaRPr lang="uk-UA" dirty="0" smtClean="0">
              <a:solidFill>
                <a:schemeClr val="tx2"/>
              </a:solidFill>
              <a:latin typeface="+mj-lt"/>
            </a:endParaRPr>
          </a:p>
          <a:p>
            <a:pPr lvl="1" algn="ctr">
              <a:spcBef>
                <a:spcPct val="0"/>
              </a:spcBef>
            </a:pPr>
            <a:endParaRPr lang="uk-UA" sz="3200" dirty="0" smtClean="0">
              <a:solidFill>
                <a:schemeClr val="tx2"/>
              </a:solidFill>
              <a:latin typeface="+mj-lt"/>
            </a:endParaRPr>
          </a:p>
          <a:p>
            <a:pPr marL="0" indent="0">
              <a:buNone/>
            </a:pPr>
            <a:endParaRPr lang="ru-RU" dirty="0">
              <a:solidFill>
                <a:schemeClr val="tx2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20369681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215" b="2325"/>
          <a:stretch/>
        </p:blipFill>
        <p:spPr bwMode="auto">
          <a:xfrm>
            <a:off x="1435088" y="138464"/>
            <a:ext cx="7457392" cy="673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964"/>
          <a:stretch/>
        </p:blipFill>
        <p:spPr bwMode="auto">
          <a:xfrm>
            <a:off x="179512" y="4784652"/>
            <a:ext cx="1116000" cy="16934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409941"/>
            <a:ext cx="1116000" cy="171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04721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2051720" y="-21868"/>
            <a:ext cx="6480720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657725" algn="l"/>
              </a:tabLst>
            </a:pPr>
            <a:r>
              <a:rPr kumimoji="0" lang="ru-RU" sz="5400" b="1" i="0" u="none" strike="noStrike" cap="none" normalizeH="0" baseline="0" dirty="0" err="1" smtClean="0">
                <a:ln>
                  <a:noFill/>
                </a:ln>
                <a:solidFill>
                  <a:srgbClr val="3333CC"/>
                </a:solidFill>
                <a:effectLst/>
                <a:ea typeface="Calibri" pitchFamily="34" charset="0"/>
                <a:cs typeface="Times New Roman" pitchFamily="18" charset="0"/>
              </a:rPr>
              <a:t>Територія</a:t>
            </a:r>
            <a:r>
              <a:rPr kumimoji="0" lang="ru-RU" sz="5400" b="1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5400" b="1" i="0" u="none" strike="noStrike" cap="none" normalizeH="0" baseline="0" dirty="0" err="1" smtClean="0">
                <a:ln>
                  <a:noFill/>
                </a:ln>
                <a:solidFill>
                  <a:srgbClr val="3333CC"/>
                </a:solidFill>
                <a:effectLst/>
                <a:ea typeface="Calibri" pitchFamily="34" charset="0"/>
                <a:cs typeface="Times New Roman" pitchFamily="18" charset="0"/>
              </a:rPr>
              <a:t>Афін</a:t>
            </a:r>
            <a:endParaRPr kumimoji="0" lang="ru-RU" sz="5400" b="1" i="0" u="none" strike="noStrike" cap="none" normalizeH="0" baseline="0" dirty="0" smtClean="0">
              <a:ln>
                <a:noFill/>
              </a:ln>
              <a:solidFill>
                <a:srgbClr val="3333CC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9" name="Схема 8"/>
          <p:cNvGraphicFramePr/>
          <p:nvPr>
            <p:extLst>
              <p:ext uri="{D42A27DB-BD31-4B8C-83A1-F6EECF244321}">
                <p14:modId xmlns:p14="http://schemas.microsoft.com/office/powerpoint/2010/main" val="2273475589"/>
              </p:ext>
            </p:extLst>
          </p:nvPr>
        </p:nvGraphicFramePr>
        <p:xfrm>
          <a:off x="1187624" y="978987"/>
          <a:ext cx="7776864" cy="569037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236409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59632" y="116632"/>
            <a:ext cx="770485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5400" b="1" dirty="0" smtClean="0">
                <a:solidFill>
                  <a:srgbClr val="3333CC"/>
                </a:solidFill>
              </a:rPr>
              <a:t>Державний устрій </a:t>
            </a:r>
            <a:r>
              <a:rPr lang="uk-UA" sz="5400" b="1" dirty="0">
                <a:solidFill>
                  <a:srgbClr val="3333CC"/>
                </a:solidFill>
              </a:rPr>
              <a:t>Стародавніх </a:t>
            </a:r>
            <a:r>
              <a:rPr lang="uk-UA" sz="5400" b="1" dirty="0" smtClean="0">
                <a:solidFill>
                  <a:srgbClr val="3333CC"/>
                </a:solidFill>
              </a:rPr>
              <a:t>Афін</a:t>
            </a:r>
            <a:endParaRPr lang="ru-RU" sz="5400" dirty="0">
              <a:solidFill>
                <a:srgbClr val="3333CC"/>
              </a:solidFill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2488" y="2204864"/>
            <a:ext cx="7812000" cy="43928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11346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56792" y="13828"/>
            <a:ext cx="11305256" cy="68728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98794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2882685602"/>
              </p:ext>
            </p:extLst>
          </p:nvPr>
        </p:nvGraphicFramePr>
        <p:xfrm>
          <a:off x="0" y="0"/>
          <a:ext cx="9144000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cxnSp>
        <p:nvCxnSpPr>
          <p:cNvPr id="4" name="Прямая соединительная линия 3"/>
          <p:cNvCxnSpPr/>
          <p:nvPr/>
        </p:nvCxnSpPr>
        <p:spPr bwMode="auto">
          <a:xfrm>
            <a:off x="4355976" y="5517232"/>
            <a:ext cx="3528392" cy="216024"/>
          </a:xfrm>
          <a:prstGeom prst="line">
            <a:avLst/>
          </a:prstGeom>
          <a:ln w="38100">
            <a:headEnd type="none" w="med" len="med"/>
            <a:tailEnd type="none" w="med" len="med"/>
          </a:ln>
          <a:extLst/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0772518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00962" y="-27952"/>
            <a:ext cx="7704856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8800" b="1" dirty="0" err="1" smtClean="0">
                <a:solidFill>
                  <a:srgbClr val="3333CC"/>
                </a:solidFill>
              </a:rPr>
              <a:t>Еклезія</a:t>
            </a:r>
            <a:endParaRPr lang="ru-RU" sz="8800" dirty="0">
              <a:solidFill>
                <a:srgbClr val="3333CC"/>
              </a:solidFill>
            </a:endParaRPr>
          </a:p>
        </p:txBody>
      </p:sp>
      <p:pic>
        <p:nvPicPr>
          <p:cNvPr id="12290" name="Picture 2" descr="http://rulibs.com/ru_zar/sci_history/erve/0/i_011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66" b="1"/>
          <a:stretch/>
        </p:blipFill>
        <p:spPr bwMode="auto">
          <a:xfrm>
            <a:off x="4693818" y="3940004"/>
            <a:ext cx="4212000" cy="27057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073" y="1223412"/>
            <a:ext cx="4032000" cy="25901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3" name="Picture 5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3" t="12369" r="1493" b="7396"/>
          <a:stretch/>
        </p:blipFill>
        <p:spPr bwMode="auto">
          <a:xfrm>
            <a:off x="265790" y="3924903"/>
            <a:ext cx="4089283" cy="273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392488" y="1135924"/>
            <a:ext cx="4572000" cy="2862322"/>
          </a:xfrm>
          <a:prstGeom prst="rect">
            <a:avLst/>
          </a:prstGeom>
          <a:solidFill>
            <a:srgbClr val="CCECFF"/>
          </a:solidFill>
          <a:ln w="28575">
            <a:solidFill>
              <a:schemeClr val="tx2"/>
            </a:solidFill>
          </a:ln>
        </p:spPr>
        <p:txBody>
          <a:bodyPr>
            <a:spAutoFit/>
          </a:bodyPr>
          <a:lstStyle/>
          <a:p>
            <a:pPr lvl="0" algn="ctr"/>
            <a:r>
              <a:rPr lang="ru-RU" sz="3000" b="1" dirty="0" err="1" smtClean="0">
                <a:solidFill>
                  <a:schemeClr val="tx2"/>
                </a:solidFill>
              </a:rPr>
              <a:t>законодавчий</a:t>
            </a:r>
            <a:r>
              <a:rPr lang="ru-RU" sz="3000" b="1" dirty="0" smtClean="0">
                <a:solidFill>
                  <a:schemeClr val="tx2"/>
                </a:solidFill>
              </a:rPr>
              <a:t> </a:t>
            </a:r>
            <a:r>
              <a:rPr lang="ru-RU" sz="3000" b="1" dirty="0">
                <a:solidFill>
                  <a:schemeClr val="tx2"/>
                </a:solidFill>
              </a:rPr>
              <a:t>орган, </a:t>
            </a:r>
            <a:r>
              <a:rPr lang="ru-RU" sz="3000" b="1" dirty="0" err="1">
                <a:solidFill>
                  <a:schemeClr val="tx2"/>
                </a:solidFill>
              </a:rPr>
              <a:t>вища</a:t>
            </a:r>
            <a:r>
              <a:rPr lang="ru-RU" sz="3000" b="1" dirty="0">
                <a:solidFill>
                  <a:schemeClr val="tx2"/>
                </a:solidFill>
              </a:rPr>
              <a:t> </a:t>
            </a:r>
            <a:r>
              <a:rPr lang="ru-RU" sz="3000" b="1" dirty="0" err="1" smtClean="0">
                <a:solidFill>
                  <a:schemeClr val="tx2"/>
                </a:solidFill>
              </a:rPr>
              <a:t>інстан­ція</a:t>
            </a:r>
            <a:r>
              <a:rPr lang="ru-RU" sz="3000" b="1" dirty="0" smtClean="0">
                <a:solidFill>
                  <a:schemeClr val="tx2"/>
                </a:solidFill>
              </a:rPr>
              <a:t> </a:t>
            </a:r>
            <a:r>
              <a:rPr lang="ru-RU" sz="3000" b="1" dirty="0">
                <a:solidFill>
                  <a:schemeClr val="tx2"/>
                </a:solidFill>
              </a:rPr>
              <a:t>у </a:t>
            </a:r>
            <a:r>
              <a:rPr lang="ru-RU" sz="3000" b="1" dirty="0" err="1" smtClean="0">
                <a:solidFill>
                  <a:schemeClr val="tx2"/>
                </a:solidFill>
              </a:rPr>
              <a:t>політичній</a:t>
            </a:r>
            <a:r>
              <a:rPr lang="ru-RU" sz="3000" b="1" dirty="0">
                <a:solidFill>
                  <a:schemeClr val="tx2"/>
                </a:solidFill>
              </a:rPr>
              <a:t>, </a:t>
            </a:r>
            <a:r>
              <a:rPr lang="ru-RU" sz="3000" b="1" dirty="0" err="1">
                <a:solidFill>
                  <a:schemeClr val="tx2"/>
                </a:solidFill>
              </a:rPr>
              <a:t>адміністративній</a:t>
            </a:r>
            <a:r>
              <a:rPr lang="ru-RU" sz="3000" b="1" dirty="0">
                <a:solidFill>
                  <a:schemeClr val="tx2"/>
                </a:solidFill>
              </a:rPr>
              <a:t> і </a:t>
            </a:r>
            <a:r>
              <a:rPr lang="ru-RU" sz="3000" b="1" dirty="0" err="1" smtClean="0">
                <a:solidFill>
                  <a:schemeClr val="tx2"/>
                </a:solidFill>
              </a:rPr>
              <a:t>судовій</a:t>
            </a:r>
            <a:r>
              <a:rPr lang="ru-RU" sz="3000" b="1" dirty="0" smtClean="0">
                <a:solidFill>
                  <a:schemeClr val="tx2"/>
                </a:solidFill>
              </a:rPr>
              <a:t> сферах, обирала  </a:t>
            </a:r>
            <a:r>
              <a:rPr lang="ru-RU" sz="3000" b="1" dirty="0" err="1">
                <a:solidFill>
                  <a:schemeClr val="tx2"/>
                </a:solidFill>
              </a:rPr>
              <a:t>службових</a:t>
            </a:r>
            <a:r>
              <a:rPr lang="ru-RU" sz="3000" b="1" dirty="0">
                <a:solidFill>
                  <a:schemeClr val="tx2"/>
                </a:solidFill>
              </a:rPr>
              <a:t> </a:t>
            </a:r>
            <a:r>
              <a:rPr lang="ru-RU" sz="3000" b="1" dirty="0" err="1" smtClean="0">
                <a:solidFill>
                  <a:schemeClr val="tx2"/>
                </a:solidFill>
              </a:rPr>
              <a:t>осіб</a:t>
            </a:r>
            <a:endParaRPr lang="ru-RU" sz="3000" b="1" dirty="0">
              <a:solidFill>
                <a:schemeClr val="tx2"/>
              </a:solidFill>
            </a:endParaRPr>
          </a:p>
        </p:txBody>
      </p:sp>
      <p:sp>
        <p:nvSpPr>
          <p:cNvPr id="4" name="Выгнутая вправо стрелка 3"/>
          <p:cNvSpPr/>
          <p:nvPr/>
        </p:nvSpPr>
        <p:spPr bwMode="auto">
          <a:xfrm>
            <a:off x="7092280" y="695323"/>
            <a:ext cx="864096" cy="723275"/>
          </a:xfrm>
          <a:prstGeom prst="curvedLef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</a:endParaRPr>
          </a:p>
        </p:txBody>
      </p:sp>
      <p:sp>
        <p:nvSpPr>
          <p:cNvPr id="72706" name="AutoShape 2" descr="data:image/png;base64,iVBORw0KGgoAAAANSUhEUgAAARYAAAC1CAMAAACtbCCJAAAAgVBMVEX///8AAABQUFCsrKyFhYX5+flnZ2f8/PxNTU3m5ubq6ur29vbV1dXh4eHx8fHe3t43NzcpKSmQkJB8fHzKysqfn59FRUXR0dFtbW2NjY0xMTG7u7vExMRycnJdXV1VVVUMDAwlJSUVFRWXl5ceHh6ysrKoqKg7OzudnZ1HR0cLCwv3ok/sAAAgAElEQVR4nO1dB4PiOoy2Ib0nTq+kA///B55lO4Uy82Z2WHbvbvXeMpQQYlnlkywrCN2QSv+TZdmk/2QkI1WWHdOQGZmmbBi2bps6kh3H0Ol/jmObJvzVTfqprCLD1E1+NFL5icRL/t4rCS4O8cuU+ZUj8wWnNR16YjhRKUlSJQmqpKpSFKWm/xSikFRRDspFYVTXymUePL/2iHI4xPnse03j1/Xsz5rHvpGSWMlrfnSVVtJyooUIkSoivYYqhV4o4ZepwBupJCkvOHnd0FFLlNESzg931DT7582hFk8E7Z8vlC4H181HZ/qY5se3Yg0evVzztK+c4YPvPyMtXp5dtMefphfc4NigbDlZLxC+n0nu41sqe3QM5PzaKT/R2JuPnileQ+iDpP3aD//fJa2ikyJ5vzgh/2dJqeiDlBt/+jr+MqoPVFCky5++jL+NDowt/5TojhRmcg9/+jL+NlKYyf3HljviJvefEt3RIQVpyfU/fR1/GR3+wblndFDkf2x5JOUfW57Rv5joKVW1+Y8tj/TXssU0TBr/O45ju4bhGLbFKKhzr8MbdYFlhTl/7ncnT0sLOOzHeEP7BdsiyyhE+hElWXD86e8zAnhgOM4UAJ2niD5miqZkFWmaeugul+bi4+9Qnf3wij500M4o9XrlTdbJ92e/C9sQVUPu+/nFH3CC2w7nJ3oBkVEkyMxdZFzazrHS0tB1I5HSONyfTNbpu45h6A59olvFKJFKquJL6zPq6L9hGL418v+g8YdsSam0ZI8o9zg//BLBSvfkAjCeukJFFTw7fXBdI7yjYR/Hy8fHY/vDgQ/eZ5/+jCsf4Zbi+W9JH1xEndV378w3GZzw4RupYTr6tLxSFHjU9qc/JY/DvrLHFrcnnGO4xP3cnfzr7pX7M7ZooERZfJf3lKunoy/OH7Dlka7l/nzJ4wH5WHLR0VqMPcaCMaAPwJoTfeIJHnWgW9TMpvQvIZg+mqkxpagg1Nzk5IOfr37GFXSAE2T32Tn7+Y9lwSeMUMTkDVzT4nSXNrc++V6d358GX3fv+Rc8HtJyNvP2MklGaJOyRCYN5BIQjiMun52zVH/IFk1Cj4kF4/GH2OSRonaXNxo+Uc1qKA0fphL7psLHhj0D6TMX5uj2ZOnty5ydYzsz5WtdU62kvJnpRDhTiv3MkuIipvI1BS4BSzheNs6RbC81pHwY5bfpoFDckt2yxYnxcyLF0IdCnyeUwYj01WwcM/YnNqhCSA08zejT3kwQWmeUH4JBGEc4T3xkX2Gy0dz8FLBFyjqPsqVPqrokiYOltD8UuDHsNDPPdrTaf0/lNp2T9HOmCNuypbgtXLrHVQDimqAw3Rwn6SkjDK5JU2lSGahNPYmXSWJ/0s1aE8qy0cKZy85Q0Q9i9jQ3qEVmpiNetdXbGdianWmOulSRqilpJqyVSDWoGBGFaKdesSQjuhTU7i5ohl3CzBY+p1dwRSjRypZbl1EqTdJERba8rnR47NkUH/scdXiK8NmW9mxxjuvXJ7MgLj0jsyxE9iVCYU4H9hDr/DvSKke9s1n5gwmPrR5G05Hq20xmNy8T6rauYxw7Na5xn9mpr+DzTneU8ZU5I8aWbE1D3ViVMsSEDrI1FxBToUTDTOcpWwg+2alBrUiOmPx4fIiBTBZ76Z5rQzX00G3pC03HCpUIcLuKeez5EcdV+EvibmLG3p07G0kSTqouk5Ebpi6+gmO+VGHcmUU14w5rXMTy2jKdnxrZW+Jwbl7g3J4tmooZW2Cm+e9XUl4uGn2kDIlNpgR5CHzxLA7m4tEVAAJEolSGgssg15eScjhASEyztLLFxV25vmDHV36B0OkczQ2mT8KSgwOt1Yg0WH692D8yTZuYFC+wtpwtDM55z9gS0Mus+aWmChfUAI86F/bcARNZGIwV3YE+DNKCcUuhDxfqXGgcR/hZC+CwYrTAFkXnx3YWvhbMpTgKmFj+vY7pqtU3CM1pbXkBvTqrs6Irrqitmi/4NAt7lxPrRkq06FVsAWmRfFu81PdsoVPaONSqkUDjF+yF9HL6cmMLfgZ7T4ss4LE8orMkcwTc2SMJHHhOTUI/LkISUcNNf8N0x9X/EcT/Dn3r4jzrqLCgwqqRQ8gwl/36Q+yDPR1/ivlXqpnJXdkiW4f1V4900jVURLVb5hOz+b4OKsRBibk6VG3F8IKc1RLWEbLRMo6ZjGf2pYh+XnKGWplJ5WbAk4vLFQovbMFNYh4u+tDTC7OQgegR1c7I9vb9YF7HFuU+878GN4ONs9IymBuZuVrU7nGZ0sFdDzQcaYUQINydfgtBHkgBu+0yTIdM/hbIAAnpKUfCzlBwrS2l/KRUKQ9N9pI517dWJMT3kvMz4hULG/jXV/wwJLivsMTm+rBMUp8sgDVc2UKhgps2HLnCm539BA6251uMj2vGu1QcWsDPEGA+53DKudbpznWOqEMYx3EfpmX2neNJk9eudLGYaFMitFOIBAxK7AJOija4Po4K07OBGc2T1hbmiIqznGGFKMfLgv3ich8HkWW4TeU9TaskC/SvFcz0FcAfTkmqpBPkKMBo50ImT9KOBYbLXtT1q3yQYAvzRMMa1u0yCrEFU0nF1Ypupj9LFPHsMIaOayhI7aq+UOIAW+GCO9udJg0YtKblSqCHd4k2H0ZbGcs5ax5wKswm04iKGAdkZe16eD7uE1xBjiFBqLfBaxcAWXYu2NiCtO2Ch7CUSidRuPhfuzgvmDK1y0VS10u1z/XsohtNR66lYOFqHRemSXI4sGPDPI29TKVMCmviB2XVel7ZafiEu/h6Aj7NpQj98pQdXzFlnXIyNN1hY2QcbCVd8qHNT5nDDM+rF4vFYuuWWKCoqVpmDmtjxOe483Fbj+FlTbj4Nf3Aof6jsJoRGXWPtaimqHYxQuxcpttXvnKdAorNqJBb50l2vbjQddOmWnFMqBylxyVIDK80Bqu7OXDgVclOZA94b5Lam9Sxdc6i37V2LuDcxhbVtWXTyPAdXaiTxmjLt/ixnl56tzjahqFK/NoHagTU5GgHrr0lx0g9yKMu22wAExWv6ACDO0waS+G3ODC4FW9OVDwRqXImrwaYIKLfXEMjmCCzf3b9iiLcD4hH0PM9150bA5AWY2ylcrCx5VQCIjnrl54axDXeU6x0zFRkMu2nD2blhUk3h0ewmcD5M0GOElIQQlHI4m8HfZCEQe6wKQnrNkEWkj27chtNAjF1Vo1tZOVojl5b/HxDXFr8B4O1wiZ6lReC3LOUk9QB7y2x8TQmahSwOr563qAOHjNkEw2byEnmBI04dFCUJ4pKnEk1TSQrSHYapDjjQYUMnA8jN1xkc+/bdfGcRgtEuPInNb2UoyWMn0PSAROVYB391iILnst9zPybewWa0xzHiTox7y2xIXimuPq5x9U+08zmdrh052SizihpMMnTxrZSLyIca1hy31h5wqzUCKJRqu5Z2U5xOeJ7CgRPbD4BQy39Rv1hxKSlHx7KlcHuLS7W83CVBdg4bDizd3cABwLm+C468u2zxVd+fEwsTI1KAdhISuhDJlEdkBYoNHj23CvGtCDl4T5lOiaMn7JUc3Waf5jV/wpx2/KoRM4yl4K6DncneuUxD339tr6FHw1LquzouJkcqcipq7N0iYyUPWiccGGdWUIXzuHhHlmzsVnzXdLarw/MTjlhbTGeePgaPozhNxCPoB/rcp8sYfCpW9AYQ6tSv0iUb4EDSbf1szNl9voi8C3KlciitienMF8zKo8pEfCi6QAjiAO9BQ4zqhN2LVO0gKnMnt7CFa5ET2zLXcIZLXawkHh20QdsU6HCsETOaWwgu8wvHuw197O4YCc6dQ12scCFs9flw8CMCWVcGsXqsjRwCndJ0yEwwNUY2Rqlnfq3sARILJ/dRV4qt22rHVQ2tmg8xT/AqEM65trmg6WhL0EcqfZwQN3CU81kq7AnWPuKhRwUVoq3hDYFqIWbXcXPLOY2UyRqilTryPW4w31LTdTbuCIc9Hxn2bmsjObiprd0/qiJ4B+Gz6LBgttO4lYL78i2LJQWzWhD4ABRpXiv8y2mXjxobEp5Q7IaN6qtAds2CunAP5Bs3Ub6Q3bl97PlXokcnoxSLeFfUjrQK5v+gi2j8XclxpZJuBRDXQLKbLEU9Cl1WIH1UIUB/MsNEMlQNR6KABLYAcbkNTr60k9rMn6NLZBYCB4KUGU2ErfjUAWn04I2b/A4y1ovq/KGvoxPk9cjjmBZlWRNXvvF5mdiOKHSzDeZhvhs6W6d1ly0KvWtMrIRXyfyHjwR85f6CWfWRUw6jpmOGPaWTC2KNJeWmFtfczI+5MYdpgCKywyKOGSifEx0kRY93y25UjE8pI7prp6avAGffESMLYH/MCnMQYO5lCxqaFhqjOkPlaBxNR1+Njrh4rMSd5GWlAIyixvPzVYDMetcC3nR7ws1jqERBlsq+bVZyG/SgSUtH9nConsuM2XEl825I6ETbu3yh5vZKFxbOOvZwaA2M2WCIifteoTLLajFsxPrUjy+NJWh2n2cr+pUa8lrl8O+S9xBP8I5xpae60vQMCNyYkbEWpMxd5RN9QIC3QnGfKJMqnpfX/kiFpwrBk7yxUhVVCyKaZ/JqP+ooDDicO4DaWmcljqgK05hfruUjS94KCgZfIZt6xDHFRcX11pYkY44WBYZF7ZY3KhEoGZNYjtZvPdFVaT/7jjwC3RXsbARcx5JjDtlEW3OlkwvF1uZ81q5kn/gbWilX4EIZQvW7HzIfG/BO43gjo8kPImIU6hiW/WvzVT/MnFpebKfSLYnWOvYJDsZMEtJ+gpfEBt03TWueD4rtgL8iXc1JoxASBREda5pBxeqdDqwVTOqDgBwWstM5qVoiIdSqfEbE0vfI25bHiNoSur9auGJCBw3wmiuFnJm2UGH/ojWdSSqUcuzDpSFTv7OFunIHal3Kyjc09xb/yyd/6pdpFxaPthPdFfbhZV62JmBELknFYWuioLN1/YurkXsM8PSclFuHqdBFqzI+dbNef3OL5L3xMVfJ5HL/Uh6qzvc3m2J+I4tRVhdhPTIYHaYxoL62F72xatjR0OBJSig8Cy8XTxr0vqNY/0GHf5je7j7kT/ujjmgULcsEUEBVCAophfWcnhOtnVYDDnhTKwv1nIfBZf9Ocq/wOc8Jw0isc9q/lW1aG7GsshB0juzDUYyCUmNS8WNIlWSsFWLsqZuQvWMjlp9GrBfO66l7ZZ8Bk8763+NgX0kUQ31+bSpxxpX+6XxTmKIayBXiZrRMgxBpvK5Yt6HeySFZ0dMvaDm6FDc1j/PyV9lYB+JmdzoEc7dETS2MSgVNcNmfgLrYuBLOk/xO1HXIzKWeUGPOSBVNk2beA9JhTgy9L9+Iy0zudHD8tlTUk1TRcyval2tO8s4L6ebYVM/lAedFuVPq3tfUUv8BmLScvzKhl8VutU0PBfptThYV0B4SQerFzsmhV20uH2+leSUZ38offJtYmwp8o8vVy3F/Ibpk7EqvGqroCHz800lC+sIeV9++gXE2HJ+TEOtZGJ8jkgUEol0NY9zwaaChJzKQak+2qMhqKL2mNLbstPma6q4xRr0J8LtbhA2ZYpTUovqM6B6/YAXUNRSe4qivCBD4Lg6VDq6o1cgw7IsG7EpdHTHcOEle7TcwtKhcESkAS9pUBalZf8yBDhAdcSTxMKO7ne9dLvH59QWoY1ekXJ0A6nBuSVKpdimEBLOUt/3dc7TvcNq2Oe+v0uD4i791SIpsXz2KYzga1p3eZYHSeli7XKQssSk9GvXsieHogF9FjMwbD/ZP25k+4y65NJmofttQMDYEvxHE6THGoJbDlVTNEXhC9OMUf8AdziHrl/f/7antp++J7ycLf+FW8DUXltKw7VbK+eoBLcxKXT95WkS7vuHG9Z4t+hoPysP7zyTqFZC0ETxi8TB/3+2zNKDiTsTix45zeBxg6B4LTscVBSFiewgfzIqNjLq9Qhnwp5jwwNf3Ps3+NdpxF580SUeeBrqezCLegT3xZl5KVUOYFgv8k3Izpcyl/HTj/g2lOuNPGhhC2zq1yqL52xhlKdf8o4il/vH2to4rmrdZAFvEjIFjzVwToR4EIcnTI09u3DNSvLJEo4cEf6U8ug/ZYbnW/4UW0qpbtOPjAaUXgqXmy1l1B7PDvbIDcuwWlbuLgFLMjui28K0suUjX3ElUvapu/xosfW3U5lIT7a9byjg6rPtWRpjmnUHnqpFhQOlhdcdmBeiIo7CjxakPqAo4LaA9Z7OH5uOu72KbyMJgM5yfbB1mmMUGRBbPcKsp2jbriIj82Zb/q5Twbh70zSZDzuWdWFBIUV7w4U24oU2O8qO6vOR860Q71cimKzVMl4PpVjA5ktrbOWyCx1z2fiKHPlGH1LTqNwqZlhkrRQYTRwj0KPJ9JwbrHVlIjcecUcd2W3dSN7m85Ncx5fg3OsJOBJtlnEOhQMS9cAwzbOZS0iYWlSLxalcOG+x5JtBRbewxr5uQk294YNtCca9Q2tF3wI/78bCeQxbHk3wF7NzryYQ9jNnC/RYwAU3qaOoE4cZre22c7mp9dxTx7ej44IzYakO0GA/IzyprzrYn4ieOlZvDNG18zErCz1eIl0yHlZ5gDo7uOUMZ8vXsnMvJCLY0uE63KS6w6wONWbNOFDZ4QOPx5IQthXbjCO8/YW1ZXckB1TEQSSi0tJOqBQmyQt6KAjXkkRUzKSUr1F05AwNsgrz4jVBFrJ3i1WcLe+2LXwnJ0hLZa8VLXGIG1bLyLcAymBMEVQpdkYFG0P5aFteN7FDbOwpFbdJxZhvTWGxNVW7aoCOKVDZxbYnzX0cLF01EJJ3W4Tob1SOH/9ptjAZANuSoV3sV3WNvkwfVRqQdgJ7bbkRykWZCHPGu71tIav6Hoaa2yXfvdkTJaqMmKWhpurKY872NDNr0wUZ3lzcbiX+Oynu17LlVCLcO7ua+CFbTS7MtQXKNdtqutjmQt2ODeXlwHr5imdwuzob6KOMYbqwwBd+ugucEq1KvNutxD1Rl7yXLTDvg4XUzRe1hF2yuUz0rBviUsOKN1jyrR1GuQjbfBqRvGwVX7YBDmQLJKX/yKniQjcWlD3vwjwG/qfTm5fGQXNAk7f5j00wEcSmUj5KWLnUC9ynR4nisjPSl9ia2Cg5jhNUMEeLbarXtW5e58vUMd+F2sHn3chutoMwOBf5by5qZFdsOpTKmNQs0IE0zjUBMHuJsU8dgwgNjmjZiN7VaKlsPfPTmKq5FZd1YpcG7qDFWRPEw1qgH0M1CVnOyGRvS0bEIuAg+wtk4H9q39znHy6jASeTFczY99MZUH/CQh82zcgVxtfbrdO6y/a3g+NUY3kcH3sZkIbt4ZlnssFf7B5LgpEt2MK41RRrkx02RxBg3LMl+mSd6HexJTVCNmN5A0sYUxW5OuFGB/hBoKz3rrw70B0x1CsLHYVwDBR8XNcRxi6BWKttJASdZMBUdakCxWqNvw/V2wzi66VUOjDuGtVxtrw7gqZxi7XzFxp7WlllikxuAJIj9pW669rdSA5Fv4K48w6rNm7XsRN0OYYvdOIUsFrKRKMIKF/6gnOZ/+pw3++guc0zcAf9ZrYkoOD3neowbA0XvFIQ6Hp8OrESErKtZj/LzbSL0e1uMhXXAjojwBdih2AvomEUFP6CGlK8eL93/44BjC2frSr+DurxB2SLRB3bZNGKNz3jsCpU7n7Wq01wZ3kSrqo1UJUUwSM5Pzs6vbvCj4rbfyvti13iot1eLHo15+0HLe4uNwbn6bJmh0/iIN7QbGkHwb17Q7YcaeMLthzuU3UiDfVe8L/HWKcP0MTE4Fz/RNVWeaj0zRNN7JxUO6FI1hc7B4Efybxj3kmZ8Qgnbtn20m755KGRK9/Z+mZp+SQzvxJP7vNtfhqITrtFu8IxyyJJuXXQfcrEPR3mrgNpyfO9cWkfrvDP5FuW6wm4MWUtKoB2/iFlBuhqFfOJN/NgO2pO82EOAtdh/IhZbRoOq2e6RKCCmgtN1ziukJ8Wu+6AQyXErHGO4M0jmGWtJ6Y3m1wYIBNgdwIvUquLDd6lpEuWR+iiMpx3zPImt1SoLd3bzYHvGgfWbbWPrMtky1zTSU9qXCwJjAIVlBmlnl/Gq+giWT+uebHls3fDOdblFPaPoB51sLyx4BG+QQds45A4S2BIMYax1CKcYIIDyeVadGX9chrdX1i6aUbGvs1e27zpoSwMkaWko+2kuNEtbqSeyQSPoB93zf9WWoSjILA5tgtDsR6Yr8PHSuirB3AfTNbn20JNUfXZpdCLKB4mtkHupsfvCa37uy5CBGduiSpJUvAlBZ8s6oeDJ1fIG8O+Zyv6SqrAqLaPwxGHId9SExwwa0fHpljv2XIP9mAsLb4lZ564KJVgl8XmLXm/dF1UZFmPTRfNjFU4lycJFufRlfuoZ+tof2ZBhEtHSLmj6K1D3SuYD2ptQtZ2iY38QmcRXu0ceF5RYla2Mri9qeBETMIqGWfyimkq6oQTkbqJVwDIttIOleDXCXNr81QieNnPu7NzJoSJKcu2RA5ljiR2Nq56IIGVWXbBkrDsw6hIbOT0rF/dsCCyIsRipzlFtDlKFk99zkTTLcF8Tsxy+eCCPPrzGke9D0huY8u7c7l9Db6Ib8RroK+PaMAXrIUIrKtALvY+ekrR5J2NJ5Gov+KlHMwOF6QLrWUuE5TcYNj7dIXEBTcdoQCPXcDzfVBAHSfQ4IC9en6FPIJu35qG4oP3Q+ZOFRAJj19xv4J/1j7mpBNIPIi3mP1hG5k2XOeyU6UESwY9WbM0VOUdqiJuVJYOogqzyZ3P+qMtp/A/QCbcQT9XsN9FXLpFe/GRKQRHW2v/24DjkjMVqkPZ8sP5NtKbFlrYZfKU51RsXNs1CtEagqPoE/9TCJM7hh1wxXP362fnDy6Rg/83w7nwg8TzEgHlojVVbcQiF0NlREQMS+DAa2FVhdXW8738OT5P0OnEEsaWt3vz+MpQCvKE59vU1oeNCtjGmeP8VraEdbIUbCxdOnhCFaYeZCNcYMoU4m6Qrhs/zkSMq2Rdc/oEd9AidBLrAAHsyD2gg21XaU5srj7ML/uiwbiC6yteMfKHw2bg/81pqCVncHA5qm3uFsuj2zZIDcn2YsLFiFdwKHwtYEBLJkp0vfB7y7KSMGEFELlb9JkDP+p3ft1h7TA2vEXgx8tA3BO9ly0LyH1obscxi49uy44rSIvgztw07ygLA2VYjKNbS+9dM5A9Wby7r4+Vy2H0xvDMGE8+vkSetHyvgxbsyGmMZ3RZw1uH4prGPtmWoep4kXJ8xRE30fJWyELP4fIDedtac7Wiw+fVzAo0vCOimep9L589Cba8U1pUH+esgQsFYwiWFsdCOUPrCgqwxjV1pnkFHBTjWbjoVYlaA+mCRRODy/EukweCdd/VbCc1UUQYJ4cYD5+BEnb7g/cqEbWKbF9JakrrfBFJlZEa4sZbYCt2kWxUc+mIpeViNThnOVsy3eddZ69hdd2nFh5zKDu73qZiBtYSDbP6qE8raDmceytu4XM5+5K6/WrBog83B/FmliUfV3vIBShjbAG5uG5ONt4lvJXFwAxz3GINW9VwaU8f7tj4/AZGfLH1rbaFo4psjh1ofFkUG3gocXvsWW9u4lgq6qmGmWiqOJphmPhueadbPNDQag7SuYkBHcrKCzVhUKrozZIGv3hiid9lP+XTbML+GtliK37nDkIeotVlbxhOMdTupuO6F7hGGSpmoJuVamcJ0jM61K2383G3TcVblObUXAfd1V1bsQIljo9zE6Qkoxabi2Ua0hPUgckseC009L82Y3G2vLOQQ4D52gjQGGY99rc1mrHTkbo0tKkkNbAp1JygxgekopvxWijYQ6EPf+rjSS9qrR7G/oiSsZV0U7/ggQoXyQ7NaEPXd1meblzUJ66ZE4Nz4xuzc6bCE65Xx0B24CDS7zcxGoaN7YwxxkzSdDqEsPUCwVoyWIn0TJGZh69ZmYyL4Exnqm+knfF8MQforNQ6CgnxiBVqXSvLn7Up2vW/YPtO/nO4XFre6Il03EFDQ3yJhMHd70PSh8KhJlfhr6TYo8YmqQqG0TwFB26FtKOk4MSD2smiyOFePtHZpt7tnPSnsDDLuC6aMGa3OMKRq0sFrvMc3bZE+O/dEIwt53eW/UzCqZyw65TIttHKFv0cSKjumhqrMJ1uHc84y+MucUxShHWa0mudpJE+Sq6bhL0RHg1kHnPqxgpCFW4msoJn7YptK07m7qL22FEaaqYNipvFnf2AvmBImRL1b/RE6oLhc0wkRbo0Y3V2oNP55NRFEtblRNzUYO5TdYxqGvEhrecCRcMlgQWdymWypAdXPIFXPzSdhRzDn/EhrHgPfqiRMuOwJNroxwYuyVTN1AKP85e5suCW9zWpYpKyQI9OcQc8EZQUI4WdeNBKu0ljaunMQu4jOlxZN5x4PtWGQ6yTB2yRvKYyCmQnceRKqEjwKR+juK0KPVCyuvdCfIpN5+BiFFl6jS/BrEg2CzaFtHxtP9G7s3Mh7vtrvSRte/uKjwFikW4l4VIxah3NtkuGiwY+PPC6Y44zmcqFWtgs/9GHJYKO7YTGSlIjSVqTqqEWa50SaKHtAciZ9MY6uGXmthBVxDjCWzHi1/ZJc7a8McWtYHtyqSEEEH7FmdnhWEZR5pd53EyqYVpFjMvw0o86VhzZkHBucfND3Q0MSbX0A3MQUEVWjlDBoGUo0PUiS6K5DjHcXlE5jJCzqwdqyAr3MnfxsrD2RbXghRxvBP/s1inKjBOK82M6dK0v2ALJgM+9R+FTpEld5JRHfKxctzXK/kCnrIsLvbGJQk3OifoqTOJoLPA1ms5VrdChEi11zKNBaFSZTjn2GTTKpQzCqcnD5XwW2dvDF+f/7bZFYFPW+yYoxl4rqddhKdkjOJg6cmF/B/YDRVejmDgR9Jahgxosx8BdVV0PJvR6sxwAAAlCSURBVAROwzidTzPuSlP1iUnD63GiEAiXx0s14JY6syM0ddB9FksOV+Ggv5wpENLywzu/foN4gMMa8J6OJFGUILNg808zIluW7YNWRZ2VaBTOuLUL97jC6UXChFWe27ASII24O/d1qBA/JwBX+7rocMPibImE7YFAKXsCM21pYeFS2BdX3NzmX963znHLG8E/j29YVs0zLAUaiVrUDh+QWudKY4RJdqDeRz1ajtMUep56ygBZlbhEllOcM9bcrUVHryJSoxjshjwR6ae2bpojJr0HvWgHSOZkJTJi7eoqHb50TIc+Wv14QhzlvhH88+zJ2EEs26RDiolO3e0ch6aHqaSEgU4ARNWOqxBZbwb6pozUMVfcqIdY+xR3nS+lPdUkUltYRA4G3O6I+jfPn90qcOJYcRxUsiWhZImy/W/0OOD1LW8s5FgKCdqTNlQHLA0txafG7Ibm4TqEoyaQ/6XsimqsUUOuxhlVc5VQ9JYZ5wmH9QmjcsYD9S46LsEqqkqNHCm7ECoUo5KGyCkDioY4CiCi6OUbsvIHHPS20t5eIGV09WDCg+wMixoQylhsUh1kUaaotpTOniQPBNp8pO44TbitKCZW60yPcOr6sP2MCouJyrg3x3QsXRxiI3Rd1zCZnW3Fr52+1Q+Ds+WNRWL+Av0x1GmlNvw+zGM41lSLTpI1jjJyJoidAmqJzoURFsElaM+BS1AflR02Ogo+3VGpIkuyiMAWsnuhT4oUWQnJHVjPnaEmVyEicfXNYPjd0uIIXMUKHXOs5Aoya49Bz1EJL4OER3NCEkbHS20TPsOFJOEUBYiGfacTJrJrhoET+X2i0uHXqCqoIrUJO9ZAel3S0JD6uyCCvWfLRpxv9k4RWyHeBv6NfYVjpUzXLpTnuC8TmcBYzhD4See2rdOksHg6M5Rh/6obzldjGtgNfIksK1NypE+THlEnmiiOhx1DLagPk49HHManBrvhVpv57WlnbBnft3FGbvENBbik+MRG2NIBealxHCI7y0PLVR2mXEnFsKbdwv4XYwbwl+AxxEpHKLOmUMdm4ehmEemDQ8KiQpMfkTNWC49sN2r8tjJwJXpfviVZq/b5HYEL5FiQlXSD8kTO4FD7NJqKGWchOF8XMlCB4tkutdBLGs8aEdxZInSQg6fEMSY8U85dFNNU9YpGQY5LEd12F5TqF+acseVLfedeQ8vy2Mib5GPtCIVQyLIlyUiQgc9FgpwjufgHLaIGBjahNTSiwbBThllNc4LWZ2WGrLKC7cFU/89jgqnVgg1Bqj4FcO+bGlvrvW5/5TJFTPRQ3f27aFkA9FgSGqiMAiPIbd9BdUQ0KKg2KzRaMJxQi0xdKQ2noOCKiABlSuoy1CwIqRN/aK+l6khEEbkl6rTyLnP8Pl1WC/5j5eMDene+5X6HQ3BKL+VUS9SuIlvqAuyM4DSODqshTgDcJa02EpRQRujs7q3YixHXJ7h/O6C/ujXPcPjRPDZkDJFMRXH+gawsJtd7mxLds+Uyw14yY3SQ6VbaZSgcjjAktkfOggxjClWqKEodGWNZRuVoNHMLMmUgx0zBKjqJc0loYEiDJMpTU4YMILdhv3oDEsaW8H1lP3dsiU/InaICMJk5MRxvnJjbYDc71iOtKo1DL6UUt6h9Ec+UTS4drJRkhe1RzjkKvylAEZZyeUajKbkBPqyOWfrVy+TS8raYSN2KVNh6s9/VylicxrA3EfWvEA0b60pAkjmj1o12ZuGic4uy8ofGsSPXzrw8aRzSo0xqeKrIafhSuzMXTuL/mCtCWvx3RdAAPx6obYKgstQSZaYawBqjMY4gvrU85d08R4CBq0uGY+hcQ58XV+SWsBP18oArOlFQ+SMNQoItxds2/BraE7YwG3NKsRJINY5JBN1WYNd6CciGuPzmlXi29VlXxnOC7CEfM+qh5dGS9tp/Rmc3q9bilp/cYJ2xxfLeFiqOz8Rl1avlw+sVQ2mHQUgVw8ANt5Z8nIwU1ZLEyOhHVHfCo1+m1L4u197PuL6Wvdh09eSODt8gxhY7f18ayiqK5iORWclvaezrniXHsSdS2q5xwBkhkxS06bmiMKtEI/WdFo0mdXmURGqxb/BWBlX+LPhlbHHfezMgVZVRryiH5qN2hKKIiZBSq5Xicm6Qok64d+HGCrVOakOTGX+dGZZfMxr81A4hyLXX8pefTjO3LX/oHklucZym5w2qgRSoW/ckbUSBT0qFpNyNTeGxp1ddaIfycAV0O9WTqgy62tUL4P8xaP+jbGFkGoZhS/mcP9n6fR2GJuiaCwV9qTXTCDCdPNIQG8Etlg0j0SpEA23T1gMSOpvv/7lJ4Cb3z95RS1B4jPq+v9/lv1Fc4bwswvBQ01CF25OCop0ZWpXM7VYw9v00wiMxtpTXv6fNvGO57gdbw3lOr55xZPKhl1RoiGKd8bBrI1C/oi8rTyy8u3/Lf5JZkvqDTt9z1+ECR/SKnRwaZpMA51exvop/hlY24ral+9tuhEPJtMLww17KXWujROdYzsfx9bqw5TWN24W0vHGx9bsUZgql9K6DhtjKULuWbe08WfyqW9i8v9Ly1ygZi+JxF9IE+0d2ZuVliQBuct9al/vrZJqu0mg7waGac43Xqt0XWgLOluEvtC0fUnK702HtofbKqeVJy79fifakGufHDsTBSzNpvJDjD3RX/iEFt+0FXo1HuYN+dyexF5Ca7PHwq1cueNLy7Y1hX0LGKBFCLjUhrxZ2c2Yx0d8I575Kv+UWrwe+fPb3wrk/QzFjy5v7t/z1xJXoH1vuSfvHlmfEPdFfkYb6m0jERG+rWPhfQof3b+H8X0Dy/E9anpDdAluSf7bllmyfLc3/k5Zb+seWp8TZstkWFUpgVfb/t9YVRE2KqqJ9Rwd1eSGzc6qwzKqqsNa6feXDcy3X8SfIyXmKuzkegzGIIimoxiPpJ5L1qRQd++M5O35GURCwP1LUw5+KjAReS5Qmica39O856Pv0XJ0nUmWE1BKpSJpJAT9woWB7eiajeEn6sZKi86cX8DIaj8eiWJ5LrGKo+Pjmq/9fidcsCo2xvpa4+A3ZmS/mwWTIIjj7Aki4FteAPy6SHXavW/pQWrpRuFbohFZYTElS0vdClw7QSkrDttgdh+FUtlWYuplYFrKQS78WWsfQKot/CYUP6X8AU0gE4BqcxDkAAAAASUVORK5CYII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2708" name="AutoShape 4" descr="data:image/png;base64,iVBORw0KGgoAAAANSUhEUgAAARYAAAC1CAMAAACtbCCJAAAAgVBMVEX///8AAABQUFCsrKyFhYX5+flnZ2f8/PxNTU3m5ubq6ur29vbV1dXh4eHx8fHe3t43NzcpKSmQkJB8fHzKysqfn59FRUXR0dFtbW2NjY0xMTG7u7vExMRycnJdXV1VVVUMDAwlJSUVFRWXl5ceHh6ysrKoqKg7OzudnZ1HR0cLCwv3ok/sAAAgAElEQVR4nO1dB4PiOoy2Ib0nTq+kA///B55lO4Uy82Z2WHbvbvXeMpQQYlnlkywrCN2QSv+TZdmk/2QkI1WWHdOQGZmmbBi2bps6kh3H0Ol/jmObJvzVTfqprCLD1E1+NFL5icRL/t4rCS4O8cuU+ZUj8wWnNR16YjhRKUlSJQmqpKpSFKWm/xSikFRRDspFYVTXymUePL/2iHI4xPnse03j1/Xsz5rHvpGSWMlrfnSVVtJyooUIkSoivYYqhV4o4ZepwBupJCkvOHnd0FFLlNESzg931DT7582hFk8E7Z8vlC4H181HZ/qY5se3Yg0evVzztK+c4YPvPyMtXp5dtMefphfc4NigbDlZLxC+n0nu41sqe3QM5PzaKT/R2JuPnileQ+iDpP3aD//fJa2ikyJ5vzgh/2dJqeiDlBt/+jr+MqoPVFCky5++jL+NDowt/5TojhRmcg9/+jL+NlKYyf3HljviJvefEt3RIQVpyfU/fR1/GR3+wblndFDkf2x5JOUfW57Rv5joKVW1+Y8tj/TXssU0TBr/O45ju4bhGLbFKKhzr8MbdYFlhTl/7ncnT0sLOOzHeEP7BdsiyyhE+hElWXD86e8zAnhgOM4UAJ2niD5miqZkFWmaeugul+bi4+9Qnf3wij500M4o9XrlTdbJ92e/C9sQVUPu+/nFH3CC2w7nJ3oBkVEkyMxdZFzazrHS0tB1I5HSONyfTNbpu45h6A59olvFKJFKquJL6zPq6L9hGL418v+g8YdsSam0ZI8o9zg//BLBSvfkAjCeukJFFTw7fXBdI7yjYR/Hy8fHY/vDgQ/eZ5/+jCsf4Zbi+W9JH1xEndV378w3GZzw4RupYTr6tLxSFHjU9qc/JY/DvrLHFrcnnGO4xP3cnfzr7pX7M7ZooERZfJf3lKunoy/OH7Dlka7l/nzJ4wH5WHLR0VqMPcaCMaAPwJoTfeIJHnWgW9TMpvQvIZg+mqkxpagg1Nzk5IOfr37GFXSAE2T32Tn7+Y9lwSeMUMTkDVzT4nSXNrc++V6d358GX3fv+Rc8HtJyNvP2MklGaJOyRCYN5BIQjiMun52zVH/IFk1Cj4kF4/GH2OSRonaXNxo+Uc1qKA0fphL7psLHhj0D6TMX5uj2ZOnty5ydYzsz5WtdU62kvJnpRDhTiv3MkuIipvI1BS4BSzheNs6RbC81pHwY5bfpoFDckt2yxYnxcyLF0IdCnyeUwYj01WwcM/YnNqhCSA08zejT3kwQWmeUH4JBGEc4T3xkX2Gy0dz8FLBFyjqPsqVPqrokiYOltD8UuDHsNDPPdrTaf0/lNp2T9HOmCNuypbgtXLrHVQDimqAw3Rwn6SkjDK5JU2lSGahNPYmXSWJ/0s1aE8qy0cKZy85Q0Q9i9jQ3qEVmpiNetdXbGdianWmOulSRqilpJqyVSDWoGBGFaKdesSQjuhTU7i5ohl3CzBY+p1dwRSjRypZbl1EqTdJERba8rnR47NkUH/scdXiK8NmW9mxxjuvXJ7MgLj0jsyxE9iVCYU4H9hDr/DvSKke9s1n5gwmPrR5G05Hq20xmNy8T6rauYxw7Na5xn9mpr+DzTneU8ZU5I8aWbE1D3ViVMsSEDrI1FxBToUTDTOcpWwg+2alBrUiOmPx4fIiBTBZ76Z5rQzX00G3pC03HCpUIcLuKeez5EcdV+EvibmLG3p07G0kSTqouk5Ebpi6+gmO+VGHcmUU14w5rXMTy2jKdnxrZW+Jwbl7g3J4tmooZW2Cm+e9XUl4uGn2kDIlNpgR5CHzxLA7m4tEVAAJEolSGgssg15eScjhASEyztLLFxV25vmDHV36B0OkczQ2mT8KSgwOt1Yg0WH692D8yTZuYFC+wtpwtDM55z9gS0Mus+aWmChfUAI86F/bcARNZGIwV3YE+DNKCcUuhDxfqXGgcR/hZC+CwYrTAFkXnx3YWvhbMpTgKmFj+vY7pqtU3CM1pbXkBvTqrs6Irrqitmi/4NAt7lxPrRkq06FVsAWmRfFu81PdsoVPaONSqkUDjF+yF9HL6cmMLfgZ7T4ss4LE8orMkcwTc2SMJHHhOTUI/LkISUcNNf8N0x9X/EcT/Dn3r4jzrqLCgwqqRQ8gwl/36Q+yDPR1/ivlXqpnJXdkiW4f1V4900jVURLVb5hOz+b4OKsRBibk6VG3F8IKc1RLWEbLRMo6ZjGf2pYh+XnKGWplJ5WbAk4vLFQovbMFNYh4u+tDTC7OQgegR1c7I9vb9YF7HFuU+878GN4ONs9IymBuZuVrU7nGZ0sFdDzQcaYUQINydfgtBHkgBu+0yTIdM/hbIAAnpKUfCzlBwrS2l/KRUKQ9N9pI517dWJMT3kvMz4hULG/jXV/wwJLivsMTm+rBMUp8sgDVc2UKhgps2HLnCm539BA6251uMj2vGu1QcWsDPEGA+53DKudbpznWOqEMYx3EfpmX2neNJk9eudLGYaFMitFOIBAxK7AJOija4Po4K07OBGc2T1hbmiIqznGGFKMfLgv3ich8HkWW4TeU9TaskC/SvFcz0FcAfTkmqpBPkKMBo50ImT9KOBYbLXtT1q3yQYAvzRMMa1u0yCrEFU0nF1Ypupj9LFPHsMIaOayhI7aq+UOIAW+GCO9udJg0YtKblSqCHd4k2H0ZbGcs5ax5wKswm04iKGAdkZe16eD7uE1xBjiFBqLfBaxcAWXYu2NiCtO2Ch7CUSidRuPhfuzgvmDK1y0VS10u1z/XsohtNR66lYOFqHRemSXI4sGPDPI29TKVMCmviB2XVel7ZafiEu/h6Aj7NpQj98pQdXzFlnXIyNN1hY2QcbCVd8qHNT5nDDM+rF4vFYuuWWKCoqVpmDmtjxOe483Fbj+FlTbj4Nf3Aof6jsJoRGXWPtaimqHYxQuxcpttXvnKdAorNqJBb50l2vbjQddOmWnFMqBylxyVIDK80Bqu7OXDgVclOZA94b5Lam9Sxdc6i37V2LuDcxhbVtWXTyPAdXaiTxmjLt/ixnl56tzjahqFK/NoHagTU5GgHrr0lx0g9yKMu22wAExWv6ACDO0waS+G3ODC4FW9OVDwRqXImrwaYIKLfXEMjmCCzf3b9iiLcD4hH0PM9150bA5AWY2ylcrCx5VQCIjnrl54axDXeU6x0zFRkMu2nD2blhUk3h0ewmcD5M0GOElIQQlHI4m8HfZCEQe6wKQnrNkEWkj27chtNAjF1Vo1tZOVojl5b/HxDXFr8B4O1wiZ6lReC3LOUk9QB7y2x8TQmahSwOr563qAOHjNkEw2byEnmBI04dFCUJ4pKnEk1TSQrSHYapDjjQYUMnA8jN1xkc+/bdfGcRgtEuPInNb2UoyWMn0PSAROVYB391iILnst9zPybewWa0xzHiTox7y2xIXimuPq5x9U+08zmdrh052SizihpMMnTxrZSLyIca1hy31h5wqzUCKJRqu5Z2U5xOeJ7CgRPbD4BQy39Rv1hxKSlHx7KlcHuLS7W83CVBdg4bDizd3cABwLm+C468u2zxVd+fEwsTI1KAdhISuhDJlEdkBYoNHj23CvGtCDl4T5lOiaMn7JUc3Waf5jV/wpx2/KoRM4yl4K6DncneuUxD339tr6FHw1LquzouJkcqcipq7N0iYyUPWiccGGdWUIXzuHhHlmzsVnzXdLarw/MTjlhbTGeePgaPozhNxCPoB/rcp8sYfCpW9AYQ6tSv0iUb4EDSbf1szNl9voi8C3KlciitienMF8zKo8pEfCi6QAjiAO9BQ4zqhN2LVO0gKnMnt7CFa5ET2zLXcIZLXawkHh20QdsU6HCsETOaWwgu8wvHuw197O4YCc6dQ12scCFs9flw8CMCWVcGsXqsjRwCndJ0yEwwNUY2Rqlnfq3sARILJ/dRV4qt22rHVQ2tmg8xT/AqEM65trmg6WhL0EcqfZwQN3CU81kq7AnWPuKhRwUVoq3hDYFqIWbXcXPLOY2UyRqilTryPW4w31LTdTbuCIc9Hxn2bmsjObiprd0/qiJ4B+Gz6LBgttO4lYL78i2LJQWzWhD4ABRpXiv8y2mXjxobEp5Q7IaN6qtAds2CunAP5Bs3Ub6Q3bl97PlXokcnoxSLeFfUjrQK5v+gi2j8XclxpZJuBRDXQLKbLEU9Cl1WIH1UIUB/MsNEMlQNR6KABLYAcbkNTr60k9rMn6NLZBYCB4KUGU2ErfjUAWn04I2b/A4y1ovq/KGvoxPk9cjjmBZlWRNXvvF5mdiOKHSzDeZhvhs6W6d1ly0KvWtMrIRXyfyHjwR85f6CWfWRUw6jpmOGPaWTC2KNJeWmFtfczI+5MYdpgCKywyKOGSifEx0kRY93y25UjE8pI7prp6avAGffESMLYH/MCnMQYO5lCxqaFhqjOkPlaBxNR1+Njrh4rMSd5GWlAIyixvPzVYDMetcC3nR7ws1jqERBlsq+bVZyG/SgSUtH9nConsuM2XEl825I6ETbu3yh5vZKFxbOOvZwaA2M2WCIifteoTLLajFsxPrUjy+NJWh2n2cr+pUa8lrl8O+S9xBP8I5xpae60vQMCNyYkbEWpMxd5RN9QIC3QnGfKJMqnpfX/kiFpwrBk7yxUhVVCyKaZ/JqP+ooDDicO4DaWmcljqgK05hfruUjS94KCgZfIZt6xDHFRcX11pYkY44WBYZF7ZY3KhEoGZNYjtZvPdFVaT/7jjwC3RXsbARcx5JjDtlEW3OlkwvF1uZ81q5kn/gbWilX4EIZQvW7HzIfG/BO43gjo8kPImIU6hiW/WvzVT/MnFpebKfSLYnWOvYJDsZMEtJ+gpfEBt03TWueD4rtgL8iXc1JoxASBREda5pBxeqdDqwVTOqDgBwWstM5qVoiIdSqfEbE0vfI25bHiNoSur9auGJCBw3wmiuFnJm2UGH/ojWdSSqUcuzDpSFTv7OFunIHal3Kyjc09xb/yyd/6pdpFxaPthPdFfbhZV62JmBELknFYWuioLN1/YurkXsM8PSclFuHqdBFqzI+dbNef3OL5L3xMVfJ5HL/Uh6qzvc3m2J+I4tRVhdhPTIYHaYxoL62F72xatjR0OBJSig8Cy8XTxr0vqNY/0GHf5je7j7kT/ujjmgULcsEUEBVCAophfWcnhOtnVYDDnhTKwv1nIfBZf9Ocq/wOc8Jw0isc9q/lW1aG7GsshB0juzDUYyCUmNS8WNIlWSsFWLsqZuQvWMjlp9GrBfO66l7ZZ8Bk8763+NgX0kUQ31+bSpxxpX+6XxTmKIayBXiZrRMgxBpvK5Yt6HeySFZ0dMvaDm6FDc1j/PyV9lYB+JmdzoEc7dETS2MSgVNcNmfgLrYuBLOk/xO1HXIzKWeUGPOSBVNk2beA9JhTgy9L9+Iy0zudHD8tlTUk1TRcyval2tO8s4L6ebYVM/lAedFuVPq3tfUUv8BmLScvzKhl8VutU0PBfptThYV0B4SQerFzsmhV20uH2+leSUZ38offJtYmwp8o8vVy3F/Ibpk7EqvGqroCHz800lC+sIeV9++gXE2HJ+TEOtZGJ8jkgUEol0NY9zwaaChJzKQak+2qMhqKL2mNLbstPma6q4xRr0J8LtbhA2ZYpTUovqM6B6/YAXUNRSe4qivCBD4Lg6VDq6o1cgw7IsG7EpdHTHcOEle7TcwtKhcESkAS9pUBalZf8yBDhAdcSTxMKO7ne9dLvH59QWoY1ekXJ0A6nBuSVKpdimEBLOUt/3dc7TvcNq2Oe+v0uD4i791SIpsXz2KYzga1p3eZYHSeli7XKQssSk9GvXsieHogF9FjMwbD/ZP25k+4y65NJmofttQMDYEvxHE6THGoJbDlVTNEXhC9OMUf8AdziHrl/f/7antp++J7ycLf+FW8DUXltKw7VbK+eoBLcxKXT95WkS7vuHG9Z4t+hoPysP7zyTqFZC0ETxi8TB/3+2zNKDiTsTix45zeBxg6B4LTscVBSFiewgfzIqNjLq9Qhnwp5jwwNf3Ps3+NdpxF580SUeeBrqezCLegT3xZl5KVUOYFgv8k3Izpcyl/HTj/g2lOuNPGhhC2zq1yqL52xhlKdf8o4il/vH2to4rmrdZAFvEjIFjzVwToR4EIcnTI09u3DNSvLJEo4cEf6U8ug/ZYbnW/4UW0qpbtOPjAaUXgqXmy1l1B7PDvbIDcuwWlbuLgFLMjui28K0suUjX3ElUvapu/xosfW3U5lIT7a9byjg6rPtWRpjmnUHnqpFhQOlhdcdmBeiIo7CjxakPqAo4LaA9Z7OH5uOu72KbyMJgM5yfbB1mmMUGRBbPcKsp2jbriIj82Zb/q5Twbh70zSZDzuWdWFBIUV7w4U24oU2O8qO6vOR860Q71cimKzVMl4PpVjA5ktrbOWyCx1z2fiKHPlGH1LTqNwqZlhkrRQYTRwj0KPJ9JwbrHVlIjcecUcd2W3dSN7m85Ncx5fg3OsJOBJtlnEOhQMS9cAwzbOZS0iYWlSLxalcOG+x5JtBRbewxr5uQk294YNtCca9Q2tF3wI/78bCeQxbHk3wF7NzryYQ9jNnC/RYwAU3qaOoE4cZre22c7mp9dxTx7ej44IzYakO0GA/IzyprzrYn4ieOlZvDNG18zErCz1eIl0yHlZ5gDo7uOUMZ8vXsnMvJCLY0uE63KS6w6wONWbNOFDZ4QOPx5IQthXbjCO8/YW1ZXckB1TEQSSi0tJOqBQmyQt6KAjXkkRUzKSUr1F05AwNsgrz4jVBFrJ3i1WcLe+2LXwnJ0hLZa8VLXGIG1bLyLcAymBMEVQpdkYFG0P5aFteN7FDbOwpFbdJxZhvTWGxNVW7aoCOKVDZxbYnzX0cLF01EJJ3W4Tob1SOH/9ptjAZANuSoV3sV3WNvkwfVRqQdgJ7bbkRykWZCHPGu71tIav6Hoaa2yXfvdkTJaqMmKWhpurKY872NDNr0wUZ3lzcbiX+Oynu17LlVCLcO7ua+CFbTS7MtQXKNdtqutjmQt2ODeXlwHr5imdwuzob6KOMYbqwwBd+ugucEq1KvNutxD1Rl7yXLTDvg4XUzRe1hF2yuUz0rBviUsOKN1jyrR1GuQjbfBqRvGwVX7YBDmQLJKX/yKniQjcWlD3vwjwG/qfTm5fGQXNAk7f5j00wEcSmUj5KWLnUC9ynR4nisjPSl9ia2Cg5jhNUMEeLbarXtW5e58vUMd+F2sHn3chutoMwOBf5by5qZFdsOpTKmNQs0IE0zjUBMHuJsU8dgwgNjmjZiN7VaKlsPfPTmKq5FZd1YpcG7qDFWRPEw1qgH0M1CVnOyGRvS0bEIuAg+wtk4H9q39znHy6jASeTFczY99MZUH/CQh82zcgVxtfbrdO6y/a3g+NUY3kcH3sZkIbt4ZlnssFf7B5LgpEt2MK41RRrkx02RxBg3LMl+mSd6HexJTVCNmN5A0sYUxW5OuFGB/hBoKz3rrw70B0x1CsLHYVwDBR8XNcRxi6BWKttJASdZMBUdakCxWqNvw/V2wzi66VUOjDuGtVxtrw7gqZxi7XzFxp7WlllikxuAJIj9pW669rdSA5Fv4K48w6rNm7XsRN0OYYvdOIUsFrKRKMIKF/6gnOZ/+pw3++guc0zcAf9ZrYkoOD3neowbA0XvFIQ6Hp8OrESErKtZj/LzbSL0e1uMhXXAjojwBdih2AvomEUFP6CGlK8eL93/44BjC2frSr+DurxB2SLRB3bZNGKNz3jsCpU7n7Wq01wZ3kSrqo1UJUUwSM5Pzs6vbvCj4rbfyvti13iot1eLHo15+0HLe4uNwbn6bJmh0/iIN7QbGkHwb17Q7YcaeMLthzuU3UiDfVe8L/HWKcP0MTE4Fz/RNVWeaj0zRNN7JxUO6FI1hc7B4Efybxj3kmZ8Qgnbtn20m755KGRK9/Z+mZp+SQzvxJP7vNtfhqITrtFu8IxyyJJuXXQfcrEPR3mrgNpyfO9cWkfrvDP5FuW6wm4MWUtKoB2/iFlBuhqFfOJN/NgO2pO82EOAtdh/IhZbRoOq2e6RKCCmgtN1ziukJ8Wu+6AQyXErHGO4M0jmGWtJ6Y3m1wYIBNgdwIvUquLDd6lpEuWR+iiMpx3zPImt1SoLd3bzYHvGgfWbbWPrMtky1zTSU9qXCwJjAIVlBmlnl/Gq+giWT+uebHls3fDOdblFPaPoB51sLyx4BG+QQds45A4S2BIMYax1CKcYIIDyeVadGX9chrdX1i6aUbGvs1e27zpoSwMkaWko+2kuNEtbqSeyQSPoB93zf9WWoSjILA5tgtDsR6Yr8PHSuirB3AfTNbn20JNUfXZpdCLKB4mtkHupsfvCa37uy5CBGduiSpJUvAlBZ8s6oeDJ1fIG8O+Zyv6SqrAqLaPwxGHId9SExwwa0fHpljv2XIP9mAsLb4lZ564KJVgl8XmLXm/dF1UZFmPTRfNjFU4lycJFufRlfuoZ+tof2ZBhEtHSLmj6K1D3SuYD2ptQtZ2iY38QmcRXu0ceF5RYla2Mri9qeBETMIqGWfyimkq6oQTkbqJVwDIttIOleDXCXNr81QieNnPu7NzJoSJKcu2RA5ljiR2Nq56IIGVWXbBkrDsw6hIbOT0rF/dsCCyIsRipzlFtDlKFk99zkTTLcF8Tsxy+eCCPPrzGke9D0huY8u7c7l9Db6Ib8RroK+PaMAXrIUIrKtALvY+ekrR5J2NJ5Gov+KlHMwOF6QLrWUuE5TcYNj7dIXEBTcdoQCPXcDzfVBAHSfQ4IC9en6FPIJu35qG4oP3Q+ZOFRAJj19xv4J/1j7mpBNIPIi3mP1hG5k2XOeyU6UESwY9WbM0VOUdqiJuVJYOogqzyZ3P+qMtp/A/QCbcQT9XsN9FXLpFe/GRKQRHW2v/24DjkjMVqkPZ8sP5NtKbFlrYZfKU51RsXNs1CtEagqPoE/9TCJM7hh1wxXP362fnDy6Rg/83w7nwg8TzEgHlojVVbcQiF0NlREQMS+DAa2FVhdXW8738OT5P0OnEEsaWt3vz+MpQCvKE59vU1oeNCtjGmeP8VraEdbIUbCxdOnhCFaYeZCNcYMoU4m6Qrhs/zkSMq2Rdc/oEd9AidBLrAAHsyD2gg21XaU5srj7ML/uiwbiC6yteMfKHw2bg/81pqCVncHA5qm3uFsuj2zZIDcn2YsLFiFdwKHwtYEBLJkp0vfB7y7KSMGEFELlb9JkDP+p3ft1h7TA2vEXgx8tA3BO9ly0LyH1obscxi49uy44rSIvgztw07ygLA2VYjKNbS+9dM5A9Wby7r4+Vy2H0xvDMGE8+vkSetHyvgxbsyGmMZ3RZw1uH4prGPtmWoep4kXJ8xRE30fJWyELP4fIDedtac7Wiw+fVzAo0vCOimep9L589Cba8U1pUH+esgQsFYwiWFsdCOUPrCgqwxjV1pnkFHBTjWbjoVYlaA+mCRRODy/EukweCdd/VbCc1UUQYJ4cYD5+BEnb7g/cqEbWKbF9JakrrfBFJlZEa4sZbYCt2kWxUc+mIpeViNThnOVsy3eddZ69hdd2nFh5zKDu73qZiBtYSDbP6qE8raDmceytu4XM5+5K6/WrBog83B/FmliUfV3vIBShjbAG5uG5ONt4lvJXFwAxz3GINW9VwaU8f7tj4/AZGfLH1rbaFo4psjh1ofFkUG3gocXvsWW9u4lgq6qmGmWiqOJphmPhueadbPNDQag7SuYkBHcrKCzVhUKrozZIGv3hiid9lP+XTbML+GtliK37nDkIeotVlbxhOMdTupuO6F7hGGSpmoJuVamcJ0jM61K2383G3TcVblObUXAfd1V1bsQIljo9zE6Qkoxabi2Ua0hPUgckseC009L82Y3G2vLOQQ4D52gjQGGY99rc1mrHTkbo0tKkkNbAp1JygxgekopvxWijYQ6EPf+rjSS9qrR7G/oiSsZV0U7/ggQoXyQ7NaEPXd1meblzUJ66ZE4Nz4xuzc6bCE65Xx0B24CDS7zcxGoaN7YwxxkzSdDqEsPUCwVoyWIn0TJGZh69ZmYyL4Exnqm+knfF8MQforNQ6CgnxiBVqXSvLn7Up2vW/YPtO/nO4XFre6Il03EFDQ3yJhMHd70PSh8KhJlfhr6TYo8YmqQqG0TwFB26FtKOk4MSD2smiyOFePtHZpt7tnPSnsDDLuC6aMGa3OMKRq0sFrvMc3bZE+O/dEIwt53eW/UzCqZyw65TIttHKFv0cSKjumhqrMJ1uHc84y+MucUxShHWa0mudpJE+Sq6bhL0RHg1kHnPqxgpCFW4msoJn7YptK07m7qL22FEaaqYNipvFnf2AvmBImRL1b/RE6oLhc0wkRbo0Y3V2oNP55NRFEtblRNzUYO5TdYxqGvEhrecCRcMlgQWdymWypAdXPIFXPzSdhRzDn/EhrHgPfqiRMuOwJNroxwYuyVTN1AKP85e5suCW9zWpYpKyQI9OcQc8EZQUI4WdeNBKu0ljaunMQu4jOlxZN5x4PtWGQ6yTB2yRvKYyCmQnceRKqEjwKR+juK0KPVCyuvdCfIpN5+BiFFl6jS/BrEg2CzaFtHxtP9G7s3Mh7vtrvSRte/uKjwFikW4l4VIxah3NtkuGiwY+PPC6Y44zmcqFWtgs/9GHJYKO7YTGSlIjSVqTqqEWa50SaKHtAciZ9MY6uGXmthBVxDjCWzHi1/ZJc7a8McWtYHtyqSEEEH7FmdnhWEZR5pd53EyqYVpFjMvw0o86VhzZkHBucfND3Q0MSbX0A3MQUEVWjlDBoGUo0PUiS6K5DjHcXlE5jJCzqwdqyAr3MnfxsrD2RbXghRxvBP/s1inKjBOK82M6dK0v2ALJgM+9R+FTpEld5JRHfKxctzXK/kCnrIsLvbGJQk3OifoqTOJoLPA1ms5VrdChEi11zKNBaFSZTjn2GTTKpQzCqcnD5XwW2dvDF+f/7bZFYFPW+yYoxl4rqddhKdkjOJg6cmF/B/YDRVejmDgR9Jahgxosx8BdVV0PJvR6sxwAAAlCSURBVAROwzidTzPuSlP1iUnD63GiEAiXx0s14JY6syM0ddB9FksOV+Ggv5wpENLywzu/foN4gMMa8J6OJFGUILNg808zIluW7YNWRZ2VaBTOuLUL97jC6UXChFWe27ASII24O/d1qBA/JwBX+7rocMPibImE7YFAKXsCM21pYeFS2BdX3NzmX963znHLG8E/j29YVs0zLAUaiVrUDh+QWudKY4RJdqDeRz1ajtMUep56ygBZlbhEllOcM9bcrUVHryJSoxjshjwR6ae2bpojJr0HvWgHSOZkJTJi7eoqHb50TIc+Wv14QhzlvhH88+zJ2EEs26RDiolO3e0ch6aHqaSEgU4ARNWOqxBZbwb6pozUMVfcqIdY+xR3nS+lPdUkUltYRA4G3O6I+jfPn90qcOJYcRxUsiWhZImy/W/0OOD1LW8s5FgKCdqTNlQHLA0txafG7Ibm4TqEoyaQ/6XsimqsUUOuxhlVc5VQ9JYZ5wmH9QmjcsYD9S46LsEqqkqNHCm7ECoUo5KGyCkDioY4CiCi6OUbsvIHHPS20t5eIGV09WDCg+wMixoQylhsUh1kUaaotpTOniQPBNp8pO44TbitKCZW60yPcOr6sP2MCouJyrg3x3QsXRxiI3Rd1zCZnW3Fr52+1Q+Ds+WNRWL+Av0x1GmlNvw+zGM41lSLTpI1jjJyJoidAmqJzoURFsElaM+BS1AflR02Ogo+3VGpIkuyiMAWsnuhT4oUWQnJHVjPnaEmVyEicfXNYPjd0uIIXMUKHXOs5Aoya49Bz1EJL4OER3NCEkbHS20TPsOFJOEUBYiGfacTJrJrhoET+X2i0uHXqCqoIrUJO9ZAel3S0JD6uyCCvWfLRpxv9k4RWyHeBv6NfYVjpUzXLpTnuC8TmcBYzhD4See2rdOksHg6M5Rh/6obzldjGtgNfIksK1NypE+THlEnmiiOhx1DLagPk49HHManBrvhVpv57WlnbBnft3FGbvENBbik+MRG2NIBealxHCI7y0PLVR2mXEnFsKbdwv4XYwbwl+AxxEpHKLOmUMdm4ehmEemDQ8KiQpMfkTNWC49sN2r8tjJwJXpfviVZq/b5HYEL5FiQlXSD8kTO4FD7NJqKGWchOF8XMlCB4tkutdBLGs8aEdxZInSQg6fEMSY8U85dFNNU9YpGQY5LEd12F5TqF+acseVLfedeQ8vy2Mib5GPtCIVQyLIlyUiQgc9FgpwjufgHLaIGBjahNTSiwbBThllNc4LWZ2WGrLKC7cFU/89jgqnVgg1Bqj4FcO+bGlvrvW5/5TJFTPRQ3f27aFkA9FgSGqiMAiPIbd9BdUQ0KKg2KzRaMJxQi0xdKQ2noOCKiABlSuoy1CwIqRN/aK+l6khEEbkl6rTyLnP8Pl1WC/5j5eMDene+5X6HQ3BKL+VUS9SuIlvqAuyM4DSODqshTgDcJa02EpRQRujs7q3YixHXJ7h/O6C/ujXPcPjRPDZkDJFMRXH+gawsJtd7mxLds+Uyw14yY3SQ6VbaZSgcjjAktkfOggxjClWqKEodGWNZRuVoNHMLMmUgx0zBKjqJc0loYEiDJMpTU4YMILdhv3oDEsaW8H1lP3dsiU/InaICMJk5MRxvnJjbYDc71iOtKo1DL6UUt6h9Ec+UTS4drJRkhe1RzjkKvylAEZZyeUajKbkBPqyOWfrVy+TS8raYSN2KVNh6s9/VylicxrA3EfWvEA0b60pAkjmj1o12ZuGic4uy8ofGsSPXzrw8aRzSo0xqeKrIafhSuzMXTuL/mCtCWvx3RdAAPx6obYKgstQSZaYawBqjMY4gvrU85d08R4CBq0uGY+hcQ58XV+SWsBP18oArOlFQ+SMNQoItxds2/BraE7YwG3NKsRJINY5JBN1WYNd6CciGuPzmlXi29VlXxnOC7CEfM+qh5dGS9tp/Rmc3q9bilp/cYJ2xxfLeFiqOz8Rl1avlw+sVQ2mHQUgVw8ANt5Z8nIwU1ZLEyOhHVHfCo1+m1L4u197PuL6Wvdh09eSODt8gxhY7f18ayiqK5iORWclvaezrniXHsSdS2q5xwBkhkxS06bmiMKtEI/WdFo0mdXmURGqxb/BWBlX+LPhlbHHfezMgVZVRryiH5qN2hKKIiZBSq5Xicm6Qok64d+HGCrVOakOTGX+dGZZfMxr81A4hyLXX8pefTjO3LX/oHklucZym5w2qgRSoW/ckbUSBT0qFpNyNTeGxp1ddaIfycAV0O9WTqgy62tUL4P8xaP+jbGFkGoZhS/mcP9n6fR2GJuiaCwV9qTXTCDCdPNIQG8Etlg0j0SpEA23T1gMSOpvv/7lJ4Cb3z95RS1B4jPq+v9/lv1Fc4bwswvBQ01CF25OCop0ZWpXM7VYw9v00wiMxtpTXv6fNvGO57gdbw3lOr55xZPKhl1RoiGKd8bBrI1C/oi8rTyy8u3/Lf5JZkvqDTt9z1+ECR/SKnRwaZpMA51exvop/hlY24ral+9tuhEPJtMLww17KXWujROdYzsfx9bqw5TWN24W0vHGx9bsUZgql9K6DhtjKULuWbe08WfyqW9i8v9Ly1ygZi+JxF9IE+0d2ZuVliQBuct9al/vrZJqu0mg7waGac43Xqt0XWgLOluEvtC0fUnK702HtofbKqeVJy79fifakGufHDsTBSzNpvJDjD3RX/iEFt+0FXo1HuYN+dyexF5Ca7PHwq1cueNLy7Y1hX0LGKBFCLjUhrxZ2c2Yx0d8I575Kv+UWrwe+fPb3wrk/QzFjy5v7t/z1xJXoH1vuSfvHlmfEPdFfkYb6m0jERG+rWPhfQof3b+H8X0Dy/E9anpDdAluSf7bllmyfLc3/k5Zb+seWp8TZstkWFUpgVfb/t9YVRE2KqqJ9Rwd1eSGzc6qwzKqqsNa6feXDcy3X8SfIyXmKuzkegzGIIimoxiPpJ5L1qRQd++M5O35GURCwP1LUw5+KjAReS5Qmica39O856Pv0XJ0nUmWE1BKpSJpJAT9woWB7eiajeEn6sZKi86cX8DIaj8eiWJ5LrGKo+Pjmq/9fidcsCo2xvpa4+A3ZmS/mwWTIIjj7Aki4FteAPy6SHXavW/pQWrpRuFbohFZYTElS0vdClw7QSkrDttgdh+FUtlWYuplYFrKQS78WWsfQKot/CYUP6X8AU0gE4BqcxDkAAAAASUVORK5CYII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33448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043608" y="0"/>
            <a:ext cx="7989822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 typeface="Wingdings" pitchFamily="2" charset="2"/>
              <a:buChar char="q"/>
            </a:pPr>
            <a:r>
              <a:rPr lang="ru-RU" sz="4800" dirty="0" smtClean="0">
                <a:solidFill>
                  <a:schemeClr val="tx2"/>
                </a:solidFill>
              </a:rPr>
              <a:t>В </a:t>
            </a:r>
            <a:r>
              <a:rPr lang="ru-RU" sz="4800" dirty="0" err="1" smtClean="0">
                <a:solidFill>
                  <a:schemeClr val="tx2"/>
                </a:solidFill>
              </a:rPr>
              <a:t>зборах</a:t>
            </a:r>
            <a:r>
              <a:rPr lang="ru-RU" sz="4800" dirty="0" smtClean="0">
                <a:solidFill>
                  <a:schemeClr val="tx2"/>
                </a:solidFill>
              </a:rPr>
              <a:t> брали </a:t>
            </a:r>
            <a:r>
              <a:rPr lang="ru-RU" sz="4800" dirty="0">
                <a:solidFill>
                  <a:schemeClr val="tx2"/>
                </a:solidFill>
              </a:rPr>
              <a:t>участь </a:t>
            </a:r>
            <a:r>
              <a:rPr lang="ru-RU" sz="4800" b="1" dirty="0" err="1" smtClean="0">
                <a:solidFill>
                  <a:schemeClr val="tx2"/>
                </a:solidFill>
              </a:rPr>
              <a:t>повноправні</a:t>
            </a:r>
            <a:r>
              <a:rPr lang="ru-RU" sz="4800" b="1" dirty="0" smtClean="0">
                <a:solidFill>
                  <a:schemeClr val="tx2"/>
                </a:solidFill>
              </a:rPr>
              <a:t> </a:t>
            </a:r>
            <a:r>
              <a:rPr lang="ru-RU" sz="4800" b="1" dirty="0" err="1">
                <a:solidFill>
                  <a:schemeClr val="tx2"/>
                </a:solidFill>
              </a:rPr>
              <a:t>громадяни</a:t>
            </a:r>
            <a:r>
              <a:rPr lang="ru-RU" sz="4800" dirty="0">
                <a:solidFill>
                  <a:schemeClr val="tx2"/>
                </a:solidFill>
              </a:rPr>
              <a:t> </a:t>
            </a:r>
            <a:r>
              <a:rPr lang="ru-RU" sz="4800" dirty="0" smtClean="0">
                <a:solidFill>
                  <a:schemeClr val="tx2"/>
                </a:solidFill>
              </a:rPr>
              <a:t> </a:t>
            </a:r>
            <a:r>
              <a:rPr lang="ru-RU" sz="4800" b="1" dirty="0" err="1">
                <a:solidFill>
                  <a:schemeClr val="tx2"/>
                </a:solidFill>
              </a:rPr>
              <a:t>чоловічої</a:t>
            </a:r>
            <a:r>
              <a:rPr lang="ru-RU" sz="4800" b="1" dirty="0">
                <a:solidFill>
                  <a:schemeClr val="tx2"/>
                </a:solidFill>
              </a:rPr>
              <a:t> </a:t>
            </a:r>
            <a:r>
              <a:rPr lang="ru-RU" sz="4800" b="1" dirty="0" err="1">
                <a:solidFill>
                  <a:schemeClr val="tx2"/>
                </a:solidFill>
              </a:rPr>
              <a:t>статі</a:t>
            </a:r>
            <a:r>
              <a:rPr lang="ru-RU" sz="4800" dirty="0">
                <a:solidFill>
                  <a:schemeClr val="tx2"/>
                </a:solidFill>
              </a:rPr>
              <a:t>, </a:t>
            </a:r>
            <a:r>
              <a:rPr lang="ru-RU" sz="4800" dirty="0" smtClean="0">
                <a:solidFill>
                  <a:schemeClr val="tx2"/>
                </a:solidFill>
              </a:rPr>
              <a:t> 20</a:t>
            </a:r>
            <a:r>
              <a:rPr lang="ru-RU" sz="4800" b="1" dirty="0" smtClean="0">
                <a:solidFill>
                  <a:schemeClr val="tx2"/>
                </a:solidFill>
              </a:rPr>
              <a:t> </a:t>
            </a:r>
            <a:r>
              <a:rPr lang="ru-RU" sz="4800" b="1" dirty="0" err="1" smtClean="0">
                <a:solidFill>
                  <a:schemeClr val="tx2"/>
                </a:solidFill>
              </a:rPr>
              <a:t>років</a:t>
            </a:r>
            <a:endParaRPr lang="ru-RU" sz="4800" dirty="0" smtClean="0">
              <a:solidFill>
                <a:schemeClr val="tx2"/>
              </a:solidFill>
            </a:endParaRPr>
          </a:p>
          <a:p>
            <a:pPr marL="285750" indent="-285750" algn="just">
              <a:buFont typeface="Wingdings" pitchFamily="2" charset="2"/>
              <a:buChar char="q"/>
            </a:pPr>
            <a:r>
              <a:rPr lang="ru-RU" sz="4800" b="1" dirty="0" smtClean="0">
                <a:solidFill>
                  <a:schemeClr val="tx2"/>
                </a:solidFill>
              </a:rPr>
              <a:t>Не </a:t>
            </a:r>
            <a:r>
              <a:rPr lang="ru-RU" sz="4800" b="1" dirty="0" err="1">
                <a:solidFill>
                  <a:schemeClr val="tx2"/>
                </a:solidFill>
              </a:rPr>
              <a:t>мали</a:t>
            </a:r>
            <a:r>
              <a:rPr lang="ru-RU" sz="4800" b="1" dirty="0">
                <a:solidFill>
                  <a:schemeClr val="tx2"/>
                </a:solidFill>
              </a:rPr>
              <a:t> права </a:t>
            </a:r>
            <a:r>
              <a:rPr lang="ru-RU" sz="4800" b="1" dirty="0" err="1">
                <a:solidFill>
                  <a:schemeClr val="tx2"/>
                </a:solidFill>
              </a:rPr>
              <a:t>участі</a:t>
            </a:r>
            <a:r>
              <a:rPr lang="ru-RU" sz="4800" b="1" dirty="0">
                <a:solidFill>
                  <a:schemeClr val="tx2"/>
                </a:solidFill>
              </a:rPr>
              <a:t> в </a:t>
            </a:r>
            <a:r>
              <a:rPr lang="ru-RU" sz="4800" b="1" dirty="0" err="1" smtClean="0">
                <a:solidFill>
                  <a:schemeClr val="tx2"/>
                </a:solidFill>
              </a:rPr>
              <a:t>зборах</a:t>
            </a:r>
            <a:r>
              <a:rPr lang="ru-RU" sz="4800" b="1" dirty="0" smtClean="0">
                <a:solidFill>
                  <a:schemeClr val="tx2"/>
                </a:solidFill>
              </a:rPr>
              <a:t>: </a:t>
            </a:r>
            <a:r>
              <a:rPr lang="ru-RU" sz="4800" dirty="0" err="1">
                <a:solidFill>
                  <a:schemeClr val="tx2"/>
                </a:solidFill>
              </a:rPr>
              <a:t>позбавлені</a:t>
            </a:r>
            <a:r>
              <a:rPr lang="ru-RU" sz="4800" dirty="0">
                <a:solidFill>
                  <a:schemeClr val="tx2"/>
                </a:solidFill>
              </a:rPr>
              <a:t> </a:t>
            </a:r>
            <a:r>
              <a:rPr lang="ru-RU" sz="4800" dirty="0" err="1">
                <a:solidFill>
                  <a:schemeClr val="tx2"/>
                </a:solidFill>
              </a:rPr>
              <a:t>політичних</a:t>
            </a:r>
            <a:r>
              <a:rPr lang="ru-RU" sz="4800" dirty="0">
                <a:solidFill>
                  <a:schemeClr val="tx2"/>
                </a:solidFill>
              </a:rPr>
              <a:t> прав </a:t>
            </a:r>
            <a:r>
              <a:rPr lang="ru-RU" sz="4800" dirty="0" err="1">
                <a:solidFill>
                  <a:schemeClr val="tx2"/>
                </a:solidFill>
              </a:rPr>
              <a:t>громадяни</a:t>
            </a:r>
            <a:r>
              <a:rPr lang="ru-RU" sz="4800" dirty="0">
                <a:solidFill>
                  <a:schemeClr val="tx2"/>
                </a:solidFill>
              </a:rPr>
              <a:t>, </a:t>
            </a:r>
            <a:r>
              <a:rPr lang="ru-RU" sz="4800" dirty="0" err="1">
                <a:solidFill>
                  <a:schemeClr val="tx2"/>
                </a:solidFill>
              </a:rPr>
              <a:t>жінки</a:t>
            </a:r>
            <a:r>
              <a:rPr lang="ru-RU" sz="4800" dirty="0">
                <a:solidFill>
                  <a:schemeClr val="tx2"/>
                </a:solidFill>
              </a:rPr>
              <a:t>, метеки, </a:t>
            </a:r>
            <a:r>
              <a:rPr lang="ru-RU" sz="4800" dirty="0" err="1">
                <a:solidFill>
                  <a:schemeClr val="tx2"/>
                </a:solidFill>
              </a:rPr>
              <a:t>чужинці</a:t>
            </a:r>
            <a:r>
              <a:rPr lang="ru-RU" sz="4800" dirty="0">
                <a:solidFill>
                  <a:schemeClr val="tx2"/>
                </a:solidFill>
              </a:rPr>
              <a:t> та </a:t>
            </a:r>
            <a:r>
              <a:rPr lang="ru-RU" sz="4800" dirty="0" err="1" smtClean="0">
                <a:solidFill>
                  <a:schemeClr val="tx2"/>
                </a:solidFill>
              </a:rPr>
              <a:t>раби</a:t>
            </a:r>
            <a:r>
              <a:rPr lang="ru-RU" sz="4800" dirty="0" smtClean="0">
                <a:solidFill>
                  <a:schemeClr val="tx2"/>
                </a:solidFill>
              </a:rPr>
              <a:t> </a:t>
            </a:r>
          </a:p>
          <a:p>
            <a:pPr marL="285750" indent="-285750" algn="just">
              <a:buFont typeface="Wingdings" pitchFamily="2" charset="2"/>
              <a:buChar char="q"/>
            </a:pPr>
            <a:r>
              <a:rPr lang="ru-RU" sz="4800" b="1" dirty="0" smtClean="0">
                <a:solidFill>
                  <a:schemeClr val="tx2"/>
                </a:solidFill>
              </a:rPr>
              <a:t>Кворум</a:t>
            </a:r>
            <a:r>
              <a:rPr lang="ru-RU" sz="4800" dirty="0" smtClean="0">
                <a:solidFill>
                  <a:schemeClr val="tx2"/>
                </a:solidFill>
              </a:rPr>
              <a:t> - </a:t>
            </a:r>
            <a:r>
              <a:rPr lang="ru-RU" sz="4800" dirty="0">
                <a:solidFill>
                  <a:schemeClr val="tx2"/>
                </a:solidFill>
              </a:rPr>
              <a:t>6 тис. </a:t>
            </a:r>
            <a:r>
              <a:rPr lang="ru-RU" sz="4800" dirty="0" err="1">
                <a:solidFill>
                  <a:schemeClr val="tx2"/>
                </a:solidFill>
              </a:rPr>
              <a:t>осіб</a:t>
            </a:r>
            <a:r>
              <a:rPr lang="ru-RU" sz="4800" dirty="0">
                <a:solidFill>
                  <a:schemeClr val="tx2"/>
                </a:solidFill>
              </a:rPr>
              <a:t>. </a:t>
            </a:r>
            <a:endParaRPr lang="ru-RU" sz="4800" dirty="0" smtClean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382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043608" y="0"/>
            <a:ext cx="7989822" cy="68634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 typeface="Wingdings" pitchFamily="2" charset="2"/>
              <a:buChar char="q"/>
            </a:pPr>
            <a:r>
              <a:rPr lang="ru-RU" sz="4000" b="1" dirty="0" err="1" smtClean="0">
                <a:solidFill>
                  <a:schemeClr val="tx2"/>
                </a:solidFill>
              </a:rPr>
              <a:t>Місце</a:t>
            </a:r>
            <a:r>
              <a:rPr lang="ru-RU" sz="4000" b="1" dirty="0" smtClean="0">
                <a:solidFill>
                  <a:schemeClr val="tx2"/>
                </a:solidFill>
              </a:rPr>
              <a:t> </a:t>
            </a:r>
            <a:r>
              <a:rPr lang="ru-RU" sz="4000" b="1" dirty="0" err="1" smtClean="0">
                <a:solidFill>
                  <a:schemeClr val="tx2"/>
                </a:solidFill>
              </a:rPr>
              <a:t>зборів</a:t>
            </a:r>
            <a:r>
              <a:rPr lang="ru-RU" sz="4000" b="1" dirty="0" smtClean="0">
                <a:solidFill>
                  <a:schemeClr val="tx2"/>
                </a:solidFill>
              </a:rPr>
              <a:t> -</a:t>
            </a:r>
            <a:r>
              <a:rPr lang="ru-RU" sz="4000" dirty="0" smtClean="0">
                <a:solidFill>
                  <a:schemeClr val="tx2"/>
                </a:solidFill>
              </a:rPr>
              <a:t> </a:t>
            </a:r>
            <a:r>
              <a:rPr lang="ru-RU" sz="4000" b="1" dirty="0" err="1" smtClean="0">
                <a:solidFill>
                  <a:srgbClr val="002060"/>
                </a:solidFill>
              </a:rPr>
              <a:t>пагорб</a:t>
            </a:r>
            <a:r>
              <a:rPr lang="ru-RU" sz="4000" b="1" dirty="0" smtClean="0">
                <a:solidFill>
                  <a:srgbClr val="002060"/>
                </a:solidFill>
              </a:rPr>
              <a:t> </a:t>
            </a:r>
            <a:r>
              <a:rPr lang="ru-RU" sz="4000" b="1" dirty="0" err="1">
                <a:solidFill>
                  <a:srgbClr val="002060"/>
                </a:solidFill>
              </a:rPr>
              <a:t>Пнікс</a:t>
            </a:r>
            <a:r>
              <a:rPr lang="ru-RU" sz="4000" b="1" dirty="0">
                <a:solidFill>
                  <a:srgbClr val="002060"/>
                </a:solidFill>
              </a:rPr>
              <a:t> </a:t>
            </a:r>
            <a:r>
              <a:rPr lang="ru-RU" sz="4000" dirty="0" err="1">
                <a:solidFill>
                  <a:schemeClr val="tx2"/>
                </a:solidFill>
              </a:rPr>
              <a:t>біля</a:t>
            </a:r>
            <a:r>
              <a:rPr lang="ru-RU" sz="4000" dirty="0">
                <a:solidFill>
                  <a:schemeClr val="tx2"/>
                </a:solidFill>
              </a:rPr>
              <a:t> Акрополя, </a:t>
            </a:r>
            <a:r>
              <a:rPr lang="ru-RU" sz="4000" dirty="0" err="1" smtClean="0">
                <a:solidFill>
                  <a:schemeClr val="tx2"/>
                </a:solidFill>
              </a:rPr>
              <a:t>згодом</a:t>
            </a:r>
            <a:r>
              <a:rPr lang="ru-RU" sz="4000" dirty="0" smtClean="0">
                <a:solidFill>
                  <a:schemeClr val="tx2"/>
                </a:solidFill>
              </a:rPr>
              <a:t> </a:t>
            </a:r>
            <a:r>
              <a:rPr lang="ru-RU" sz="4000" b="1" dirty="0" err="1">
                <a:solidFill>
                  <a:schemeClr val="tx2"/>
                </a:solidFill>
              </a:rPr>
              <a:t>афінський</a:t>
            </a:r>
            <a:r>
              <a:rPr lang="ru-RU" sz="4000" b="1" dirty="0">
                <a:solidFill>
                  <a:schemeClr val="tx2"/>
                </a:solidFill>
              </a:rPr>
              <a:t> театр</a:t>
            </a:r>
            <a:r>
              <a:rPr lang="ru-RU" sz="4000" dirty="0">
                <a:solidFill>
                  <a:schemeClr val="tx2"/>
                </a:solidFill>
              </a:rPr>
              <a:t> </a:t>
            </a:r>
            <a:r>
              <a:rPr lang="ru-RU" sz="4000" dirty="0" err="1">
                <a:solidFill>
                  <a:schemeClr val="tx2"/>
                </a:solidFill>
              </a:rPr>
              <a:t>або</a:t>
            </a:r>
            <a:r>
              <a:rPr lang="ru-RU" sz="4000" dirty="0">
                <a:solidFill>
                  <a:schemeClr val="tx2"/>
                </a:solidFill>
              </a:rPr>
              <a:t> </a:t>
            </a:r>
            <a:r>
              <a:rPr lang="ru-RU" sz="4000" b="1" dirty="0" smtClean="0">
                <a:solidFill>
                  <a:schemeClr val="tx2"/>
                </a:solidFill>
              </a:rPr>
              <a:t>агора</a:t>
            </a:r>
          </a:p>
          <a:p>
            <a:pPr marL="285750" indent="-285750" algn="just">
              <a:buFont typeface="Wingdings" pitchFamily="2" charset="2"/>
              <a:buChar char="q"/>
            </a:pPr>
            <a:r>
              <a:rPr lang="ru-RU" sz="4000" b="1" dirty="0" err="1" smtClean="0">
                <a:solidFill>
                  <a:schemeClr val="tx2"/>
                </a:solidFill>
              </a:rPr>
              <a:t>Збори</a:t>
            </a:r>
            <a:r>
              <a:rPr lang="ru-RU" sz="4000" dirty="0" smtClean="0">
                <a:solidFill>
                  <a:schemeClr val="tx2"/>
                </a:solidFill>
              </a:rPr>
              <a:t> </a:t>
            </a:r>
            <a:r>
              <a:rPr lang="ru-RU" sz="4000" dirty="0">
                <a:solidFill>
                  <a:schemeClr val="tx2"/>
                </a:solidFill>
              </a:rPr>
              <a:t>скликали раз на </a:t>
            </a:r>
            <a:r>
              <a:rPr lang="ru-RU" sz="4000" dirty="0" err="1">
                <a:solidFill>
                  <a:schemeClr val="tx2"/>
                </a:solidFill>
              </a:rPr>
              <a:t>місяць</a:t>
            </a:r>
            <a:r>
              <a:rPr lang="ru-RU" sz="4000" dirty="0">
                <a:solidFill>
                  <a:schemeClr val="tx2"/>
                </a:solidFill>
              </a:rPr>
              <a:t> </a:t>
            </a:r>
            <a:r>
              <a:rPr lang="ru-RU" sz="4000" dirty="0" smtClean="0">
                <a:solidFill>
                  <a:schemeClr val="tx2"/>
                </a:solidFill>
              </a:rPr>
              <a:t>(10 </a:t>
            </a:r>
            <a:r>
              <a:rPr lang="ru-RU" sz="4000" dirty="0" err="1" smtClean="0">
                <a:solidFill>
                  <a:schemeClr val="tx2"/>
                </a:solidFill>
              </a:rPr>
              <a:t>місяців</a:t>
            </a:r>
            <a:r>
              <a:rPr lang="ru-RU" sz="4000" dirty="0" smtClean="0">
                <a:solidFill>
                  <a:schemeClr val="tx2"/>
                </a:solidFill>
              </a:rPr>
              <a:t>), з </a:t>
            </a:r>
            <a:r>
              <a:rPr lang="ru-RU" sz="4000" b="1" dirty="0" smtClean="0">
                <a:solidFill>
                  <a:schemeClr val="tx2"/>
                </a:solidFill>
              </a:rPr>
              <a:t>IV </a:t>
            </a:r>
            <a:r>
              <a:rPr lang="ru-RU" sz="4000" b="1" dirty="0">
                <a:solidFill>
                  <a:schemeClr val="tx2"/>
                </a:solidFill>
              </a:rPr>
              <a:t>ст. до </a:t>
            </a:r>
            <a:r>
              <a:rPr lang="ru-RU" sz="4000" b="1" dirty="0" err="1" smtClean="0">
                <a:solidFill>
                  <a:schemeClr val="tx2"/>
                </a:solidFill>
              </a:rPr>
              <a:t>н.е</a:t>
            </a:r>
            <a:r>
              <a:rPr lang="ru-RU" sz="4000" dirty="0" smtClean="0">
                <a:solidFill>
                  <a:schemeClr val="tx2"/>
                </a:solidFill>
              </a:rPr>
              <a:t>. скликали 4 </a:t>
            </a:r>
            <a:r>
              <a:rPr lang="ru-RU" sz="4000" dirty="0">
                <a:solidFill>
                  <a:schemeClr val="tx2"/>
                </a:solidFill>
              </a:rPr>
              <a:t>рази на </a:t>
            </a:r>
            <a:r>
              <a:rPr lang="ru-RU" sz="4000" dirty="0" err="1" smtClean="0">
                <a:solidFill>
                  <a:schemeClr val="tx2"/>
                </a:solidFill>
              </a:rPr>
              <a:t>місяць</a:t>
            </a:r>
            <a:endParaRPr lang="ru-RU" sz="4000" dirty="0" smtClean="0">
              <a:solidFill>
                <a:schemeClr val="tx2"/>
              </a:solidFill>
            </a:endParaRPr>
          </a:p>
          <a:p>
            <a:pPr marL="285750" indent="-285750" algn="just">
              <a:buFont typeface="Wingdings" pitchFamily="2" charset="2"/>
              <a:buChar char="q"/>
            </a:pPr>
            <a:r>
              <a:rPr lang="ru-RU" sz="4000" dirty="0" smtClean="0">
                <a:solidFill>
                  <a:schemeClr val="tx2"/>
                </a:solidFill>
              </a:rPr>
              <a:t>При </a:t>
            </a:r>
            <a:r>
              <a:rPr lang="ru-RU" sz="4000" dirty="0" err="1">
                <a:solidFill>
                  <a:schemeClr val="tx2"/>
                </a:solidFill>
              </a:rPr>
              <a:t>потребі</a:t>
            </a:r>
            <a:r>
              <a:rPr lang="ru-RU" sz="4000" dirty="0">
                <a:solidFill>
                  <a:schemeClr val="tx2"/>
                </a:solidFill>
              </a:rPr>
              <a:t> </a:t>
            </a:r>
            <a:r>
              <a:rPr lang="ru-RU" sz="4000" dirty="0" err="1">
                <a:solidFill>
                  <a:schemeClr val="tx2"/>
                </a:solidFill>
              </a:rPr>
              <a:t>відбувалися</a:t>
            </a:r>
            <a:r>
              <a:rPr lang="ru-RU" sz="4000" dirty="0">
                <a:solidFill>
                  <a:schemeClr val="tx2"/>
                </a:solidFill>
              </a:rPr>
              <a:t> </a:t>
            </a:r>
            <a:r>
              <a:rPr lang="ru-RU" sz="4000" b="1" dirty="0" err="1" smtClean="0">
                <a:solidFill>
                  <a:schemeClr val="tx2"/>
                </a:solidFill>
              </a:rPr>
              <a:t>над­звичайні</a:t>
            </a:r>
            <a:r>
              <a:rPr lang="ru-RU" sz="4000" b="1" dirty="0" smtClean="0">
                <a:solidFill>
                  <a:schemeClr val="tx2"/>
                </a:solidFill>
              </a:rPr>
              <a:t> </a:t>
            </a:r>
            <a:r>
              <a:rPr lang="ru-RU" sz="4000" b="1" dirty="0" err="1" smtClean="0">
                <a:solidFill>
                  <a:schemeClr val="tx2"/>
                </a:solidFill>
              </a:rPr>
              <a:t>збори</a:t>
            </a:r>
            <a:endParaRPr lang="ru-RU" sz="4000" b="1" dirty="0" smtClean="0">
              <a:solidFill>
                <a:schemeClr val="tx2"/>
              </a:solidFill>
            </a:endParaRPr>
          </a:p>
          <a:p>
            <a:pPr marL="285750" indent="-285750" algn="just">
              <a:buFont typeface="Wingdings" pitchFamily="2" charset="2"/>
              <a:buChar char="q"/>
            </a:pPr>
            <a:r>
              <a:rPr lang="ru-RU" sz="4000" dirty="0" smtClean="0">
                <a:solidFill>
                  <a:schemeClr val="tx2"/>
                </a:solidFill>
              </a:rPr>
              <a:t>Скликала </a:t>
            </a:r>
            <a:r>
              <a:rPr lang="ru-RU" sz="4000" dirty="0" err="1">
                <a:solidFill>
                  <a:schemeClr val="tx2"/>
                </a:solidFill>
              </a:rPr>
              <a:t>збори</a:t>
            </a:r>
            <a:r>
              <a:rPr lang="ru-RU" sz="4000" dirty="0">
                <a:solidFill>
                  <a:schemeClr val="tx2"/>
                </a:solidFill>
              </a:rPr>
              <a:t> </a:t>
            </a:r>
            <a:r>
              <a:rPr lang="ru-RU" sz="4000" b="1" dirty="0" err="1">
                <a:solidFill>
                  <a:schemeClr val="tx2"/>
                </a:solidFill>
              </a:rPr>
              <a:t>урядова</a:t>
            </a:r>
            <a:r>
              <a:rPr lang="ru-RU" sz="4000" b="1" dirty="0">
                <a:solidFill>
                  <a:schemeClr val="tx2"/>
                </a:solidFill>
              </a:rPr>
              <a:t> </a:t>
            </a:r>
            <a:r>
              <a:rPr lang="ru-RU" sz="4000" b="1" dirty="0" err="1">
                <a:solidFill>
                  <a:schemeClr val="tx2"/>
                </a:solidFill>
              </a:rPr>
              <a:t>колегія</a:t>
            </a:r>
            <a:r>
              <a:rPr lang="ru-RU" sz="4000" b="1" dirty="0">
                <a:solidFill>
                  <a:schemeClr val="tx2"/>
                </a:solidFill>
              </a:rPr>
              <a:t> Ради 500 </a:t>
            </a:r>
            <a:r>
              <a:rPr lang="ru-RU" sz="4000" b="1" dirty="0" smtClean="0">
                <a:solidFill>
                  <a:schemeClr val="tx2"/>
                </a:solidFill>
              </a:rPr>
              <a:t>-</a:t>
            </a:r>
            <a:r>
              <a:rPr lang="ru-RU" sz="4000" dirty="0" smtClean="0">
                <a:solidFill>
                  <a:schemeClr val="tx2"/>
                </a:solidFill>
              </a:rPr>
              <a:t> </a:t>
            </a:r>
            <a:r>
              <a:rPr lang="ru-RU" sz="4000" b="1" dirty="0" err="1" smtClean="0">
                <a:solidFill>
                  <a:schemeClr val="tx2"/>
                </a:solidFill>
              </a:rPr>
              <a:t>пританів</a:t>
            </a:r>
            <a:r>
              <a:rPr lang="ru-RU" sz="4000" dirty="0" smtClean="0">
                <a:solidFill>
                  <a:schemeClr val="tx2"/>
                </a:solidFill>
              </a:rPr>
              <a:t>, яка </a:t>
            </a:r>
            <a:r>
              <a:rPr lang="ru-RU" sz="4000" dirty="0" err="1" smtClean="0">
                <a:solidFill>
                  <a:schemeClr val="tx2"/>
                </a:solidFill>
              </a:rPr>
              <a:t>складала</a:t>
            </a:r>
            <a:r>
              <a:rPr lang="ru-RU" sz="4000" dirty="0" smtClean="0">
                <a:solidFill>
                  <a:schemeClr val="tx2"/>
                </a:solidFill>
              </a:rPr>
              <a:t> </a:t>
            </a:r>
            <a:r>
              <a:rPr lang="ru-RU" sz="4000" b="1" dirty="0">
                <a:solidFill>
                  <a:schemeClr val="tx2"/>
                </a:solidFill>
              </a:rPr>
              <a:t>порядок </a:t>
            </a:r>
            <a:r>
              <a:rPr lang="ru-RU" sz="4000" b="1" dirty="0" err="1">
                <a:solidFill>
                  <a:schemeClr val="tx2"/>
                </a:solidFill>
              </a:rPr>
              <a:t>денний</a:t>
            </a:r>
            <a:r>
              <a:rPr lang="ru-RU" sz="4000" b="1" dirty="0">
                <a:solidFill>
                  <a:schemeClr val="tx2"/>
                </a:solidFill>
              </a:rPr>
              <a:t> </a:t>
            </a:r>
            <a:r>
              <a:rPr lang="ru-RU" sz="4000" dirty="0" err="1" smtClean="0">
                <a:solidFill>
                  <a:schemeClr val="tx2"/>
                </a:solidFill>
              </a:rPr>
              <a:t>еклезії</a:t>
            </a:r>
            <a:endParaRPr lang="ru-RU" sz="40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0709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7584" y="722"/>
            <a:ext cx="8316416" cy="72481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 typeface="Wingdings" pitchFamily="2" charset="2"/>
              <a:buChar char="q"/>
            </a:pPr>
            <a:r>
              <a:rPr lang="ru-RU" sz="4400" dirty="0" smtClean="0">
                <a:solidFill>
                  <a:schemeClr val="tx2"/>
                </a:solidFill>
              </a:rPr>
              <a:t>За </a:t>
            </a:r>
            <a:r>
              <a:rPr lang="ru-RU" sz="4400" dirty="0" err="1" smtClean="0">
                <a:solidFill>
                  <a:schemeClr val="tx2"/>
                </a:solidFill>
              </a:rPr>
              <a:t>скликання</a:t>
            </a:r>
            <a:r>
              <a:rPr lang="ru-RU" sz="4400" dirty="0" smtClean="0">
                <a:solidFill>
                  <a:schemeClr val="tx2"/>
                </a:solidFill>
              </a:rPr>
              <a:t> </a:t>
            </a:r>
            <a:r>
              <a:rPr lang="ru-RU" sz="4400" b="1" dirty="0" err="1" smtClean="0">
                <a:solidFill>
                  <a:srgbClr val="002060"/>
                </a:solidFill>
              </a:rPr>
              <a:t>народних</a:t>
            </a:r>
            <a:r>
              <a:rPr lang="ru-RU" sz="4400" b="1" dirty="0" smtClean="0">
                <a:solidFill>
                  <a:srgbClr val="002060"/>
                </a:solidFill>
              </a:rPr>
              <a:t> </a:t>
            </a:r>
            <a:r>
              <a:rPr lang="ru-RU" sz="4400" b="1" dirty="0" err="1" smtClean="0">
                <a:solidFill>
                  <a:srgbClr val="002060"/>
                </a:solidFill>
              </a:rPr>
              <a:t>зборів</a:t>
            </a:r>
            <a:r>
              <a:rPr lang="ru-RU" sz="4400" b="1" dirty="0" smtClean="0">
                <a:solidFill>
                  <a:srgbClr val="002060"/>
                </a:solidFill>
              </a:rPr>
              <a:t> </a:t>
            </a:r>
            <a:r>
              <a:rPr lang="ru-RU" sz="4400" dirty="0" err="1" smtClean="0">
                <a:solidFill>
                  <a:schemeClr val="tx2"/>
                </a:solidFill>
              </a:rPr>
              <a:t>відповідали</a:t>
            </a:r>
            <a:r>
              <a:rPr lang="ru-RU" sz="4400" dirty="0" smtClean="0">
                <a:solidFill>
                  <a:schemeClr val="tx2"/>
                </a:solidFill>
              </a:rPr>
              <a:t> </a:t>
            </a:r>
            <a:r>
              <a:rPr lang="ru-RU" sz="4400" b="1" dirty="0" err="1" smtClean="0">
                <a:solidFill>
                  <a:srgbClr val="002060"/>
                </a:solidFill>
              </a:rPr>
              <a:t>герольди</a:t>
            </a:r>
            <a:endParaRPr lang="ru-RU" sz="4400" b="1" dirty="0" smtClean="0">
              <a:solidFill>
                <a:srgbClr val="002060"/>
              </a:solidFill>
            </a:endParaRPr>
          </a:p>
          <a:p>
            <a:pPr marL="285750" lvl="0" indent="-285750" algn="just">
              <a:buFont typeface="Wingdings" pitchFamily="2" charset="2"/>
              <a:buChar char="q"/>
            </a:pPr>
            <a:r>
              <a:rPr lang="ru-RU" sz="4400" b="1" dirty="0" err="1" smtClean="0">
                <a:solidFill>
                  <a:srgbClr val="002060"/>
                </a:solidFill>
              </a:rPr>
              <a:t>Сіархи</a:t>
            </a:r>
            <a:r>
              <a:rPr lang="ru-RU" sz="4400" dirty="0" smtClean="0">
                <a:solidFill>
                  <a:schemeClr val="tx2"/>
                </a:solidFill>
              </a:rPr>
              <a:t> </a:t>
            </a:r>
            <a:r>
              <a:rPr lang="ru-RU" sz="4400" dirty="0" err="1">
                <a:solidFill>
                  <a:schemeClr val="tx2"/>
                </a:solidFill>
              </a:rPr>
              <a:t>перевіряли</a:t>
            </a:r>
            <a:r>
              <a:rPr lang="ru-RU" sz="4400" dirty="0">
                <a:solidFill>
                  <a:schemeClr val="tx2"/>
                </a:solidFill>
              </a:rPr>
              <a:t> за списками </a:t>
            </a:r>
            <a:r>
              <a:rPr lang="ru-RU" sz="4400" dirty="0" err="1">
                <a:solidFill>
                  <a:schemeClr val="tx2"/>
                </a:solidFill>
              </a:rPr>
              <a:t>правомочність</a:t>
            </a:r>
            <a:r>
              <a:rPr lang="ru-RU" sz="4400" dirty="0">
                <a:solidFill>
                  <a:schemeClr val="tx2"/>
                </a:solidFill>
              </a:rPr>
              <a:t> </a:t>
            </a:r>
            <a:r>
              <a:rPr lang="ru-RU" sz="4400" dirty="0" err="1" smtClean="0">
                <a:solidFill>
                  <a:schemeClr val="tx2"/>
                </a:solidFill>
              </a:rPr>
              <a:t>учасників</a:t>
            </a:r>
            <a:r>
              <a:rPr lang="ru-RU" sz="4400" dirty="0" smtClean="0">
                <a:solidFill>
                  <a:schemeClr val="tx2"/>
                </a:solidFill>
              </a:rPr>
              <a:t>, </a:t>
            </a:r>
            <a:r>
              <a:rPr lang="ru-RU" sz="4400" dirty="0" err="1" smtClean="0">
                <a:solidFill>
                  <a:schemeClr val="tx2"/>
                </a:solidFill>
              </a:rPr>
              <a:t>видавали</a:t>
            </a:r>
            <a:r>
              <a:rPr lang="ru-RU" sz="4400" dirty="0" smtClean="0">
                <a:solidFill>
                  <a:schemeClr val="tx2"/>
                </a:solidFill>
              </a:rPr>
              <a:t> </a:t>
            </a:r>
            <a:r>
              <a:rPr lang="ru-RU" sz="4400" b="1" dirty="0" smtClean="0">
                <a:solidFill>
                  <a:schemeClr val="tx2"/>
                </a:solidFill>
              </a:rPr>
              <a:t>значки</a:t>
            </a:r>
            <a:r>
              <a:rPr lang="ru-RU" sz="4400" dirty="0" smtClean="0">
                <a:solidFill>
                  <a:schemeClr val="tx2"/>
                </a:solidFill>
              </a:rPr>
              <a:t>, </a:t>
            </a:r>
            <a:r>
              <a:rPr lang="ru-RU" sz="4400" dirty="0">
                <a:solidFill>
                  <a:schemeClr val="tx2"/>
                </a:solidFill>
              </a:rPr>
              <a:t>на </a:t>
            </a:r>
            <a:r>
              <a:rPr lang="ru-RU" sz="4400" dirty="0" err="1">
                <a:solidFill>
                  <a:schemeClr val="tx2"/>
                </a:solidFill>
              </a:rPr>
              <a:t>підставі</a:t>
            </a:r>
            <a:r>
              <a:rPr lang="ru-RU" sz="4400" dirty="0">
                <a:solidFill>
                  <a:schemeClr val="tx2"/>
                </a:solidFill>
              </a:rPr>
              <a:t> </a:t>
            </a:r>
            <a:r>
              <a:rPr lang="ru-RU" sz="4400" dirty="0" err="1" smtClean="0">
                <a:solidFill>
                  <a:schemeClr val="tx2"/>
                </a:solidFill>
              </a:rPr>
              <a:t>яких</a:t>
            </a:r>
            <a:r>
              <a:rPr lang="ru-RU" sz="4400" dirty="0" smtClean="0">
                <a:solidFill>
                  <a:schemeClr val="tx2"/>
                </a:solidFill>
              </a:rPr>
              <a:t> </a:t>
            </a:r>
            <a:r>
              <a:rPr lang="ru-RU" sz="4400" dirty="0" err="1" smtClean="0">
                <a:solidFill>
                  <a:schemeClr val="tx2"/>
                </a:solidFill>
              </a:rPr>
              <a:t>виплачува­лись</a:t>
            </a:r>
            <a:r>
              <a:rPr lang="ru-RU" sz="4400" dirty="0" smtClean="0">
                <a:solidFill>
                  <a:schemeClr val="tx2"/>
                </a:solidFill>
              </a:rPr>
              <a:t> </a:t>
            </a:r>
            <a:r>
              <a:rPr lang="ru-RU" sz="4400" dirty="0" err="1" smtClean="0">
                <a:solidFill>
                  <a:srgbClr val="000000"/>
                </a:solidFill>
              </a:rPr>
              <a:t>гроші</a:t>
            </a:r>
            <a:r>
              <a:rPr lang="ru-RU" sz="4400" dirty="0" smtClean="0">
                <a:solidFill>
                  <a:srgbClr val="000000"/>
                </a:solidFill>
              </a:rPr>
              <a:t> </a:t>
            </a:r>
            <a:r>
              <a:rPr lang="ru-RU" sz="4400" dirty="0" smtClean="0">
                <a:solidFill>
                  <a:schemeClr val="tx2"/>
                </a:solidFill>
              </a:rPr>
              <a:t> </a:t>
            </a:r>
            <a:r>
              <a:rPr lang="ru-RU" sz="4400" dirty="0">
                <a:solidFill>
                  <a:schemeClr val="tx2"/>
                </a:solidFill>
              </a:rPr>
              <a:t>за </a:t>
            </a:r>
            <a:r>
              <a:rPr lang="ru-RU" sz="4400" dirty="0" err="1">
                <a:solidFill>
                  <a:schemeClr val="tx2"/>
                </a:solidFill>
              </a:rPr>
              <a:t>присутність</a:t>
            </a:r>
            <a:r>
              <a:rPr lang="ru-RU" sz="4400" dirty="0">
                <a:solidFill>
                  <a:schemeClr val="tx2"/>
                </a:solidFill>
              </a:rPr>
              <a:t> на </a:t>
            </a:r>
            <a:r>
              <a:rPr lang="ru-RU" sz="4400" dirty="0" err="1" smtClean="0">
                <a:solidFill>
                  <a:schemeClr val="tx2"/>
                </a:solidFill>
              </a:rPr>
              <a:t>зборах</a:t>
            </a:r>
            <a:endParaRPr lang="ru-RU" sz="4400" dirty="0" smtClean="0">
              <a:solidFill>
                <a:schemeClr val="tx2"/>
              </a:solidFill>
            </a:endParaRPr>
          </a:p>
          <a:p>
            <a:pPr marL="285750" lvl="0" indent="-285750" algn="just">
              <a:buFont typeface="Wingdings" pitchFamily="2" charset="2"/>
              <a:buChar char="q"/>
            </a:pPr>
            <a:r>
              <a:rPr lang="ru-RU" sz="4400" dirty="0" smtClean="0">
                <a:solidFill>
                  <a:schemeClr val="tx2"/>
                </a:solidFill>
              </a:rPr>
              <a:t> За </a:t>
            </a:r>
            <a:r>
              <a:rPr lang="ru-RU" sz="4400" dirty="0">
                <a:solidFill>
                  <a:schemeClr val="tx2"/>
                </a:solidFill>
              </a:rPr>
              <a:t>порядком </a:t>
            </a:r>
            <a:r>
              <a:rPr lang="ru-RU" sz="4400" dirty="0" err="1">
                <a:solidFill>
                  <a:schemeClr val="tx2"/>
                </a:solidFill>
              </a:rPr>
              <a:t>стежили</a:t>
            </a:r>
            <a:r>
              <a:rPr lang="ru-RU" sz="4400" dirty="0">
                <a:solidFill>
                  <a:schemeClr val="tx2"/>
                </a:solidFill>
              </a:rPr>
              <a:t> </a:t>
            </a:r>
            <a:r>
              <a:rPr lang="ru-RU" sz="4400" b="1" dirty="0">
                <a:solidFill>
                  <a:schemeClr val="tx2"/>
                </a:solidFill>
              </a:rPr>
              <a:t>30 </a:t>
            </a:r>
            <a:r>
              <a:rPr lang="ru-RU" sz="4400" b="1" dirty="0" err="1">
                <a:solidFill>
                  <a:schemeClr val="tx2"/>
                </a:solidFill>
              </a:rPr>
              <a:t>наглядачів</a:t>
            </a:r>
            <a:r>
              <a:rPr lang="ru-RU" sz="4400" dirty="0">
                <a:solidFill>
                  <a:schemeClr val="tx2"/>
                </a:solidFill>
              </a:rPr>
              <a:t>, </a:t>
            </a:r>
            <a:r>
              <a:rPr lang="ru-RU" sz="4400" dirty="0" err="1">
                <a:solidFill>
                  <a:schemeClr val="tx2"/>
                </a:solidFill>
              </a:rPr>
              <a:t>що</a:t>
            </a:r>
            <a:r>
              <a:rPr lang="ru-RU" sz="4400" dirty="0">
                <a:solidFill>
                  <a:schemeClr val="tx2"/>
                </a:solidFill>
              </a:rPr>
              <a:t> </a:t>
            </a:r>
            <a:r>
              <a:rPr lang="ru-RU" sz="4400" dirty="0" err="1">
                <a:solidFill>
                  <a:schemeClr val="tx2"/>
                </a:solidFill>
              </a:rPr>
              <a:t>мали</a:t>
            </a:r>
            <a:r>
              <a:rPr lang="ru-RU" sz="4400" dirty="0">
                <a:solidFill>
                  <a:schemeClr val="tx2"/>
                </a:solidFill>
              </a:rPr>
              <a:t> </a:t>
            </a:r>
            <a:r>
              <a:rPr lang="ru-RU" sz="4400" dirty="0" err="1">
                <a:solidFill>
                  <a:schemeClr val="tx2"/>
                </a:solidFill>
              </a:rPr>
              <a:t>загін</a:t>
            </a:r>
            <a:r>
              <a:rPr lang="ru-RU" sz="4400" dirty="0">
                <a:solidFill>
                  <a:schemeClr val="tx2"/>
                </a:solidFill>
              </a:rPr>
              <a:t> </a:t>
            </a:r>
            <a:r>
              <a:rPr lang="ru-RU" sz="4400" dirty="0" err="1" smtClean="0">
                <a:solidFill>
                  <a:schemeClr val="tx2"/>
                </a:solidFill>
              </a:rPr>
              <a:t>поліцейських</a:t>
            </a:r>
            <a:endParaRPr lang="ru-RU" sz="4400" dirty="0" smtClean="0">
              <a:solidFill>
                <a:schemeClr val="tx2"/>
              </a:solidFill>
            </a:endParaRPr>
          </a:p>
          <a:p>
            <a:pPr algn="just"/>
            <a:endParaRPr lang="ru-RU" sz="25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5280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7584" y="722"/>
            <a:ext cx="8316416" cy="71250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 typeface="Wingdings" pitchFamily="2" charset="2"/>
              <a:buChar char="q"/>
            </a:pPr>
            <a:r>
              <a:rPr lang="ru-RU" sz="3600" b="1" dirty="0" err="1" smtClean="0">
                <a:solidFill>
                  <a:schemeClr val="tx2"/>
                </a:solidFill>
              </a:rPr>
              <a:t>Перші</a:t>
            </a:r>
            <a:r>
              <a:rPr lang="ru-RU" sz="3600" b="1" dirty="0" smtClean="0">
                <a:solidFill>
                  <a:schemeClr val="tx2"/>
                </a:solidFill>
              </a:rPr>
              <a:t> </a:t>
            </a:r>
            <a:r>
              <a:rPr lang="ru-RU" sz="3600" b="1" dirty="0" err="1" smtClean="0">
                <a:solidFill>
                  <a:schemeClr val="tx2"/>
                </a:solidFill>
              </a:rPr>
              <a:t>збори</a:t>
            </a:r>
            <a:r>
              <a:rPr lang="ru-RU" sz="3600" b="1" dirty="0" smtClean="0">
                <a:solidFill>
                  <a:schemeClr val="tx2"/>
                </a:solidFill>
              </a:rPr>
              <a:t> </a:t>
            </a:r>
            <a:r>
              <a:rPr lang="ru-RU" sz="3600" dirty="0" err="1" smtClean="0">
                <a:solidFill>
                  <a:schemeClr val="tx2"/>
                </a:solidFill>
              </a:rPr>
              <a:t>вважалися</a:t>
            </a:r>
            <a:r>
              <a:rPr lang="ru-RU" sz="3600" dirty="0" smtClean="0">
                <a:solidFill>
                  <a:schemeClr val="tx2"/>
                </a:solidFill>
              </a:rPr>
              <a:t> </a:t>
            </a:r>
            <a:r>
              <a:rPr lang="ru-RU" sz="3600" dirty="0" err="1" smtClean="0">
                <a:solidFill>
                  <a:schemeClr val="tx2"/>
                </a:solidFill>
              </a:rPr>
              <a:t>головними</a:t>
            </a:r>
            <a:r>
              <a:rPr lang="ru-RU" sz="3600" dirty="0" smtClean="0">
                <a:solidFill>
                  <a:schemeClr val="tx2"/>
                </a:solidFill>
              </a:rPr>
              <a:t>,  на </a:t>
            </a:r>
            <a:r>
              <a:rPr lang="ru-RU" sz="3600" dirty="0" err="1" smtClean="0">
                <a:solidFill>
                  <a:schemeClr val="tx2"/>
                </a:solidFill>
              </a:rPr>
              <a:t>яких</a:t>
            </a:r>
            <a:r>
              <a:rPr lang="ru-RU" sz="3600" dirty="0" smtClean="0">
                <a:solidFill>
                  <a:schemeClr val="tx2"/>
                </a:solidFill>
              </a:rPr>
              <a:t> </a:t>
            </a:r>
            <a:r>
              <a:rPr lang="ru-RU" sz="3600" dirty="0" err="1" smtClean="0">
                <a:solidFill>
                  <a:schemeClr val="tx2"/>
                </a:solidFill>
              </a:rPr>
              <a:t>приймали</a:t>
            </a:r>
            <a:r>
              <a:rPr lang="ru-RU" sz="3600" dirty="0" smtClean="0">
                <a:solidFill>
                  <a:schemeClr val="tx2"/>
                </a:solidFill>
              </a:rPr>
              <a:t>  </a:t>
            </a:r>
            <a:r>
              <a:rPr lang="ru-RU" sz="3600" b="1" dirty="0" err="1" smtClean="0">
                <a:solidFill>
                  <a:srgbClr val="002060"/>
                </a:solidFill>
              </a:rPr>
              <a:t>закони</a:t>
            </a:r>
            <a:r>
              <a:rPr lang="ru-RU" sz="3600" b="1" dirty="0" smtClean="0">
                <a:solidFill>
                  <a:srgbClr val="002060"/>
                </a:solidFill>
              </a:rPr>
              <a:t> і </a:t>
            </a:r>
            <a:r>
              <a:rPr lang="ru-RU" sz="3600" b="1" dirty="0" err="1" smtClean="0">
                <a:solidFill>
                  <a:srgbClr val="002060"/>
                </a:solidFill>
              </a:rPr>
              <a:t>загальнодержавні</a:t>
            </a:r>
            <a:r>
              <a:rPr lang="ru-RU" sz="3600" b="1" dirty="0" smtClean="0">
                <a:solidFill>
                  <a:srgbClr val="002060"/>
                </a:solidFill>
              </a:rPr>
              <a:t> </a:t>
            </a:r>
            <a:r>
              <a:rPr lang="ru-RU" sz="3600" b="1" dirty="0" err="1" smtClean="0">
                <a:solidFill>
                  <a:srgbClr val="002060"/>
                </a:solidFill>
              </a:rPr>
              <a:t>рішення</a:t>
            </a:r>
            <a:r>
              <a:rPr lang="ru-RU" sz="3600" dirty="0" smtClean="0">
                <a:solidFill>
                  <a:schemeClr val="tx2"/>
                </a:solidFill>
              </a:rPr>
              <a:t>, проводили </a:t>
            </a:r>
            <a:r>
              <a:rPr lang="ru-RU" sz="3600" dirty="0" err="1" smtClean="0">
                <a:solidFill>
                  <a:schemeClr val="tx2"/>
                </a:solidFill>
              </a:rPr>
              <a:t>перевірку</a:t>
            </a:r>
            <a:r>
              <a:rPr lang="ru-RU" sz="3600" dirty="0" smtClean="0">
                <a:solidFill>
                  <a:schemeClr val="tx2"/>
                </a:solidFill>
              </a:rPr>
              <a:t> </a:t>
            </a:r>
            <a:r>
              <a:rPr lang="ru-RU" sz="3600" dirty="0" err="1" smtClean="0">
                <a:solidFill>
                  <a:schemeClr val="tx2"/>
                </a:solidFill>
              </a:rPr>
              <a:t>діяльності</a:t>
            </a:r>
            <a:r>
              <a:rPr lang="ru-RU" sz="3600" dirty="0" smtClean="0">
                <a:solidFill>
                  <a:schemeClr val="tx2"/>
                </a:solidFill>
              </a:rPr>
              <a:t> </a:t>
            </a:r>
            <a:r>
              <a:rPr lang="ru-RU" sz="3600" dirty="0" err="1" smtClean="0">
                <a:solidFill>
                  <a:schemeClr val="tx2"/>
                </a:solidFill>
              </a:rPr>
              <a:t>вищих</a:t>
            </a:r>
            <a:r>
              <a:rPr lang="ru-RU" sz="3600" dirty="0" smtClean="0">
                <a:solidFill>
                  <a:schemeClr val="tx2"/>
                </a:solidFill>
              </a:rPr>
              <a:t> </a:t>
            </a:r>
            <a:r>
              <a:rPr lang="ru-RU" sz="3600" dirty="0" err="1" smtClean="0">
                <a:solidFill>
                  <a:schemeClr val="tx2"/>
                </a:solidFill>
              </a:rPr>
              <a:t>службових</a:t>
            </a:r>
            <a:r>
              <a:rPr lang="ru-RU" sz="3600" dirty="0" smtClean="0">
                <a:solidFill>
                  <a:schemeClr val="tx2"/>
                </a:solidFill>
              </a:rPr>
              <a:t> </a:t>
            </a:r>
            <a:r>
              <a:rPr lang="ru-RU" sz="3600" dirty="0" err="1" smtClean="0">
                <a:solidFill>
                  <a:schemeClr val="tx2"/>
                </a:solidFill>
              </a:rPr>
              <a:t>осіб</a:t>
            </a:r>
            <a:r>
              <a:rPr lang="ru-RU" sz="3600" dirty="0" smtClean="0">
                <a:solidFill>
                  <a:schemeClr val="tx2"/>
                </a:solidFill>
              </a:rPr>
              <a:t>. </a:t>
            </a:r>
            <a:r>
              <a:rPr lang="ru-RU" sz="3600" dirty="0" err="1" smtClean="0">
                <a:solidFill>
                  <a:schemeClr val="tx2"/>
                </a:solidFill>
              </a:rPr>
              <a:t>Питання</a:t>
            </a:r>
            <a:r>
              <a:rPr lang="ru-RU" sz="3600" dirty="0" smtClean="0">
                <a:solidFill>
                  <a:schemeClr val="tx2"/>
                </a:solidFill>
              </a:rPr>
              <a:t>, </a:t>
            </a:r>
            <a:r>
              <a:rPr lang="ru-RU" sz="3600" dirty="0" err="1" smtClean="0">
                <a:solidFill>
                  <a:schemeClr val="tx2"/>
                </a:solidFill>
              </a:rPr>
              <a:t>які</a:t>
            </a:r>
            <a:r>
              <a:rPr lang="ru-RU" sz="3600" dirty="0" smtClean="0">
                <a:solidFill>
                  <a:schemeClr val="tx2"/>
                </a:solidFill>
              </a:rPr>
              <a:t> </a:t>
            </a:r>
            <a:r>
              <a:rPr lang="ru-RU" sz="3600" dirty="0" err="1" smtClean="0">
                <a:solidFill>
                  <a:schemeClr val="tx2"/>
                </a:solidFill>
              </a:rPr>
              <a:t>виносили</a:t>
            </a:r>
            <a:r>
              <a:rPr lang="ru-RU" sz="3600" dirty="0" smtClean="0">
                <a:solidFill>
                  <a:schemeClr val="tx2"/>
                </a:solidFill>
              </a:rPr>
              <a:t> на </a:t>
            </a:r>
            <a:r>
              <a:rPr lang="ru-RU" sz="3600" dirty="0" err="1" smtClean="0">
                <a:solidFill>
                  <a:schemeClr val="tx2"/>
                </a:solidFill>
              </a:rPr>
              <a:t>збори</a:t>
            </a:r>
            <a:r>
              <a:rPr lang="ru-RU" sz="3600" dirty="0" smtClean="0">
                <a:solidFill>
                  <a:schemeClr val="tx2"/>
                </a:solidFill>
              </a:rPr>
              <a:t>,  </a:t>
            </a:r>
            <a:r>
              <a:rPr lang="ru-RU" sz="3600" dirty="0" err="1" smtClean="0">
                <a:solidFill>
                  <a:schemeClr val="tx2"/>
                </a:solidFill>
              </a:rPr>
              <a:t>обговорювали</a:t>
            </a:r>
            <a:r>
              <a:rPr lang="ru-RU" sz="3600" dirty="0" smtClean="0">
                <a:solidFill>
                  <a:schemeClr val="tx2"/>
                </a:solidFill>
              </a:rPr>
              <a:t> </a:t>
            </a:r>
            <a:r>
              <a:rPr lang="ru-RU" sz="3600" b="1" dirty="0" smtClean="0">
                <a:solidFill>
                  <a:schemeClr val="tx2"/>
                </a:solidFill>
              </a:rPr>
              <a:t>у </a:t>
            </a:r>
            <a:r>
              <a:rPr lang="ru-RU" sz="3600" b="1" dirty="0" err="1" smtClean="0">
                <a:solidFill>
                  <a:schemeClr val="tx2"/>
                </a:solidFill>
              </a:rPr>
              <a:t>Раді</a:t>
            </a:r>
            <a:r>
              <a:rPr lang="ru-RU" sz="3600" b="1" dirty="0" smtClean="0">
                <a:solidFill>
                  <a:schemeClr val="tx2"/>
                </a:solidFill>
              </a:rPr>
              <a:t> 500</a:t>
            </a:r>
            <a:endParaRPr lang="ru-RU" sz="3600" dirty="0" smtClean="0">
              <a:solidFill>
                <a:schemeClr val="tx2"/>
              </a:solidFill>
            </a:endParaRPr>
          </a:p>
          <a:p>
            <a:pPr marL="285750" indent="-285750" algn="just">
              <a:buFont typeface="Wingdings" pitchFamily="2" charset="2"/>
              <a:buChar char="q"/>
            </a:pPr>
            <a:r>
              <a:rPr lang="ru-RU" sz="3600" dirty="0" smtClean="0">
                <a:solidFill>
                  <a:schemeClr val="tx2"/>
                </a:solidFill>
              </a:rPr>
              <a:t> </a:t>
            </a:r>
            <a:r>
              <a:rPr lang="ru-RU" sz="3600" b="1" dirty="0" err="1">
                <a:solidFill>
                  <a:schemeClr val="tx2"/>
                </a:solidFill>
              </a:rPr>
              <a:t>Другі</a:t>
            </a:r>
            <a:r>
              <a:rPr lang="ru-RU" sz="3600" b="1" dirty="0">
                <a:solidFill>
                  <a:schemeClr val="tx2"/>
                </a:solidFill>
              </a:rPr>
              <a:t> </a:t>
            </a:r>
            <a:r>
              <a:rPr lang="ru-RU" sz="3600" b="1" dirty="0" err="1">
                <a:solidFill>
                  <a:schemeClr val="tx2"/>
                </a:solidFill>
              </a:rPr>
              <a:t>збори</a:t>
            </a:r>
            <a:r>
              <a:rPr lang="ru-RU" sz="3600" b="1" dirty="0">
                <a:solidFill>
                  <a:schemeClr val="tx2"/>
                </a:solidFill>
              </a:rPr>
              <a:t> </a:t>
            </a:r>
            <a:r>
              <a:rPr lang="ru-RU" sz="3600" dirty="0" err="1" smtClean="0">
                <a:solidFill>
                  <a:schemeClr val="tx2"/>
                </a:solidFill>
              </a:rPr>
              <a:t>призначалися</a:t>
            </a:r>
            <a:r>
              <a:rPr lang="ru-RU" sz="3600" dirty="0" smtClean="0">
                <a:solidFill>
                  <a:schemeClr val="tx2"/>
                </a:solidFill>
              </a:rPr>
              <a:t> </a:t>
            </a:r>
            <a:r>
              <a:rPr lang="ru-RU" sz="3600" dirty="0">
                <a:solidFill>
                  <a:schemeClr val="tx2"/>
                </a:solidFill>
              </a:rPr>
              <a:t>для </a:t>
            </a:r>
            <a:r>
              <a:rPr lang="ru-RU" sz="3600" dirty="0" err="1">
                <a:solidFill>
                  <a:schemeClr val="tx2"/>
                </a:solidFill>
              </a:rPr>
              <a:t>розгляду</a:t>
            </a:r>
            <a:r>
              <a:rPr lang="ru-RU" sz="3600" dirty="0">
                <a:solidFill>
                  <a:schemeClr val="tx2"/>
                </a:solidFill>
              </a:rPr>
              <a:t> </a:t>
            </a:r>
            <a:r>
              <a:rPr lang="ru-RU" sz="3600" dirty="0" smtClean="0">
                <a:solidFill>
                  <a:schemeClr val="tx2"/>
                </a:solidFill>
              </a:rPr>
              <a:t> </a:t>
            </a:r>
            <a:r>
              <a:rPr lang="ru-RU" sz="3600" b="1" dirty="0" err="1">
                <a:solidFill>
                  <a:schemeClr val="tx2"/>
                </a:solidFill>
              </a:rPr>
              <a:t>заяв</a:t>
            </a:r>
            <a:r>
              <a:rPr lang="ru-RU" sz="3600" b="1" dirty="0">
                <a:solidFill>
                  <a:schemeClr val="tx2"/>
                </a:solidFill>
              </a:rPr>
              <a:t> і </a:t>
            </a:r>
            <a:r>
              <a:rPr lang="ru-RU" sz="3600" b="1" dirty="0" err="1">
                <a:solidFill>
                  <a:schemeClr val="tx2"/>
                </a:solidFill>
              </a:rPr>
              <a:t>прохань</a:t>
            </a:r>
            <a:r>
              <a:rPr lang="ru-RU" sz="3600" b="1" dirty="0">
                <a:solidFill>
                  <a:schemeClr val="tx2"/>
                </a:solidFill>
              </a:rPr>
              <a:t> </a:t>
            </a:r>
            <a:endParaRPr lang="ru-RU" sz="3600" b="1" dirty="0" smtClean="0">
              <a:solidFill>
                <a:schemeClr val="tx2"/>
              </a:solidFill>
            </a:endParaRPr>
          </a:p>
          <a:p>
            <a:pPr marL="285750" indent="-285750" algn="just">
              <a:buFont typeface="Wingdings" pitchFamily="2" charset="2"/>
              <a:buChar char="q"/>
            </a:pPr>
            <a:r>
              <a:rPr lang="ru-RU" sz="3600" b="1" dirty="0" err="1" smtClean="0">
                <a:solidFill>
                  <a:schemeClr val="tx2"/>
                </a:solidFill>
              </a:rPr>
              <a:t>Треті</a:t>
            </a:r>
            <a:r>
              <a:rPr lang="ru-RU" sz="3600" b="1" dirty="0" smtClean="0">
                <a:solidFill>
                  <a:schemeClr val="tx2"/>
                </a:solidFill>
              </a:rPr>
              <a:t> </a:t>
            </a:r>
            <a:r>
              <a:rPr lang="ru-RU" sz="3600" b="1" dirty="0">
                <a:solidFill>
                  <a:schemeClr val="tx2"/>
                </a:solidFill>
              </a:rPr>
              <a:t>і </a:t>
            </a:r>
            <a:r>
              <a:rPr lang="ru-RU" sz="3600" b="1" dirty="0" err="1">
                <a:solidFill>
                  <a:schemeClr val="tx2"/>
                </a:solidFill>
              </a:rPr>
              <a:t>четверті</a:t>
            </a:r>
            <a:r>
              <a:rPr lang="ru-RU" sz="3600" b="1" dirty="0">
                <a:solidFill>
                  <a:schemeClr val="tx2"/>
                </a:solidFill>
              </a:rPr>
              <a:t> </a:t>
            </a:r>
            <a:r>
              <a:rPr lang="ru-RU" sz="3600" dirty="0" err="1" smtClean="0">
                <a:solidFill>
                  <a:schemeClr val="tx2"/>
                </a:solidFill>
              </a:rPr>
              <a:t>призначалися</a:t>
            </a:r>
            <a:r>
              <a:rPr lang="ru-RU" sz="3600" dirty="0" smtClean="0">
                <a:solidFill>
                  <a:schemeClr val="tx2"/>
                </a:solidFill>
              </a:rPr>
              <a:t> </a:t>
            </a:r>
            <a:r>
              <a:rPr lang="ru-RU" sz="3600" dirty="0">
                <a:solidFill>
                  <a:schemeClr val="tx2"/>
                </a:solidFill>
              </a:rPr>
              <a:t>для </a:t>
            </a:r>
            <a:r>
              <a:rPr lang="ru-RU" sz="3600" dirty="0" err="1">
                <a:solidFill>
                  <a:schemeClr val="tx2"/>
                </a:solidFill>
              </a:rPr>
              <a:t>розгляду</a:t>
            </a:r>
            <a:r>
              <a:rPr lang="ru-RU" sz="3600" dirty="0">
                <a:solidFill>
                  <a:schemeClr val="tx2"/>
                </a:solidFill>
              </a:rPr>
              <a:t> </a:t>
            </a:r>
            <a:r>
              <a:rPr lang="ru-RU" sz="3600" dirty="0" err="1">
                <a:solidFill>
                  <a:schemeClr val="tx2"/>
                </a:solidFill>
              </a:rPr>
              <a:t>всіх</a:t>
            </a:r>
            <a:r>
              <a:rPr lang="ru-RU" sz="3600" dirty="0">
                <a:solidFill>
                  <a:schemeClr val="tx2"/>
                </a:solidFill>
              </a:rPr>
              <a:t> </a:t>
            </a:r>
            <a:r>
              <a:rPr lang="ru-RU" sz="3600" dirty="0" err="1" smtClean="0">
                <a:solidFill>
                  <a:schemeClr val="tx2"/>
                </a:solidFill>
              </a:rPr>
              <a:t>державних</a:t>
            </a:r>
            <a:r>
              <a:rPr lang="ru-RU" sz="3600" dirty="0" smtClean="0">
                <a:solidFill>
                  <a:schemeClr val="tx2"/>
                </a:solidFill>
              </a:rPr>
              <a:t> </a:t>
            </a:r>
            <a:r>
              <a:rPr lang="ru-RU" sz="3600" dirty="0" err="1">
                <a:solidFill>
                  <a:schemeClr val="tx2"/>
                </a:solidFill>
              </a:rPr>
              <a:t>питань</a:t>
            </a:r>
            <a:r>
              <a:rPr lang="ru-RU" sz="3600" dirty="0">
                <a:solidFill>
                  <a:schemeClr val="tx2"/>
                </a:solidFill>
              </a:rPr>
              <a:t>, </a:t>
            </a:r>
            <a:r>
              <a:rPr lang="ru-RU" sz="3600" dirty="0" smtClean="0">
                <a:solidFill>
                  <a:schemeClr val="tx2"/>
                </a:solidFill>
              </a:rPr>
              <a:t>3 </a:t>
            </a:r>
            <a:r>
              <a:rPr lang="ru-RU" sz="3600" dirty="0" err="1">
                <a:solidFill>
                  <a:schemeClr val="tx2"/>
                </a:solidFill>
              </a:rPr>
              <a:t>питання</a:t>
            </a:r>
            <a:r>
              <a:rPr lang="ru-RU" sz="3600" dirty="0">
                <a:solidFill>
                  <a:schemeClr val="tx2"/>
                </a:solidFill>
              </a:rPr>
              <a:t> </a:t>
            </a:r>
            <a:r>
              <a:rPr lang="ru-RU" sz="3600" dirty="0" smtClean="0">
                <a:solidFill>
                  <a:schemeClr val="tx2"/>
                </a:solidFill>
              </a:rPr>
              <a:t> </a:t>
            </a:r>
            <a:r>
              <a:rPr lang="ru-RU" sz="3600" dirty="0">
                <a:solidFill>
                  <a:schemeClr val="tx2"/>
                </a:solidFill>
              </a:rPr>
              <a:t>культу, </a:t>
            </a:r>
            <a:r>
              <a:rPr lang="ru-RU" sz="3600" dirty="0" smtClean="0">
                <a:solidFill>
                  <a:schemeClr val="tx2"/>
                </a:solidFill>
              </a:rPr>
              <a:t>3 - </a:t>
            </a:r>
            <a:r>
              <a:rPr lang="ru-RU" sz="3600" dirty="0" err="1" smtClean="0">
                <a:solidFill>
                  <a:schemeClr val="tx2"/>
                </a:solidFill>
              </a:rPr>
              <a:t>прийому</a:t>
            </a:r>
            <a:r>
              <a:rPr lang="ru-RU" sz="3600" dirty="0" smtClean="0">
                <a:solidFill>
                  <a:schemeClr val="tx2"/>
                </a:solidFill>
              </a:rPr>
              <a:t> </a:t>
            </a:r>
            <a:r>
              <a:rPr lang="ru-RU" sz="3600" dirty="0" err="1">
                <a:solidFill>
                  <a:schemeClr val="tx2"/>
                </a:solidFill>
              </a:rPr>
              <a:t>послів</a:t>
            </a:r>
            <a:r>
              <a:rPr lang="ru-RU" sz="3600" dirty="0">
                <a:solidFill>
                  <a:schemeClr val="tx2"/>
                </a:solidFill>
              </a:rPr>
              <a:t> і </a:t>
            </a:r>
            <a:r>
              <a:rPr lang="ru-RU" sz="3600" dirty="0" smtClean="0">
                <a:solidFill>
                  <a:schemeClr val="tx2"/>
                </a:solidFill>
              </a:rPr>
              <a:t>3 - </a:t>
            </a:r>
            <a:r>
              <a:rPr lang="ru-RU" sz="3600" dirty="0" err="1">
                <a:solidFill>
                  <a:schemeClr val="tx2"/>
                </a:solidFill>
              </a:rPr>
              <a:t>інших</a:t>
            </a:r>
            <a:r>
              <a:rPr lang="ru-RU" sz="3600" dirty="0">
                <a:solidFill>
                  <a:schemeClr val="tx2"/>
                </a:solidFill>
              </a:rPr>
              <a:t> </a:t>
            </a:r>
            <a:r>
              <a:rPr lang="ru-RU" sz="3600" dirty="0" smtClean="0">
                <a:solidFill>
                  <a:schemeClr val="tx2"/>
                </a:solidFill>
              </a:rPr>
              <a:t>справ</a:t>
            </a:r>
          </a:p>
          <a:p>
            <a:pPr algn="just"/>
            <a:endParaRPr lang="ru-RU" sz="25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13341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31640" y="332656"/>
            <a:ext cx="7632848" cy="624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1" hangingPunct="1">
              <a:spcBef>
                <a:spcPct val="20000"/>
              </a:spcBef>
            </a:pPr>
            <a:r>
              <a:rPr lang="uk-UA" sz="8000" b="1" dirty="0">
                <a:solidFill>
                  <a:srgbClr val="3333CC"/>
                </a:solidFill>
                <a:latin typeface="Times New Roman"/>
              </a:rPr>
              <a:t>1.Формування держави в країнах античної </a:t>
            </a:r>
            <a:r>
              <a:rPr lang="uk-UA" sz="8000" b="1" dirty="0" smtClean="0">
                <a:solidFill>
                  <a:srgbClr val="3333CC"/>
                </a:solidFill>
                <a:latin typeface="Times New Roman"/>
              </a:rPr>
              <a:t>цивілізації </a:t>
            </a:r>
            <a:endParaRPr lang="uk-UA" sz="8000" b="1" dirty="0">
              <a:solidFill>
                <a:srgbClr val="3333CC"/>
              </a:solidFill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571071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971600" y="188640"/>
            <a:ext cx="7920880" cy="68941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 algn="just">
              <a:buFont typeface="Wingdings" pitchFamily="2" charset="2"/>
              <a:buChar char="q"/>
            </a:pPr>
            <a:r>
              <a:rPr lang="ru-RU" sz="3400" b="1" dirty="0" err="1">
                <a:solidFill>
                  <a:srgbClr val="000000"/>
                </a:solidFill>
              </a:rPr>
              <a:t>Головував</a:t>
            </a:r>
            <a:r>
              <a:rPr lang="ru-RU" sz="3400" b="1" dirty="0">
                <a:solidFill>
                  <a:srgbClr val="000000"/>
                </a:solidFill>
              </a:rPr>
              <a:t> </a:t>
            </a:r>
            <a:r>
              <a:rPr lang="ru-RU" sz="3400" dirty="0">
                <a:solidFill>
                  <a:srgbClr val="000000"/>
                </a:solidFill>
              </a:rPr>
              <a:t>на </a:t>
            </a:r>
            <a:r>
              <a:rPr lang="ru-RU" sz="3400" dirty="0" err="1">
                <a:solidFill>
                  <a:srgbClr val="000000"/>
                </a:solidFill>
              </a:rPr>
              <a:t>збо­рах</a:t>
            </a:r>
            <a:r>
              <a:rPr lang="ru-RU" sz="3400" dirty="0">
                <a:solidFill>
                  <a:srgbClr val="000000"/>
                </a:solidFill>
              </a:rPr>
              <a:t> один з </a:t>
            </a:r>
            <a:r>
              <a:rPr lang="ru-RU" sz="3400" b="1" dirty="0" err="1">
                <a:solidFill>
                  <a:srgbClr val="000000"/>
                </a:solidFill>
              </a:rPr>
              <a:t>пританів</a:t>
            </a:r>
            <a:r>
              <a:rPr lang="ru-RU" sz="3400" dirty="0">
                <a:solidFill>
                  <a:srgbClr val="000000"/>
                </a:solidFill>
              </a:rPr>
              <a:t>, </a:t>
            </a:r>
            <a:r>
              <a:rPr lang="ru-RU" sz="3400" dirty="0" err="1">
                <a:solidFill>
                  <a:srgbClr val="000000"/>
                </a:solidFill>
              </a:rPr>
              <a:t>визначений</a:t>
            </a:r>
            <a:r>
              <a:rPr lang="ru-RU" sz="3400" dirty="0">
                <a:solidFill>
                  <a:srgbClr val="000000"/>
                </a:solidFill>
              </a:rPr>
              <a:t> шляхом </a:t>
            </a:r>
            <a:r>
              <a:rPr lang="ru-RU" sz="3400" dirty="0" err="1">
                <a:solidFill>
                  <a:srgbClr val="000000"/>
                </a:solidFill>
              </a:rPr>
              <a:t>жеребкування</a:t>
            </a:r>
            <a:r>
              <a:rPr lang="ru-RU" sz="3400" dirty="0">
                <a:solidFill>
                  <a:srgbClr val="000000"/>
                </a:solidFill>
              </a:rPr>
              <a:t>. </a:t>
            </a:r>
            <a:endParaRPr lang="ru-RU" sz="3400" dirty="0" smtClean="0">
              <a:solidFill>
                <a:srgbClr val="000000"/>
              </a:solidFill>
            </a:endParaRPr>
          </a:p>
          <a:p>
            <a:pPr marL="285750" lvl="0" indent="-285750" algn="just">
              <a:buFont typeface="Wingdings" pitchFamily="2" charset="2"/>
              <a:buChar char="q"/>
            </a:pPr>
            <a:r>
              <a:rPr lang="ru-RU" sz="3400" dirty="0" smtClean="0">
                <a:solidFill>
                  <a:srgbClr val="000000"/>
                </a:solidFill>
              </a:rPr>
              <a:t>З </a:t>
            </a:r>
            <a:r>
              <a:rPr lang="ru-RU" sz="3400" b="1" dirty="0">
                <a:solidFill>
                  <a:srgbClr val="000000"/>
                </a:solidFill>
              </a:rPr>
              <a:t>IV ст. до </a:t>
            </a:r>
            <a:r>
              <a:rPr lang="ru-RU" sz="3400" b="1" dirty="0" err="1">
                <a:solidFill>
                  <a:srgbClr val="000000"/>
                </a:solidFill>
              </a:rPr>
              <a:t>н.е</a:t>
            </a:r>
            <a:r>
              <a:rPr lang="ru-RU" sz="3400" b="1" dirty="0">
                <a:solidFill>
                  <a:srgbClr val="000000"/>
                </a:solidFill>
              </a:rPr>
              <a:t>.</a:t>
            </a:r>
            <a:r>
              <a:rPr lang="ru-RU" sz="3400" dirty="0">
                <a:solidFill>
                  <a:srgbClr val="000000"/>
                </a:solidFill>
              </a:rPr>
              <a:t>  Рада </a:t>
            </a:r>
            <a:r>
              <a:rPr lang="ru-RU" sz="3400" dirty="0" smtClean="0">
                <a:solidFill>
                  <a:srgbClr val="000000"/>
                </a:solidFill>
              </a:rPr>
              <a:t>обирала </a:t>
            </a:r>
            <a:r>
              <a:rPr lang="ru-RU" sz="3400" b="1" dirty="0" err="1">
                <a:solidFill>
                  <a:srgbClr val="000000"/>
                </a:solidFill>
              </a:rPr>
              <a:t>спеціальну</a:t>
            </a:r>
            <a:r>
              <a:rPr lang="ru-RU" sz="3400" b="1" dirty="0">
                <a:solidFill>
                  <a:srgbClr val="000000"/>
                </a:solidFill>
              </a:rPr>
              <a:t> </a:t>
            </a:r>
            <a:r>
              <a:rPr lang="ru-RU" sz="3400" b="1" dirty="0" err="1">
                <a:solidFill>
                  <a:srgbClr val="000000"/>
                </a:solidFill>
              </a:rPr>
              <a:t>колегію</a:t>
            </a:r>
            <a:r>
              <a:rPr lang="ru-RU" sz="3400" b="1" dirty="0">
                <a:solidFill>
                  <a:srgbClr val="000000"/>
                </a:solidFill>
              </a:rPr>
              <a:t> (</a:t>
            </a:r>
            <a:r>
              <a:rPr lang="ru-RU" sz="3400" b="1" dirty="0" err="1">
                <a:solidFill>
                  <a:srgbClr val="000000"/>
                </a:solidFill>
              </a:rPr>
              <a:t>президію</a:t>
            </a:r>
            <a:r>
              <a:rPr lang="ru-RU" sz="3400" b="1" dirty="0">
                <a:solidFill>
                  <a:srgbClr val="000000"/>
                </a:solidFill>
              </a:rPr>
              <a:t>)</a:t>
            </a:r>
            <a:r>
              <a:rPr lang="ru-RU" sz="3400" dirty="0">
                <a:solidFill>
                  <a:srgbClr val="000000"/>
                </a:solidFill>
              </a:rPr>
              <a:t> у </a:t>
            </a:r>
            <a:r>
              <a:rPr lang="ru-RU" sz="3400" dirty="0" err="1">
                <a:solidFill>
                  <a:srgbClr val="000000"/>
                </a:solidFill>
              </a:rPr>
              <a:t>складі</a:t>
            </a:r>
            <a:r>
              <a:rPr lang="ru-RU" sz="3400" dirty="0">
                <a:solidFill>
                  <a:srgbClr val="000000"/>
                </a:solidFill>
              </a:rPr>
              <a:t> 9 </a:t>
            </a:r>
            <a:r>
              <a:rPr lang="ru-RU" sz="3400" dirty="0" err="1">
                <a:solidFill>
                  <a:srgbClr val="000000"/>
                </a:solidFill>
              </a:rPr>
              <a:t>осіб</a:t>
            </a:r>
            <a:endParaRPr lang="ru-RU" sz="3400" dirty="0">
              <a:solidFill>
                <a:srgbClr val="000000"/>
              </a:solidFill>
            </a:endParaRPr>
          </a:p>
          <a:p>
            <a:pPr marL="285750" lvl="0" indent="-285750" algn="just">
              <a:buFont typeface="Wingdings" pitchFamily="2" charset="2"/>
              <a:buChar char="q"/>
            </a:pPr>
            <a:r>
              <a:rPr lang="ru-RU" sz="3400" dirty="0" err="1" smtClean="0">
                <a:solidFill>
                  <a:schemeClr val="tx2"/>
                </a:solidFill>
              </a:rPr>
              <a:t>Виступали</a:t>
            </a:r>
            <a:r>
              <a:rPr lang="ru-RU" sz="3400" dirty="0" smtClean="0">
                <a:solidFill>
                  <a:schemeClr val="tx2"/>
                </a:solidFill>
              </a:rPr>
              <a:t> на </a:t>
            </a:r>
            <a:r>
              <a:rPr lang="ru-RU" sz="3400" dirty="0" err="1" smtClean="0">
                <a:solidFill>
                  <a:schemeClr val="tx2"/>
                </a:solidFill>
              </a:rPr>
              <a:t>зборх</a:t>
            </a:r>
            <a:r>
              <a:rPr lang="ru-RU" sz="3400" dirty="0" smtClean="0">
                <a:solidFill>
                  <a:schemeClr val="tx2"/>
                </a:solidFill>
              </a:rPr>
              <a:t>  </a:t>
            </a:r>
            <a:r>
              <a:rPr lang="ru-RU" sz="3400" b="1" dirty="0" err="1">
                <a:solidFill>
                  <a:schemeClr val="tx2"/>
                </a:solidFill>
              </a:rPr>
              <a:t>професійні</a:t>
            </a:r>
            <a:r>
              <a:rPr lang="ru-RU" sz="3400" b="1" dirty="0">
                <a:solidFill>
                  <a:schemeClr val="tx2"/>
                </a:solidFill>
              </a:rPr>
              <a:t> </a:t>
            </a:r>
            <a:r>
              <a:rPr lang="ru-RU" sz="3400" b="1" dirty="0" err="1">
                <a:solidFill>
                  <a:schemeClr val="tx2"/>
                </a:solidFill>
              </a:rPr>
              <a:t>політики</a:t>
            </a:r>
            <a:r>
              <a:rPr lang="ru-RU" sz="3400" b="1" dirty="0">
                <a:solidFill>
                  <a:schemeClr val="tx2"/>
                </a:solidFill>
              </a:rPr>
              <a:t>, </a:t>
            </a:r>
            <a:r>
              <a:rPr lang="ru-RU" sz="3400" b="1" dirty="0" err="1">
                <a:solidFill>
                  <a:schemeClr val="tx2"/>
                </a:solidFill>
              </a:rPr>
              <a:t>оратори</a:t>
            </a:r>
            <a:r>
              <a:rPr lang="ru-RU" sz="3400" b="1" dirty="0">
                <a:solidFill>
                  <a:schemeClr val="tx2"/>
                </a:solidFill>
              </a:rPr>
              <a:t> </a:t>
            </a:r>
            <a:endParaRPr lang="ru-RU" sz="3400" b="1" dirty="0" smtClean="0">
              <a:solidFill>
                <a:schemeClr val="tx2"/>
              </a:solidFill>
            </a:endParaRPr>
          </a:p>
          <a:p>
            <a:pPr marL="285750" lvl="0" indent="-285750" algn="just">
              <a:buFont typeface="Wingdings" pitchFamily="2" charset="2"/>
              <a:buChar char="q"/>
            </a:pPr>
            <a:r>
              <a:rPr lang="ru-RU" sz="3400" b="1" dirty="0" err="1" smtClean="0">
                <a:solidFill>
                  <a:schemeClr val="tx2"/>
                </a:solidFill>
              </a:rPr>
              <a:t>Голосування</a:t>
            </a:r>
            <a:r>
              <a:rPr lang="ru-RU" sz="3400" dirty="0" smtClean="0">
                <a:solidFill>
                  <a:schemeClr val="tx2"/>
                </a:solidFill>
              </a:rPr>
              <a:t>  </a:t>
            </a:r>
            <a:r>
              <a:rPr lang="ru-RU" sz="3400" dirty="0">
                <a:solidFill>
                  <a:schemeClr val="tx2"/>
                </a:solidFill>
              </a:rPr>
              <a:t>проводилось  криком, </a:t>
            </a:r>
            <a:r>
              <a:rPr lang="ru-RU" sz="3400" dirty="0" err="1">
                <a:solidFill>
                  <a:schemeClr val="tx2"/>
                </a:solidFill>
              </a:rPr>
              <a:t>згодом</a:t>
            </a:r>
            <a:r>
              <a:rPr lang="ru-RU" sz="3400" dirty="0">
                <a:solidFill>
                  <a:schemeClr val="tx2"/>
                </a:solidFill>
              </a:rPr>
              <a:t> </a:t>
            </a:r>
            <a:r>
              <a:rPr lang="ru-RU" sz="3400" dirty="0" smtClean="0">
                <a:solidFill>
                  <a:schemeClr val="tx2"/>
                </a:solidFill>
              </a:rPr>
              <a:t>- </a:t>
            </a:r>
            <a:r>
              <a:rPr lang="ru-RU" sz="3400" dirty="0" err="1">
                <a:solidFill>
                  <a:schemeClr val="tx2"/>
                </a:solidFill>
              </a:rPr>
              <a:t>піднесенням</a:t>
            </a:r>
            <a:r>
              <a:rPr lang="ru-RU" sz="3400" dirty="0">
                <a:solidFill>
                  <a:schemeClr val="tx2"/>
                </a:solidFill>
              </a:rPr>
              <a:t> рук </a:t>
            </a:r>
          </a:p>
          <a:p>
            <a:pPr marL="285750" lvl="0" indent="-285750" algn="just">
              <a:buFont typeface="Wingdings" pitchFamily="2" charset="2"/>
              <a:buChar char="q"/>
            </a:pPr>
            <a:r>
              <a:rPr lang="ru-RU" sz="3400" dirty="0">
                <a:solidFill>
                  <a:schemeClr val="tx2"/>
                </a:solidFill>
              </a:rPr>
              <a:t> </a:t>
            </a:r>
            <a:r>
              <a:rPr lang="ru-RU" sz="3400" b="1" dirty="0" err="1">
                <a:solidFill>
                  <a:schemeClr val="tx2"/>
                </a:solidFill>
              </a:rPr>
              <a:t>Таємне</a:t>
            </a:r>
            <a:r>
              <a:rPr lang="ru-RU" sz="3400" b="1" dirty="0">
                <a:solidFill>
                  <a:schemeClr val="tx2"/>
                </a:solidFill>
              </a:rPr>
              <a:t> </a:t>
            </a:r>
            <a:r>
              <a:rPr lang="ru-RU" sz="3400" b="1" dirty="0" err="1">
                <a:solidFill>
                  <a:schemeClr val="tx2"/>
                </a:solidFill>
              </a:rPr>
              <a:t>голосування</a:t>
            </a:r>
            <a:r>
              <a:rPr lang="ru-RU" sz="3400" b="1" dirty="0">
                <a:solidFill>
                  <a:schemeClr val="tx2"/>
                </a:solidFill>
              </a:rPr>
              <a:t> </a:t>
            </a:r>
            <a:r>
              <a:rPr lang="ru-RU" sz="3400" b="1" dirty="0" smtClean="0">
                <a:solidFill>
                  <a:schemeClr val="tx2"/>
                </a:solidFill>
              </a:rPr>
              <a:t>- </a:t>
            </a:r>
            <a:r>
              <a:rPr lang="ru-RU" sz="3400" dirty="0" err="1" smtClean="0">
                <a:solidFill>
                  <a:schemeClr val="tx2"/>
                </a:solidFill>
              </a:rPr>
              <a:t>білими</a:t>
            </a:r>
            <a:r>
              <a:rPr lang="ru-RU" sz="3400" dirty="0" smtClean="0">
                <a:solidFill>
                  <a:schemeClr val="tx2"/>
                </a:solidFill>
              </a:rPr>
              <a:t> </a:t>
            </a:r>
            <a:r>
              <a:rPr lang="ru-RU" sz="3400" dirty="0">
                <a:solidFill>
                  <a:schemeClr val="tx2"/>
                </a:solidFill>
              </a:rPr>
              <a:t>і </a:t>
            </a:r>
            <a:r>
              <a:rPr lang="ru-RU" sz="3400" dirty="0" err="1">
                <a:solidFill>
                  <a:schemeClr val="tx2"/>
                </a:solidFill>
              </a:rPr>
              <a:t>чорними</a:t>
            </a:r>
            <a:r>
              <a:rPr lang="ru-RU" sz="3400" dirty="0">
                <a:solidFill>
                  <a:schemeClr val="tx2"/>
                </a:solidFill>
              </a:rPr>
              <a:t> </a:t>
            </a:r>
            <a:r>
              <a:rPr lang="ru-RU" sz="3400" dirty="0" err="1">
                <a:solidFill>
                  <a:schemeClr val="tx2"/>
                </a:solidFill>
              </a:rPr>
              <a:t>камінцями</a:t>
            </a:r>
            <a:endParaRPr lang="ru-RU" sz="3400" dirty="0">
              <a:solidFill>
                <a:schemeClr val="tx2"/>
              </a:solidFill>
            </a:endParaRPr>
          </a:p>
          <a:p>
            <a:pPr marL="285750" lvl="0" indent="-285750" algn="just">
              <a:buFont typeface="Wingdings" pitchFamily="2" charset="2"/>
              <a:buChar char="q"/>
            </a:pPr>
            <a:r>
              <a:rPr lang="ru-RU" sz="3400" dirty="0" err="1" smtClean="0">
                <a:solidFill>
                  <a:schemeClr val="tx2"/>
                </a:solidFill>
              </a:rPr>
              <a:t>Схвалений</a:t>
            </a:r>
            <a:r>
              <a:rPr lang="ru-RU" sz="3400" dirty="0" smtClean="0">
                <a:solidFill>
                  <a:schemeClr val="tx2"/>
                </a:solidFill>
              </a:rPr>
              <a:t> </a:t>
            </a:r>
            <a:r>
              <a:rPr lang="ru-RU" sz="3400" dirty="0" err="1">
                <a:solidFill>
                  <a:schemeClr val="tx2"/>
                </a:solidFill>
              </a:rPr>
              <a:t>зборами</a:t>
            </a:r>
            <a:r>
              <a:rPr lang="ru-RU" sz="3400" dirty="0">
                <a:solidFill>
                  <a:schemeClr val="tx2"/>
                </a:solidFill>
              </a:rPr>
              <a:t> </a:t>
            </a:r>
            <a:r>
              <a:rPr lang="ru-RU" sz="3400" dirty="0" smtClean="0">
                <a:solidFill>
                  <a:schemeClr val="tx2"/>
                </a:solidFill>
              </a:rPr>
              <a:t>законопроект </a:t>
            </a:r>
            <a:r>
              <a:rPr lang="ru-RU" sz="3400" dirty="0">
                <a:solidFill>
                  <a:schemeClr val="tx2"/>
                </a:solidFill>
              </a:rPr>
              <a:t>передавали у  </a:t>
            </a:r>
            <a:r>
              <a:rPr lang="ru-RU" sz="3400" dirty="0" err="1" smtClean="0">
                <a:solidFill>
                  <a:schemeClr val="tx2"/>
                </a:solidFill>
              </a:rPr>
              <a:t>геліею</a:t>
            </a:r>
            <a:r>
              <a:rPr lang="ru-RU" sz="3400" dirty="0" smtClean="0">
                <a:solidFill>
                  <a:schemeClr val="tx2"/>
                </a:solidFill>
              </a:rPr>
              <a:t> </a:t>
            </a:r>
            <a:endParaRPr lang="ru-RU" sz="34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1075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AutoShape 2" descr="data:image/png;base64,iVBORw0KGgoAAAANSUhEUgAAARYAAAC1CAMAAACtbCCJAAAAgVBMVEX///8AAABQUFCsrKyFhYX5+flnZ2f8/PxNTU3m5ubq6ur29vbV1dXh4eHx8fHe3t43NzcpKSmQkJB8fHzKysqfn59FRUXR0dFtbW2NjY0xMTG7u7vExMRycnJdXV1VVVUMDAwlJSUVFRWXl5ceHh6ysrKoqKg7OzudnZ1HR0cLCwv3ok/sAAAgAElEQVR4nO1dB4PiOoy2Ib0nTq+kA///B55lO4Uy82Z2WHbvbvXeMpQQYlnlkywrCN2QSv+TZdmk/2QkI1WWHdOQGZmmbBi2bps6kh3H0Ol/jmObJvzVTfqprCLD1E1+NFL5icRL/t4rCS4O8cuU+ZUj8wWnNR16YjhRKUlSJQmqpKpSFKWm/xSikFRRDspFYVTXymUePL/2iHI4xPnse03j1/Xsz5rHvpGSWMlrfnSVVtJyooUIkSoivYYqhV4o4ZepwBupJCkvOHnd0FFLlNESzg931DT7582hFk8E7Z8vlC4H181HZ/qY5se3Yg0evVzztK+c4YPvPyMtXp5dtMefphfc4NigbDlZLxC+n0nu41sqe3QM5PzaKT/R2JuPnileQ+iDpP3aD//fJa2ikyJ5vzgh/2dJqeiDlBt/+jr+MqoPVFCky5++jL+NDowt/5TojhRmcg9/+jL+NlKYyf3HljviJvefEt3RIQVpyfU/fR1/GR3+wblndFDkf2x5JOUfW57Rv5joKVW1+Y8tj/TXssU0TBr/O45ju4bhGLbFKKhzr8MbdYFlhTl/7ncnT0sLOOzHeEP7BdsiyyhE+hElWXD86e8zAnhgOM4UAJ2niD5miqZkFWmaeugul+bi4+9Qnf3wij500M4o9XrlTdbJ92e/C9sQVUPu+/nFH3CC2w7nJ3oBkVEkyMxdZFzazrHS0tB1I5HSONyfTNbpu45h6A59olvFKJFKquJL6zPq6L9hGL418v+g8YdsSam0ZI8o9zg//BLBSvfkAjCeukJFFTw7fXBdI7yjYR/Hy8fHY/vDgQ/eZ5/+jCsf4Zbi+W9JH1xEndV378w3GZzw4RupYTr6tLxSFHjU9qc/JY/DvrLHFrcnnGO4xP3cnfzr7pX7M7ZooERZfJf3lKunoy/OH7Dlka7l/nzJ4wH5WHLR0VqMPcaCMaAPwJoTfeIJHnWgW9TMpvQvIZg+mqkxpagg1Nzk5IOfr37GFXSAE2T32Tn7+Y9lwSeMUMTkDVzT4nSXNrc++V6d358GX3fv+Rc8HtJyNvP2MklGaJOyRCYN5BIQjiMun52zVH/IFk1Cj4kF4/GH2OSRonaXNxo+Uc1qKA0fphL7psLHhj0D6TMX5uj2ZOnty5ydYzsz5WtdU62kvJnpRDhTiv3MkuIipvI1BS4BSzheNs6RbC81pHwY5bfpoFDckt2yxYnxcyLF0IdCnyeUwYj01WwcM/YnNqhCSA08zejT3kwQWmeUH4JBGEc4T3xkX2Gy0dz8FLBFyjqPsqVPqrokiYOltD8UuDHsNDPPdrTaf0/lNp2T9HOmCNuypbgtXLrHVQDimqAw3Rwn6SkjDK5JU2lSGahNPYmXSWJ/0s1aE8qy0cKZy85Q0Q9i9jQ3qEVmpiNetdXbGdianWmOulSRqilpJqyVSDWoGBGFaKdesSQjuhTU7i5ohl3CzBY+p1dwRSjRypZbl1EqTdJERba8rnR47NkUH/scdXiK8NmW9mxxjuvXJ7MgLj0jsyxE9iVCYU4H9hDr/DvSKke9s1n5gwmPrR5G05Hq20xmNy8T6rauYxw7Na5xn9mpr+DzTneU8ZU5I8aWbE1D3ViVMsSEDrI1FxBToUTDTOcpWwg+2alBrUiOmPx4fIiBTBZ76Z5rQzX00G3pC03HCpUIcLuKeez5EcdV+EvibmLG3p07G0kSTqouk5Ebpi6+gmO+VGHcmUU14w5rXMTy2jKdnxrZW+Jwbl7g3J4tmooZW2Cm+e9XUl4uGn2kDIlNpgR5CHzxLA7m4tEVAAJEolSGgssg15eScjhASEyztLLFxV25vmDHV36B0OkczQ2mT8KSgwOt1Yg0WH692D8yTZuYFC+wtpwtDM55z9gS0Mus+aWmChfUAI86F/bcARNZGIwV3YE+DNKCcUuhDxfqXGgcR/hZC+CwYrTAFkXnx3YWvhbMpTgKmFj+vY7pqtU3CM1pbXkBvTqrs6Irrqitmi/4NAt7lxPrRkq06FVsAWmRfFu81PdsoVPaONSqkUDjF+yF9HL6cmMLfgZ7T4ss4LE8orMkcwTc2SMJHHhOTUI/LkISUcNNf8N0x9X/EcT/Dn3r4jzrqLCgwqqRQ8gwl/36Q+yDPR1/ivlXqpnJXdkiW4f1V4900jVURLVb5hOz+b4OKsRBibk6VG3F8IKc1RLWEbLRMo6ZjGf2pYh+XnKGWplJ5WbAk4vLFQovbMFNYh4u+tDTC7OQgegR1c7I9vb9YF7HFuU+878GN4ONs9IymBuZuVrU7nGZ0sFdDzQcaYUQINydfgtBHkgBu+0yTIdM/hbIAAnpKUfCzlBwrS2l/KRUKQ9N9pI517dWJMT3kvMz4hULG/jXV/wwJLivsMTm+rBMUp8sgDVc2UKhgps2HLnCm539BA6251uMj2vGu1QcWsDPEGA+53DKudbpznWOqEMYx3EfpmX2neNJk9eudLGYaFMitFOIBAxK7AJOija4Po4K07OBGc2T1hbmiIqznGGFKMfLgv3ich8HkWW4TeU9TaskC/SvFcz0FcAfTkmqpBPkKMBo50ImT9KOBYbLXtT1q3yQYAvzRMMa1u0yCrEFU0nF1Ypupj9LFPHsMIaOayhI7aq+UOIAW+GCO9udJg0YtKblSqCHd4k2H0ZbGcs5ax5wKswm04iKGAdkZe16eD7uE1xBjiFBqLfBaxcAWXYu2NiCtO2Ch7CUSidRuPhfuzgvmDK1y0VS10u1z/XsohtNR66lYOFqHRemSXI4sGPDPI29TKVMCmviB2XVel7ZafiEu/h6Aj7NpQj98pQdXzFlnXIyNN1hY2QcbCVd8qHNT5nDDM+rF4vFYuuWWKCoqVpmDmtjxOe483Fbj+FlTbj4Nf3Aof6jsJoRGXWPtaimqHYxQuxcpttXvnKdAorNqJBb50l2vbjQddOmWnFMqBylxyVIDK80Bqu7OXDgVclOZA94b5Lam9Sxdc6i37V2LuDcxhbVtWXTyPAdXaiTxmjLt/ixnl56tzjahqFK/NoHagTU5GgHrr0lx0g9yKMu22wAExWv6ACDO0waS+G3ODC4FW9OVDwRqXImrwaYIKLfXEMjmCCzf3b9iiLcD4hH0PM9150bA5AWY2ylcrCx5VQCIjnrl54axDXeU6x0zFRkMu2nD2blhUk3h0ewmcD5M0GOElIQQlHI4m8HfZCEQe6wKQnrNkEWkj27chtNAjF1Vo1tZOVojl5b/HxDXFr8B4O1wiZ6lReC3LOUk9QB7y2x8TQmahSwOr563qAOHjNkEw2byEnmBI04dFCUJ4pKnEk1TSQrSHYapDjjQYUMnA8jN1xkc+/bdfGcRgtEuPInNb2UoyWMn0PSAROVYB391iILnst9zPybewWa0xzHiTox7y2xIXimuPq5x9U+08zmdrh052SizihpMMnTxrZSLyIca1hy31h5wqzUCKJRqu5Z2U5xOeJ7CgRPbD4BQy39Rv1hxKSlHx7KlcHuLS7W83CVBdg4bDizd3cABwLm+C468u2zxVd+fEwsTI1KAdhISuhDJlEdkBYoNHj23CvGtCDl4T5lOiaMn7JUc3Waf5jV/wpx2/KoRM4yl4K6DncneuUxD339tr6FHw1LquzouJkcqcipq7N0iYyUPWiccGGdWUIXzuHhHlmzsVnzXdLarw/MTjlhbTGeePgaPozhNxCPoB/rcp8sYfCpW9AYQ6tSv0iUb4EDSbf1szNl9voi8C3KlciitienMF8zKo8pEfCi6QAjiAO9BQ4zqhN2LVO0gKnMnt7CFa5ET2zLXcIZLXawkHh20QdsU6HCsETOaWwgu8wvHuw197O4YCc6dQ12scCFs9flw8CMCWVcGsXqsjRwCndJ0yEwwNUY2Rqlnfq3sARILJ/dRV4qt22rHVQ2tmg8xT/AqEM65trmg6WhL0EcqfZwQN3CU81kq7AnWPuKhRwUVoq3hDYFqIWbXcXPLOY2UyRqilTryPW4w31LTdTbuCIc9Hxn2bmsjObiprd0/qiJ4B+Gz6LBgttO4lYL78i2LJQWzWhD4ABRpXiv8y2mXjxobEp5Q7IaN6qtAds2CunAP5Bs3Ub6Q3bl97PlXokcnoxSLeFfUjrQK5v+gi2j8XclxpZJuBRDXQLKbLEU9Cl1WIH1UIUB/MsNEMlQNR6KABLYAcbkNTr60k9rMn6NLZBYCB4KUGU2ErfjUAWn04I2b/A4y1ovq/KGvoxPk9cjjmBZlWRNXvvF5mdiOKHSzDeZhvhs6W6d1ly0KvWtMrIRXyfyHjwR85f6CWfWRUw6jpmOGPaWTC2KNJeWmFtfczI+5MYdpgCKywyKOGSifEx0kRY93y25UjE8pI7prp6avAGffESMLYH/MCnMQYO5lCxqaFhqjOkPlaBxNR1+Njrh4rMSd5GWlAIyixvPzVYDMetcC3nR7ws1jqERBlsq+bVZyG/SgSUtH9nConsuM2XEl825I6ETbu3yh5vZKFxbOOvZwaA2M2WCIifteoTLLajFsxPrUjy+NJWh2n2cr+pUa8lrl8O+S9xBP8I5xpae60vQMCNyYkbEWpMxd5RN9QIC3QnGfKJMqnpfX/kiFpwrBk7yxUhVVCyKaZ/JqP+ooDDicO4DaWmcljqgK05hfruUjS94KCgZfIZt6xDHFRcX11pYkY44WBYZF7ZY3KhEoGZNYjtZvPdFVaT/7jjwC3RXsbARcx5JjDtlEW3OlkwvF1uZ81q5kn/gbWilX4EIZQvW7HzIfG/BO43gjo8kPImIU6hiW/WvzVT/MnFpebKfSLYnWOvYJDsZMEtJ+gpfEBt03TWueD4rtgL8iXc1JoxASBREda5pBxeqdDqwVTOqDgBwWstM5qVoiIdSqfEbE0vfI25bHiNoSur9auGJCBw3wmiuFnJm2UGH/ojWdSSqUcuzDpSFTv7OFunIHal3Kyjc09xb/yyd/6pdpFxaPthPdFfbhZV62JmBELknFYWuioLN1/YurkXsM8PSclFuHqdBFqzI+dbNef3OL5L3xMVfJ5HL/Uh6qzvc3m2J+I4tRVhdhPTIYHaYxoL62F72xatjR0OBJSig8Cy8XTxr0vqNY/0GHf5je7j7kT/ujjmgULcsEUEBVCAophfWcnhOtnVYDDnhTKwv1nIfBZf9Ocq/wOc8Jw0isc9q/lW1aG7GsshB0juzDUYyCUmNS8WNIlWSsFWLsqZuQvWMjlp9GrBfO66l7ZZ8Bk8763+NgX0kUQ31+bSpxxpX+6XxTmKIayBXiZrRMgxBpvK5Yt6HeySFZ0dMvaDm6FDc1j/PyV9lYB+JmdzoEc7dETS2MSgVNcNmfgLrYuBLOk/xO1HXIzKWeUGPOSBVNk2beA9JhTgy9L9+Iy0zudHD8tlTUk1TRcyval2tO8s4L6ebYVM/lAedFuVPq3tfUUv8BmLScvzKhl8VutU0PBfptThYV0B4SQerFzsmhV20uH2+leSUZ38offJtYmwp8o8vVy3F/Ibpk7EqvGqroCHz800lC+sIeV9++gXE2HJ+TEOtZGJ8jkgUEol0NY9zwaaChJzKQak+2qMhqKL2mNLbstPma6q4xRr0J8LtbhA2ZYpTUovqM6B6/YAXUNRSe4qivCBD4Lg6VDq6o1cgw7IsG7EpdHTHcOEle7TcwtKhcESkAS9pUBalZf8yBDhAdcSTxMKO7ne9dLvH59QWoY1ekXJ0A6nBuSVKpdimEBLOUt/3dc7TvcNq2Oe+v0uD4i791SIpsXz2KYzga1p3eZYHSeli7XKQssSk9GvXsieHogF9FjMwbD/ZP25k+4y65NJmofttQMDYEvxHE6THGoJbDlVTNEXhC9OMUf8AdziHrl/f/7antp++J7ycLf+FW8DUXltKw7VbK+eoBLcxKXT95WkS7vuHG9Z4t+hoPysP7zyTqFZC0ETxi8TB/3+2zNKDiTsTix45zeBxg6B4LTscVBSFiewgfzIqNjLq9Qhnwp5jwwNf3Ps3+NdpxF580SUeeBrqezCLegT3xZl5KVUOYFgv8k3Izpcyl/HTj/g2lOuNPGhhC2zq1yqL52xhlKdf8o4il/vH2to4rmrdZAFvEjIFjzVwToR4EIcnTI09u3DNSvLJEo4cEf6U8ug/ZYbnW/4UW0qpbtOPjAaUXgqXmy1l1B7PDvbIDcuwWlbuLgFLMjui28K0suUjX3ElUvapu/xosfW3U5lIT7a9byjg6rPtWRpjmnUHnqpFhQOlhdcdmBeiIo7CjxakPqAo4LaA9Z7OH5uOu72KbyMJgM5yfbB1mmMUGRBbPcKsp2jbriIj82Zb/q5Twbh70zSZDzuWdWFBIUV7w4U24oU2O8qO6vOR860Q71cimKzVMl4PpVjA5ktrbOWyCx1z2fiKHPlGH1LTqNwqZlhkrRQYTRwj0KPJ9JwbrHVlIjcecUcd2W3dSN7m85Ncx5fg3OsJOBJtlnEOhQMS9cAwzbOZS0iYWlSLxalcOG+x5JtBRbewxr5uQk294YNtCca9Q2tF3wI/78bCeQxbHk3wF7NzryYQ9jNnC/RYwAU3qaOoE4cZre22c7mp9dxTx7ej44IzYakO0GA/IzyprzrYn4ieOlZvDNG18zErCz1eIl0yHlZ5gDo7uOUMZ8vXsnMvJCLY0uE63KS6w6wONWbNOFDZ4QOPx5IQthXbjCO8/YW1ZXckB1TEQSSi0tJOqBQmyQt6KAjXkkRUzKSUr1F05AwNsgrz4jVBFrJ3i1WcLe+2LXwnJ0hLZa8VLXGIG1bLyLcAymBMEVQpdkYFG0P5aFteN7FDbOwpFbdJxZhvTWGxNVW7aoCOKVDZxbYnzX0cLF01EJJ3W4Tob1SOH/9ptjAZANuSoV3sV3WNvkwfVRqQdgJ7bbkRykWZCHPGu71tIav6Hoaa2yXfvdkTJaqMmKWhpurKY872NDNr0wUZ3lzcbiX+Oynu17LlVCLcO7ua+CFbTS7MtQXKNdtqutjmQt2ODeXlwHr5imdwuzob6KOMYbqwwBd+ugucEq1KvNutxD1Rl7yXLTDvg4XUzRe1hF2yuUz0rBviUsOKN1jyrR1GuQjbfBqRvGwVX7YBDmQLJKX/yKniQjcWlD3vwjwG/qfTm5fGQXNAk7f5j00wEcSmUj5KWLnUC9ynR4nisjPSl9ia2Cg5jhNUMEeLbarXtW5e58vUMd+F2sHn3chutoMwOBf5by5qZFdsOpTKmNQs0IE0zjUBMHuJsU8dgwgNjmjZiN7VaKlsPfPTmKq5FZd1YpcG7qDFWRPEw1qgH0M1CVnOyGRvS0bEIuAg+wtk4H9q39znHy6jASeTFczY99MZUH/CQh82zcgVxtfbrdO6y/a3g+NUY3kcH3sZkIbt4ZlnssFf7B5LgpEt2MK41RRrkx02RxBg3LMl+mSd6HexJTVCNmN5A0sYUxW5OuFGB/hBoKz3rrw70B0x1CsLHYVwDBR8XNcRxi6BWKttJASdZMBUdakCxWqNvw/V2wzi66VUOjDuGtVxtrw7gqZxi7XzFxp7WlllikxuAJIj9pW669rdSA5Fv4K48w6rNm7XsRN0OYYvdOIUsFrKRKMIKF/6gnOZ/+pw3++guc0zcAf9ZrYkoOD3neowbA0XvFIQ6Hp8OrESErKtZj/LzbSL0e1uMhXXAjojwBdih2AvomEUFP6CGlK8eL93/44BjC2frSr+DurxB2SLRB3bZNGKNz3jsCpU7n7Wq01wZ3kSrqo1UJUUwSM5Pzs6vbvCj4rbfyvti13iot1eLHo15+0HLe4uNwbn6bJmh0/iIN7QbGkHwb17Q7YcaeMLthzuU3UiDfVe8L/HWKcP0MTE4Fz/RNVWeaj0zRNN7JxUO6FI1hc7B4Efybxj3kmZ8Qgnbtn20m755KGRK9/Z+mZp+SQzvxJP7vNtfhqITrtFu8IxyyJJuXXQfcrEPR3mrgNpyfO9cWkfrvDP5FuW6wm4MWUtKoB2/iFlBuhqFfOJN/NgO2pO82EOAtdh/IhZbRoOq2e6RKCCmgtN1ziukJ8Wu+6AQyXErHGO4M0jmGWtJ6Y3m1wYIBNgdwIvUquLDd6lpEuWR+iiMpx3zPImt1SoLd3bzYHvGgfWbbWPrMtky1zTSU9qXCwJjAIVlBmlnl/Gq+giWT+uebHls3fDOdblFPaPoB51sLyx4BG+QQds45A4S2BIMYax1CKcYIIDyeVadGX9chrdX1i6aUbGvs1e27zpoSwMkaWko+2kuNEtbqSeyQSPoB93zf9WWoSjILA5tgtDsR6Yr8PHSuirB3AfTNbn20JNUfXZpdCLKB4mtkHupsfvCa37uy5CBGduiSpJUvAlBZ8s6oeDJ1fIG8O+Zyv6SqrAqLaPwxGHId9SExwwa0fHpljv2XIP9mAsLb4lZ564KJVgl8XmLXm/dF1UZFmPTRfNjFU4lycJFufRlfuoZ+tof2ZBhEtHSLmj6K1D3SuYD2ptQtZ2iY38QmcRXu0ceF5RYla2Mri9qeBETMIqGWfyimkq6oQTkbqJVwDIttIOleDXCXNr81QieNnPu7NzJoSJKcu2RA5ljiR2Nq56IIGVWXbBkrDsw6hIbOT0rF/dsCCyIsRipzlFtDlKFk99zkTTLcF8Tsxy+eCCPPrzGke9D0huY8u7c7l9Db6Ib8RroK+PaMAXrIUIrKtALvY+ekrR5J2NJ5Gov+KlHMwOF6QLrWUuE5TcYNj7dIXEBTcdoQCPXcDzfVBAHSfQ4IC9en6FPIJu35qG4oP3Q+ZOFRAJj19xv4J/1j7mpBNIPIi3mP1hG5k2XOeyU6UESwY9WbM0VOUdqiJuVJYOogqzyZ3P+qMtp/A/QCbcQT9XsN9FXLpFe/GRKQRHW2v/24DjkjMVqkPZ8sP5NtKbFlrYZfKU51RsXNs1CtEagqPoE/9TCJM7hh1wxXP362fnDy6Rg/83w7nwg8TzEgHlojVVbcQiF0NlREQMS+DAa2FVhdXW8738OT5P0OnEEsaWt3vz+MpQCvKE59vU1oeNCtjGmeP8VraEdbIUbCxdOnhCFaYeZCNcYMoU4m6Qrhs/zkSMq2Rdc/oEd9AidBLrAAHsyD2gg21XaU5srj7ML/uiwbiC6yteMfKHw2bg/81pqCVncHA5qm3uFsuj2zZIDcn2YsLFiFdwKHwtYEBLJkp0vfB7y7KSMGEFELlb9JkDP+p3ft1h7TA2vEXgx8tA3BO9ly0LyH1obscxi49uy44rSIvgztw07ygLA2VYjKNbS+9dM5A9Wby7r4+Vy2H0xvDMGE8+vkSetHyvgxbsyGmMZ3RZw1uH4prGPtmWoep4kXJ8xRE30fJWyELP4fIDedtac7Wiw+fVzAo0vCOimep9L589Cba8U1pUH+esgQsFYwiWFsdCOUPrCgqwxjV1pnkFHBTjWbjoVYlaA+mCRRODy/EukweCdd/VbCc1UUQYJ4cYD5+BEnb7g/cqEbWKbF9JakrrfBFJlZEa4sZbYCt2kWxUc+mIpeViNThnOVsy3eddZ69hdd2nFh5zKDu73qZiBtYSDbP6qE8raDmceytu4XM5+5K6/WrBog83B/FmliUfV3vIBShjbAG5uG5ONt4lvJXFwAxz3GINW9VwaU8f7tj4/AZGfLH1rbaFo4psjh1ofFkUG3gocXvsWW9u4lgq6qmGmWiqOJphmPhueadbPNDQag7SuYkBHcrKCzVhUKrozZIGv3hiid9lP+XTbML+GtliK37nDkIeotVlbxhOMdTupuO6F7hGGSpmoJuVamcJ0jM61K2383G3TcVblObUXAfd1V1bsQIljo9zE6Qkoxabi2Ua0hPUgckseC009L82Y3G2vLOQQ4D52gjQGGY99rc1mrHTkbo0tKkkNbAp1JygxgekopvxWijYQ6EPf+rjSS9qrR7G/oiSsZV0U7/ggQoXyQ7NaEPXd1meblzUJ66ZE4Nz4xuzc6bCE65Xx0B24CDS7zcxGoaN7YwxxkzSdDqEsPUCwVoyWIn0TJGZh69ZmYyL4Exnqm+knfF8MQforNQ6CgnxiBVqXSvLn7Up2vW/YPtO/nO4XFre6Il03EFDQ3yJhMHd70PSh8KhJlfhr6TYo8YmqQqG0TwFB26FtKOk4MSD2smiyOFePtHZpt7tnPSnsDDLuC6aMGa3OMKRq0sFrvMc3bZE+O/dEIwt53eW/UzCqZyw65TIttHKFv0cSKjumhqrMJ1uHc84y+MucUxShHWa0mudpJE+Sq6bhL0RHg1kHnPqxgpCFW4msoJn7YptK07m7qL22FEaaqYNipvFnf2AvmBImRL1b/RE6oLhc0wkRbo0Y3V2oNP55NRFEtblRNzUYO5TdYxqGvEhrecCRcMlgQWdymWypAdXPIFXPzSdhRzDn/EhrHgPfqiRMuOwJNroxwYuyVTN1AKP85e5suCW9zWpYpKyQI9OcQc8EZQUI4WdeNBKu0ljaunMQu4jOlxZN5x4PtWGQ6yTB2yRvKYyCmQnceRKqEjwKR+juK0KPVCyuvdCfIpN5+BiFFl6jS/BrEg2CzaFtHxtP9G7s3Mh7vtrvSRte/uKjwFikW4l4VIxah3NtkuGiwY+PPC6Y44zmcqFWtgs/9GHJYKO7YTGSlIjSVqTqqEWa50SaKHtAciZ9MY6uGXmthBVxDjCWzHi1/ZJc7a8McWtYHtyqSEEEH7FmdnhWEZR5pd53EyqYVpFjMvw0o86VhzZkHBucfND3Q0MSbX0A3MQUEVWjlDBoGUo0PUiS6K5DjHcXlE5jJCzqwdqyAr3MnfxsrD2RbXghRxvBP/s1inKjBOK82M6dK0v2ALJgM+9R+FTpEld5JRHfKxctzXK/kCnrIsLvbGJQk3OifoqTOJoLPA1ms5VrdChEi11zKNBaFSZTjn2GTTKpQzCqcnD5XwW2dvDF+f/7bZFYFPW+yYoxl4rqddhKdkjOJg6cmF/B/YDRVejmDgR9Jahgxosx8BdVV0PJvR6sxwAAAlCSURBVAROwzidTzPuSlP1iUnD63GiEAiXx0s14JY6syM0ddB9FksOV+Ggv5wpENLywzu/foN4gMMa8J6OJFGUILNg808zIluW7YNWRZ2VaBTOuLUL97jC6UXChFWe27ASII24O/d1qBA/JwBX+7rocMPibImE7YFAKXsCM21pYeFS2BdX3NzmX963znHLG8E/j29YVs0zLAUaiVrUDh+QWudKY4RJdqDeRz1ajtMUep56ygBZlbhEllOcM9bcrUVHryJSoxjshjwR6ae2bpojJr0HvWgHSOZkJTJi7eoqHb50TIc+Wv14QhzlvhH88+zJ2EEs26RDiolO3e0ch6aHqaSEgU4ARNWOqxBZbwb6pozUMVfcqIdY+xR3nS+lPdUkUltYRA4G3O6I+jfPn90qcOJYcRxUsiWhZImy/W/0OOD1LW8s5FgKCdqTNlQHLA0txafG7Ibm4TqEoyaQ/6XsimqsUUOuxhlVc5VQ9JYZ5wmH9QmjcsYD9S46LsEqqkqNHCm7ECoUo5KGyCkDioY4CiCi6OUbsvIHHPS20t5eIGV09WDCg+wMixoQylhsUh1kUaaotpTOniQPBNp8pO44TbitKCZW60yPcOr6sP2MCouJyrg3x3QsXRxiI3Rd1zCZnW3Fr52+1Q+Ds+WNRWL+Av0x1GmlNvw+zGM41lSLTpI1jjJyJoidAmqJzoURFsElaM+BS1AflR02Ogo+3VGpIkuyiMAWsnuhT4oUWQnJHVjPnaEmVyEicfXNYPjd0uIIXMUKHXOs5Aoya49Bz1EJL4OER3NCEkbHS20TPsOFJOEUBYiGfacTJrJrhoET+X2i0uHXqCqoIrUJO9ZAel3S0JD6uyCCvWfLRpxv9k4RWyHeBv6NfYVjpUzXLpTnuC8TmcBYzhD4See2rdOksHg6M5Rh/6obzldjGtgNfIksK1NypE+THlEnmiiOhx1DLagPk49HHManBrvhVpv57WlnbBnft3FGbvENBbik+MRG2NIBealxHCI7y0PLVR2mXEnFsKbdwv4XYwbwl+AxxEpHKLOmUMdm4ehmEemDQ8KiQpMfkTNWC49sN2r8tjJwJXpfviVZq/b5HYEL5FiQlXSD8kTO4FD7NJqKGWchOF8XMlCB4tkutdBLGs8aEdxZInSQg6fEMSY8U85dFNNU9YpGQY5LEd12F5TqF+acseVLfedeQ8vy2Mib5GPtCIVQyLIlyUiQgc9FgpwjufgHLaIGBjahNTSiwbBThllNc4LWZ2WGrLKC7cFU/89jgqnVgg1Bqj4FcO+bGlvrvW5/5TJFTPRQ3f27aFkA9FgSGqiMAiPIbd9BdUQ0KKg2KzRaMJxQi0xdKQ2noOCKiABlSuoy1CwIqRN/aK+l6khEEbkl6rTyLnP8Pl1WC/5j5eMDene+5X6HQ3BKL+VUS9SuIlvqAuyM4DSODqshTgDcJa02EpRQRujs7q3YixHXJ7h/O6C/ujXPcPjRPDZkDJFMRXH+gawsJtd7mxLds+Uyw14yY3SQ6VbaZSgcjjAktkfOggxjClWqKEodGWNZRuVoNHMLMmUgx0zBKjqJc0loYEiDJMpTU4YMILdhv3oDEsaW8H1lP3dsiU/InaICMJk5MRxvnJjbYDc71iOtKo1DL6UUt6h9Ec+UTS4drJRkhe1RzjkKvylAEZZyeUajKbkBPqyOWfrVy+TS8raYSN2KVNh6s9/VylicxrA3EfWvEA0b60pAkjmj1o12ZuGic4uy8ofGsSPXzrw8aRzSo0xqeKrIafhSuzMXTuL/mCtCWvx3RdAAPx6obYKgstQSZaYawBqjMY4gvrU85d08R4CBq0uGY+hcQ58XV+SWsBP18oArOlFQ+SMNQoItxds2/BraE7YwG3NKsRJINY5JBN1WYNd6CciGuPzmlXi29VlXxnOC7CEfM+qh5dGS9tp/Rmc3q9bilp/cYJ2xxfLeFiqOz8Rl1avlw+sVQ2mHQUgVw8ANt5Z8nIwU1ZLEyOhHVHfCo1+m1L4u197PuL6Wvdh09eSODt8gxhY7f18ayiqK5iORWclvaezrniXHsSdS2q5xwBkhkxS06bmiMKtEI/WdFo0mdXmURGqxb/BWBlX+LPhlbHHfezMgVZVRryiH5qN2hKKIiZBSq5Xicm6Qok64d+HGCrVOakOTGX+dGZZfMxr81A4hyLXX8pefTjO3LX/oHklucZym5w2qgRSoW/ckbUSBT0qFpNyNTeGxp1ddaIfycAV0O9WTqgy62tUL4P8xaP+jbGFkGoZhS/mcP9n6fR2GJuiaCwV9qTXTCDCdPNIQG8Etlg0j0SpEA23T1gMSOpvv/7lJ4Cb3z95RS1B4jPq+v9/lv1Fc4bwswvBQ01CF25OCop0ZWpXM7VYw9v00wiMxtpTXv6fNvGO57gdbw3lOr55xZPKhl1RoiGKd8bBrI1C/oi8rTyy8u3/Lf5JZkvqDTt9z1+ECR/SKnRwaZpMA51exvop/hlY24ral+9tuhEPJtMLww17KXWujROdYzsfx9bqw5TWN24W0vHGx9bsUZgql9K6DhtjKULuWbe08WfyqW9i8v9Ly1ygZi+JxF9IE+0d2ZuVliQBuct9al/vrZJqu0mg7waGac43Xqt0XWgLOluEvtC0fUnK702HtofbKqeVJy79fifakGufHDsTBSzNpvJDjD3RX/iEFt+0FXo1HuYN+dyexF5Ca7PHwq1cueNLy7Y1hX0LGKBFCLjUhrxZ2c2Yx0d8I575Kv+UWrwe+fPb3wrk/QzFjy5v7t/z1xJXoH1vuSfvHlmfEPdFfkYb6m0jERG+rWPhfQof3b+H8X0Dy/E9anpDdAluSf7bllmyfLc3/k5Zb+seWp8TZstkWFUpgVfb/t9YVRE2KqqJ9Rwd1eSGzc6qwzKqqsNa6feXDcy3X8SfIyXmKuzkegzGIIimoxiPpJ5L1qRQd++M5O35GURCwP1LUw5+KjAReS5Qmica39O856Pv0XJ0nUmWE1BKpSJpJAT9woWB7eiajeEn6sZKi86cX8DIaj8eiWJ5LrGKo+Pjmq/9fidcsCo2xvpa4+A3ZmS/mwWTIIjj7Aki4FteAPy6SHXavW/pQWrpRuFbohFZYTElS0vdClw7QSkrDttgdh+FUtlWYuplYFrKQS78WWsfQKot/CYUP6X8AU0gE4BqcxDkAAAAASUVORK5CYII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971600" y="39486"/>
            <a:ext cx="7886680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 algn="ctr">
              <a:buFont typeface="Wingdings" pitchFamily="2" charset="2"/>
              <a:buChar char="q"/>
            </a:pPr>
            <a:r>
              <a:rPr lang="ru-RU" sz="6000" b="1" dirty="0" err="1" smtClean="0">
                <a:solidFill>
                  <a:srgbClr val="002060"/>
                </a:solidFill>
              </a:rPr>
              <a:t>Остракізм</a:t>
            </a:r>
            <a:r>
              <a:rPr lang="ru-RU" sz="6000" dirty="0" smtClean="0">
                <a:solidFill>
                  <a:srgbClr val="002060"/>
                </a:solidFill>
              </a:rPr>
              <a:t> </a:t>
            </a:r>
          </a:p>
          <a:p>
            <a:pPr lvl="0" algn="ctr"/>
            <a:r>
              <a:rPr lang="ru-RU" sz="4000" b="1" dirty="0" smtClean="0">
                <a:solidFill>
                  <a:schemeClr val="tx2"/>
                </a:solidFill>
              </a:rPr>
              <a:t>проводили шляхом </a:t>
            </a:r>
            <a:r>
              <a:rPr lang="ru-RU" sz="4000" b="1" dirty="0" err="1" smtClean="0">
                <a:solidFill>
                  <a:schemeClr val="tx2"/>
                </a:solidFill>
              </a:rPr>
              <a:t>таємного</a:t>
            </a:r>
            <a:r>
              <a:rPr lang="ru-RU" sz="4000" b="1" dirty="0" smtClean="0">
                <a:solidFill>
                  <a:schemeClr val="tx2"/>
                </a:solidFill>
              </a:rPr>
              <a:t> </a:t>
            </a:r>
            <a:r>
              <a:rPr lang="ru-RU" sz="4000" b="1" dirty="0" err="1" smtClean="0">
                <a:solidFill>
                  <a:schemeClr val="tx2"/>
                </a:solidFill>
              </a:rPr>
              <a:t>голосування</a:t>
            </a:r>
            <a:r>
              <a:rPr lang="ru-RU" sz="4000" b="1" dirty="0" smtClean="0">
                <a:solidFill>
                  <a:schemeClr val="tx2"/>
                </a:solidFill>
              </a:rPr>
              <a:t> черепками, де писали </a:t>
            </a:r>
            <a:r>
              <a:rPr lang="ru-RU" sz="4000" b="1" dirty="0" err="1" smtClean="0">
                <a:solidFill>
                  <a:schemeClr val="tx2"/>
                </a:solidFill>
              </a:rPr>
              <a:t>ім</a:t>
            </a:r>
            <a:r>
              <a:rPr lang="en-US" sz="4000" b="1" dirty="0" smtClean="0">
                <a:solidFill>
                  <a:schemeClr val="tx2"/>
                </a:solidFill>
              </a:rPr>
              <a:t>’</a:t>
            </a:r>
            <a:r>
              <a:rPr lang="ru-RU" sz="4000" b="1" dirty="0" smtClean="0">
                <a:solidFill>
                  <a:schemeClr val="tx2"/>
                </a:solidFill>
              </a:rPr>
              <a:t>я </a:t>
            </a:r>
            <a:r>
              <a:rPr lang="ru-RU" sz="4000" b="1" dirty="0" err="1" smtClean="0">
                <a:solidFill>
                  <a:schemeClr val="tx2"/>
                </a:solidFill>
              </a:rPr>
              <a:t>людини</a:t>
            </a:r>
            <a:r>
              <a:rPr lang="ru-RU" sz="4000" b="1" dirty="0" smtClean="0">
                <a:solidFill>
                  <a:schemeClr val="tx2"/>
                </a:solidFill>
              </a:rPr>
              <a:t>, яку </a:t>
            </a:r>
            <a:r>
              <a:rPr lang="ru-RU" sz="4000" b="1" dirty="0" err="1" smtClean="0">
                <a:solidFill>
                  <a:schemeClr val="tx2"/>
                </a:solidFill>
              </a:rPr>
              <a:t>вважали</a:t>
            </a:r>
            <a:r>
              <a:rPr lang="ru-RU" sz="4000" b="1" dirty="0" smtClean="0">
                <a:solidFill>
                  <a:schemeClr val="tx2"/>
                </a:solidFill>
              </a:rPr>
              <a:t>  </a:t>
            </a:r>
            <a:r>
              <a:rPr lang="ru-RU" sz="4000" b="1" dirty="0" err="1" smtClean="0">
                <a:solidFill>
                  <a:schemeClr val="tx2"/>
                </a:solidFill>
              </a:rPr>
              <a:t>вигнати</a:t>
            </a:r>
            <a:r>
              <a:rPr lang="ru-RU" sz="4000" b="1" dirty="0" smtClean="0">
                <a:solidFill>
                  <a:schemeClr val="tx2"/>
                </a:solidFill>
              </a:rPr>
              <a:t> </a:t>
            </a:r>
            <a:r>
              <a:rPr lang="ru-RU" sz="4000" b="1" dirty="0" err="1" smtClean="0">
                <a:solidFill>
                  <a:schemeClr val="tx2"/>
                </a:solidFill>
              </a:rPr>
              <a:t>з</a:t>
            </a:r>
            <a:r>
              <a:rPr lang="ru-RU" sz="4000" b="1" dirty="0" smtClean="0">
                <a:solidFill>
                  <a:schemeClr val="tx2"/>
                </a:solidFill>
              </a:rPr>
              <a:t> </a:t>
            </a:r>
            <a:r>
              <a:rPr lang="ru-RU" sz="4000" b="1" dirty="0" err="1" smtClean="0">
                <a:solidFill>
                  <a:schemeClr val="tx2"/>
                </a:solidFill>
              </a:rPr>
              <a:t>Афін</a:t>
            </a:r>
            <a:endParaRPr lang="ru-RU" sz="4000" b="1" dirty="0">
              <a:solidFill>
                <a:schemeClr val="tx2"/>
              </a:solidFill>
            </a:endParaRPr>
          </a:p>
        </p:txBody>
      </p:sp>
      <p:sp>
        <p:nvSpPr>
          <p:cNvPr id="128004" name="AutoShape 4" descr="data:image/jpeg;base64,/9j/4AAQSkZJRgABAQAAAQABAAD/2wCEAAkGBxMSEhUSExIWFhUXGBgaGRgYGCEYGBoYGhgXGBoXGBcYHiggHRolGxsYIjEhJikrLi4vGB8zODMsNygtLisBCgoKDg0OGxAQGjUlHyYuLS0tLS8tLS0rLS0tLS0tLS0tLS0tLS0tLS0tLS0tLS0tLS0tLS0tLS0tLS0tLS0tLf/AABEIAMsA+AMBIgACEQEDEQH/xAAbAAABBQEBAAAAAAAAAAAAAAAFAAIDBAYBB//EAE4QAAECBAQCBgcCCwYBDQAAAAECEQADBCEFEjFBUWEGEyJxgZEyQlKhsdHwk8EUFiMkNFRyc4OyswczRGLh8RVDRVNVY4KEkqKjw9LT/8QAGQEAAwEBAQAAAAAAAAAAAAAAAAIDBAEF/8QAKREAAgICAgEEAgICAwAAAAAAAAECEQMhEjFBBBMiMlFhcZFCsQUUof/aAAwDAQACEQMRAD8A9apT+ez/ANzI/nnwXECaT9Mn/upH80+CwjrBChQoUcAUKFCgAUKFCgAUKFCgAUKFCgAUKGKmNq0deAB0KFCgAUKFCgAUKFCgAUKORwqgAdCit+Fh2F4sAwqnFukdaaOwoUKGOChQoUAChQoUAChQoUAAqlH53P8A3Uj+afBUQLpR+dz/AN1I+M6CYgfYHYUKFAAoUKFAAoUKFAAoUKOEwAdeOGKuHVYmoCxoX+LRZJgOJ3sxnSLFVCsRJFk/k8xJ7LZ87jZxkIjYy1Ah48p6c1pVUKSkPkI7TvrmOUDYgh25RvOjVWZlLLWU5XFgTdgWDk8YtOHxTMuPL8mmGkzASRwiSAOBVaSVpe7uXbdKfrxg2VbxKSo0Qmpq0PhRR/4kjM1+/bwhKrxskn3RJ5IryV4t+C9HHgYrE/8AL7/9IgqsayJJKb8rwvvw/I3tS/ARrKxMsOT4DXygMK1c0uSAj2Rdx/mP3QCw7EjPGdSFntFLpWASxIfKoWBvZzrFylnS02UJqQNinMC76mXdne7CJZJua0ysYKHaDtLLzejpx+6CiAwaBlJiEpgJZQRwCgk3/wAqmggmcO7v+cUwwjBfsjOTZNChoVCeLiDoUcBjsAChQoUAChQoUAAyl/Sp/wC7k/GdBMQMpD+dT/2JPxnQTED7AUcjsMWYAHQoDYFXmYMqtR4lna/MEgQYeA4nY6FDSuO5oDojAHpfiXUyCxIKwUpUNlEEjTnFnGsUModiROmqY2QgqGhIc94aMJ0trqypQhCaGoysCtHVkXIuCdHBFiOMPBW99EM02k1FOwr0D6QS1BMnMSQkNw3PzjY1s7Kgn64R45glFWyVqUaZaSGVpdZuCNbBubsrfbWYjjM+fTGSaeYiYUhzYJ4Fy5tqPfDTS5XZPG58Gq/gysyvHWLC+2MyS5GULS5US5D2Y+RjW9G+kUs081alpSEk5cy0hwEg5nUbBzfhe/DBqwSrmTOrTJKsz7pSlKHIBJUQSBZ7dwjVdHuiEilyqm5Z85wWZ5SCLhk+uoG+ZXAEANDZMsUts5h9Pkm6ot4GiYsmeoGTKUS2b+8W+yAwJGvaIA4Ai8GF1BKQgOmWgMHUVFgLFSjcnvhk6epXpdo7cByilUz8t1WDdonuJ217o83N6hzdI9bB6OOJb7CtMtIHjE65h/0t9+keeVOLzZsxCZWfICXKUkpLA2USmzW1VYwYkYhNzN1MhTD1paknf1wpQZn2iDhotX4NKupAd1JHiIz+JVuckZmSAQDz9p/d4iL0nFZaQM9IkP7CULHHRWUxdp8XolapQnktGTyzJbwBgSURebX+ICwKUUy0jQuefrXL9598GaCY5APD4EQXRRSJl0pSW3S3m4iKVhaQSULUDo1iB8DrCvG27D315GGiQrMVJBzFzYObAO+uiQPARJJpgn0CpO2tu9lOI6uRNS/oq7re4x3r2sQociDDJyiJafRDiVVMlS1KSQWYAq1ckDbXWBeB9KVTJQM1YC39nMlrWBSdW98PxsZ5KmzapZi3rA8YAYFhYTRDI79pjxdjc+H+2zRytDrEnFnotDOBSGL88zv4mLjxiMNlslrjcFJI0Oj7wapqqalnPWAak2V7tfKNEM6ZGeBx6DwhRXpqhKg4ixF00+iDVChQoUdOAmiP53Ufu5H/AMpgsIz0qpy1lV+xTs4Juet4cosy8WOZikkf5b/I+6OSkk9saMJNaDED8cqxJkTJhLZUKLi5drMO+EnFJftMeBDeEeef2mdI5yWkokTeq9dZl5pS0m4AmAEAggcNeUdg1J9k8vKMeiv0dxTLiS5AzLlzB1dnsFAFySMzAAuzsTwvGjrsPkypiZXVqUFBTMtQKEpSH2LjS3fHmHQ/pUmVUpWpglwlSrlZF9QNyGJ7jHouC49Jr6wSyhwZSlB9QkZOFx2lKHPaFz45PcSXpsqj8ZFmfhsk/wCHzN7RP/5/T8xFdWCSXcU0kPsss/P+61faNBOwShQWUiWkm7FTcQ7FXfHZGB0KvQly1M3oqduGirRn9uZt5oz3/CEn/DSRYeiSG/8AbG0VVYRLSQ9PI39cu5e4HVmNQrDsPP8A0VnH95puQe1FeppaH0UJRMXslKyovzAVYDcmwjvtteR1kTXTA4o5CXeXISkX873eU2h0feJZVDm7QTLlyt1FLKLOBlTlHnp36RIqRJQcxSlStQA5QnXYk5jzPCFNqgTmUrQXPdEXNItCEmdlykIdEtORJ1IPaWeKjqbeHCHFvf8AX1yinMngAqKgAQ/eGsfhGfrMQzJYLNzqL+WgexhFc32auKgtB2biiEEFyTslLX5OWD8oC1uH1lWsKRLISFJUnLMSmz65gXuCoNwO8Op+jyFEflllLC+QgBi7Fyde4xpqSiFgiYknQhCsqrEasx2h6ohKVrY1cmoRYZ06sCcw3PrA/GHSFT3dQlK8FJJH7SVEe7aCXV1CBlzrb/MBMHiWf3xRwWQozJ05SQSWSUh0js6lsyu0zFgwD8XhWnaSYnK07/8ACfKhQ7clQ5pyqA2ezK90RKwmUpwJgD6BVlX19JuESyZKlzesB6uSzMtWiwe/X42i7Kp0LcpmpU+oDa8wL+cdStW0I5V5AFR0dWkkoYW9IHIfAhmNuMTU8yqlOylLdrKIWOGuvvgzMpVI9G3dp3ZSL6RCSXZSUu/rDLY928HQXy/ZFIx1RAKpd9DkLEcewo/fHaPHJcz0JoCnbIsZFuOKVN7ngHPxWaetRKkZly1KFlkggFgQkJJNtnfWBooVTAetQc6llWUpAszmymOtrRxS/J32U+jbVVLLmJKZyS1nALA6cNRbnFCZhRQMsopKA5CVDKzubFNgLtpGcp565BSmXMVLSC2RXaSoM3rO3nvBulx0pUy0BQZ8ybHkySWNuBHdHdM5Ul0TUskpJzAg8yOe4s8FqS5Tw++Kv4YhY7CgWGj3b9nWHyZpTq+ri1+BheI7bkqDSZAcHQ8vviyIGSKtzxSdD8xtBJJeNWCVqjFJNdjoUKFGgUyU1TVlV+xT/CbEq5Zbv0iKYh62pYepT/yzb/d4RNNmMGYeOsYPU/Y2YPpoiWY4pKgHQog8tDyji1O0ShUYXNp6NXaplKsw6VNczKaRMUzErlgqI3AXqNOMS9GsEpZNT1kmUZazLUlhMUpGUlJslVhoIfU1GUb93hcxHgtQeul3N8w/9JOnhGr0+ablTejNlwxq62Z/+2GnSpdOSrq3OUryFdjnZLI7Rc8NIu/2T0vVU05loU8yxAWlgEi5ExKSHLnTeIv7Ts8xdKmSFKX1jhKdTlCnbzDnZntBdM5k5Rw0BceKvW+EaZ5eFkoYedUZbFOiiqipWtS+pk3HZLlXaW/ZDJZsvHXwg3TSZFMjqpKAgbn1lK9patVH3BrCHVlSxdR2sNPdA5NSZiso467bPGV5pS0bMfp1Hb7LVRUM1zeA2O106WEGUjrAVdprqszBLnUuS7ertEmILVLPZ7SnGocNqbP8IbilLPniUhctCgkqdgU3KezYqIPfsWO0NiS8nM0mlo5JSJ7Spij+TSnMlFgynykd2Uh+RiaRh9IS6usD2cAKOrelzd274JYLNlykzJS0vcFV9HuAm7gA2dzBCkFKOylJRmL6guQwLB/p3hqV6ejvKXHaO0cinSAEzjmszjKdGH054xd/4cNlg8uL20MMMqQ/ZmgBmIJbexBtx98WBQWdKgeDK8fOFf8ABBv9/wBjEy5iNCocgS3kXH+8D8LWEzZhM0rmI7OUgBIKmdQIF3bjaCzzUiyiRa2vx+rRQNQc5JSnmWY78LamByXZ2Kb1/orJUnrFdsolpWSpLkeqzFrsXdu6L9PSAhwtLn4E2F+TxTWiSJmZeZKlgFQF0kgMkkDdhBCZIGUELBFtdvp9I5arR2XY5SpyOYHcbBrt3QIxWuWolPogjVnbXhf/AGi3OnzEFgMz6AacHiLEDLWkhSS13yqIOwu1w/LhHW00EVsilYQcqiFpzKcuL9prG9+EVjRlVUpedjLSwTrme9y/j84vSJodkKPZFnsbHnraKtNKJKjNBdyDuCGsQC+v+kLpspFvYyXUy1t1oDqDhxrYWJDHxjszBUkEy1lOvZPaGt7nRxzMWqWnQtWVLJLGx2GlttOESy5K5fpDe3j9e+BSfQkkr12Z+upVoAzggbEXSzN9aQZwnESogL7dtdxpdt9YbVLuAN2B33BNogVRgALAyqvlPqE8xZrcIdNT0jj0jQU0lykg3u/MDxgvTztjqIyFJXqlntNbgfhxH1aDdHWiYezZTD65w0OUGQn8g68KGoNoUbkzOZY9cK2pMpIUMkhwdXyzPd9bwyfOX68hQIN2JDix2BEFMN/TKvukfyrgxkBhMmPkUx5eKqjJmdLPtp5Fj38C8MRUJB9Ld9xya4YC0aqdTIVqkHvEC62lk3BlpfkG1u8YsuLj2ao509KzN1s9WbMEKUNCUlKu5gkk+6K9LNmKm55YyBBIK1Ds6Mw9osfRG+pEdrsPlrV2gMiErWpB0LBwNna7/K0WVzmSAmyQLACwAA7ICQzcvviXKMOkX4uSqyWdVPuSTZz6Sr7nYchbv1gZiGJoky1rUcuVJIcG5bsptxLCKScZzpzywtQIsoS1Me9xsdvjAGsxD8JUZKpakhAJzF0hUxJSQg2sPSctq2sd4Sl9hk1j+oZTUlYHWKuXLBw4dwQ78390RLUVLMpIVdJ7SRZuLgu7mCs7BkU6UKF3S5IVndYy2ClXIbwYGJamlR+ComhQ6ws8xgSySTcA3YWhIpp0VlOLVrz/ALKa50/M5TqoEAobRW7sXZoLzcanE5lBJZj6Jbe+usDaObMsJc10tchYuXN3JN7wTppswuF9ttQQFjiPrkIe23VkGq20Z8Y2iZXKGQKACUqa4ulKlbWYgDWxTzgo8kzFzFEy0hmy3HaDKJtcvf6MCcIoZkmcpRps3pXKsoIIAABS72ux0bZoPorpUvKkylSy2npgcbkB7vDzjFPQuGUmnaLkiRLWCUzcwPthiOJ2LPFfFEoppXWKTmCWvKuri4A2HaMRVlfLUUJStyDmKcpfKNzawuPMQLx+cqXkKSkoUoJULFOpuQ99YnOTj4Hhi5urNIgzXdKixBL663BL8m8obLqphcLluOI1fRh5e+IsPqpxCWXYpB0szBrOzfVouHEF5HVLQctirMUkF2sMp57wid+RJJxdUSzVSrZ0gG1i3mDENRSmYy5RdJtr8PfFKbNlzFhClFKgQptQXt36QUoMOyIZKi9ySAUO54Q9CS+JFJoJgfKz21uN/K0SzkBJZcnM/rC19B9cocudUSzYBSeYAO9ndorr6RMD1ku7WA3t47naOiNyeyrLJMxeglpsCLtoACoO+kWUEeqUkfXzgV0dqlKE1Cpa0FQ0OVTsXBzpJvqMu0DKvEEyatiM7J7TbObqsO0Q2/HWFyLi6L4k59GsFMiYLDKqHplzEDtDMOd7RSBKTrm2trqz+FovUNaF2JdtQdfEbQKQk4tddFaqKWz6HgeA7oYhOZOd9XLOwv8AdrFytQkJZIdR0HH/AEiX8CTlSU9lwLcm0aH2tic10wfiGGPly6EEgO5B1OU8YbhFASXBdg778PC0Hp0l99teetokw+QA5G+u9xaNUfmjO3RblaCFDUpI7n+dvNoUaI9bIgnC1D8MrOQkP/5FGDYMZylpc1ZVly7SP5FcIWL06ku2Y7jKS7+BieXNw8D44KWrNGVRWqZAWIxVPUGZdK5lmBGY2JGmuo+6I6iqXLS/WzPBaj8YyS9VGWmjT/1ZR6ZPWyTLqCNlS5w5nsGwLcXgBjdarqggEAr3FmTZ782+MMwWrVMqR1i1KsoDMXuUEMQb77cYhmqJVLdHWAJAyKJCSLa5S+u0T1yT8FVy4teTUdAZaTRygbAI7h6Sxw5QdosKY+kTrzs51fWMxR9I2EuUiQnLlBGUlIBLkgDhcb8YO02ONbq1Bte1m35nnFoTjexZQyLoJVmES1gulJLFnQD90ZbG5YkSgsywEFTLYFmUkbDcl78QBaNEekSGUSlQyhza3waAmC1qZ0qaqesvOd0jtBIYgZS3A+4QZHCT0cxLJFW1ox1VXmTOMoDOhSUrBQEj0nYjRxY6vtEknEE3bOCSC5DFzsMhsf8ASKderI5mZStBAWM2UGWlal2JGhCnF922aLNPWyp0s5FhTJAfKEAEZy4yBvRHdpEkrVmzrsK0Kp65YV16kOLOnOHDhhmU798U6ZVd+ErlTJktaCCZamYBgLK7LhTuC+7s7RyglqmIC8qjIl5jozlzmJBZwA4A0cxDh0tXXkLRNBJOUZjkzEWIPEhraXJ5w8U5xdoTI1jnFWU5aqmcywlVlABQSSSglJKmHqhrcedonqJMypKOrJKUKIINmUSB2gbuByteClBQS0yerXMP4QEgkqKgQAwCQAScxsGOrnQEQ3pDVThLlKSpSu2nsv6RdNn5uRDSlcFBiJRhklKITRWqkpCHyhISCSHcs1neztaGUeL9ZN6hS37OdwAQGVocod9Cx4iB8oqmqUpQfJKJMsnslaSC4IKW3BLw/o7h65kybP6tCZYQotLUVLdRQpSWUNmNyXO2jRBQd/spyju/7NIcLTMYomJUQCMu4dTnnyiwmkmy3CSoDXUsS1hfuEChTIUkqM6WczntEINhqH102PAxImbPksUzCU7pUApLNsTcAEWY7wSpd6I7fTsIysaWkELSlTM7W3+uEQVKZFTlAJQo62bY+DxyXi0uYwmS8r+sA42a+vui7SIlrzBDZbl9uBc7QJybROUUu1RDTUSSnPLKVdkgEWfQbd2seeYxVKXPyoQc2ZQV6yjlJBsLtvGnwTDJlIJmSWQzgkhkqbRTsHfVw7Ozw3C6WSJsxYSpK5juk6Au5KO8/CEnB2bPTyWNt9luhqXyh8qwAkhWhYMb7l4vTKUhlJsRw+FxpveBNfMlonpkKJzrDhwdS7Jf2iz+EGKCcpIGb4x2FPTJZL+x2pBZwXUxAc8tvGLFHNPokvlsCdw5s3LR/veGTEgqcAuHbfWJ6OSSSBvfmIff1I/Hsuy5tosU6u3yI94ilNQU2IJ5xeoi57opik1JIhkSq0XYUKFHomcBYT+mVn8D+nBOpU2zwLwg/nlb3yP6UXZ5WX7JjP6j8UNBbMpLw9UuraWoiXOKswawmAFQUHOh0YcjvGf6eInSepBQoJmE5lIukAAdl2tuTyBjbTUkEKCS6VBXDQ3vvZ4K4jITMRlIcWLcRwbQ84zQxRcba6NjzuMl+DyigloQt/RIIIQCqYQ3ZKnIS6S1iwcHwg0rCFCXMV2ksGQHuwUnM/PK4g1S9E6emSrqE+ktJA1ygqFhy5aMAIsY2AmXlCVE9rMzln4tvHJQUU5D+8pSSQAmUoElSkDtJlqCQDldWWwCti8ZnoniEgTUqbtoBz9WorzoAs7rJKiWV5+zEnSlHXLkyC5SVElLkJJALOLOwCofh+FplTpSQhIzqWl/WLyphu1iHA8hE8UlqL8m2WJuLnYbx5M2ZMTJQnqpZDqU73CiCCBqzCw1Kr2Z7dJQISAkTSALAZXezAkvfeCmNU+UygNVZzro+Qt9c4rol6H/AH0MLlajkaoljk5Yk7Mf05w7MlCxlUUzEvfVKgoZSeDtxi/0HoUmYSJfZUh1cFMtILaWZard8R9L5AUmWFAhlv2TlJIuCXBBY203MGug1IpBXmB9E5XtY30NxcRfDFtqXgMuSPtSjewZVYBMLoQFJCXSUpWUggWFnbZ28IzkjG5zJp0FpktXaKhdkMk5g+pJfjYneNl0ikzTOnJSopBLgi7ApSXABBBzZoqz6DrE9WE5AoMVJYqyuT69yddzrFFk4Wl2R4PJxk+iDCsSM0KK6QZNlpWApbEsoggFywvc35iLVdTJCB1hIQ4IIBOpsl9n0OkWKOmASlCQMrZcptbTRveIJKSgIVLmiyklLMSddhEnbGlxj0CZVBMQJikpbsEi4UqY5fspSTbYaatFvobRZVzFiaQlZSrKAyns4IULJzZrN4x0lVJKlgOklSWGTMCAPQKXGVO9jtEtN0hp500IWyVoJ7RBYqSWdChcXe1tDDxaU7RGak4NLpnMbww/lEWyqlTdLN2V2HEX0jMYVMmoSgon5pbAMoOHDByNRqAwa45xvptOgpPaUskKZ9sySNT3mMrKwwypaUWBcbuxsNu6JZCmB6dktLiCZicplGURbMLoLZT3pJfQ8IoV6SiekS1F1kJUE3dKixCmDsRzgPgeETJClzwnLTl0zSlQJTMBSAQyiHJ1dwxudCC+FymnzFFXo5GFy4IBzXaxAt4jaOPG3JUVTjG78B2vxKaghM0lKBlCuBD2s1/CIq+nzFJlkkW0I0cXEAamoqplYpM1aRT3JQQ6mToUeyW7Tv4RbkTTInBCiTLmFzl0BLMoctH7+QgyuxIwcCnjNYo1bI/5NKVZtdAC55AkC33xtqeX1iELytmSkkC7OHjzqpXMqJ35MJC5imKUsSUg3SVO7DKCdrchHqHRxBEpCFapSEngGEJjg5FPV/CMf0RqpFIllYDkaA77OW5cIodJcyKWZ+VEpakhiJnVqsoWSrnp4xqKiUSlhy8vGMr0tlqJRPQkFSFZQFB7Of8AUeMapYuKPPxSc5USdAKibNpslXMQuolqUlQCgpSEm6EzCnVWUi/BtS5jUU8kJ0jH9H6xC65S0M06QCRuFIUwDHkT9CNqDGmEYv5E8ycZUOhQoUVJADCR+eVp5yP6QgjVDiS3IkfCKGEfplb3yP6QgpPlPGb1Cl4GgwVMpQ+qjv6RP3wOqZ65Ck5CO1mcK0ZIBLs3IeEFpspjAvErrlvwWPHKI89SdmyCT0+huDyZ6wtRWbumzdns2Itpm+EVptCJgSZhUVMlzmLgjhwu8avDEtLHcPgIATk639YjyUWi+dVCNHMUrmzGVMlOYKSHSVlKXLuAUpJDvbd9Y1FHIUV0ynLZ3IAASXCr28vOKiqEAykJuBYP2tVp1fx98azqsspLIJY2A1ABPHgIfBXFfkbPkfIz3SGtmLWhMkJYBQVmBZ+yGtd7K0gZMqZyAnMgHQkhzxfKkfefOLiXVfj9fGCHVBgDr9eUZJ5m5NtGpQjGKRmqeuRPnypaM2YKUe0lm7BBuDp4/dGvqFmSc+QqOUWH7ShfgLwCxOqRIXIOQqWpZSnKz6XzF9voRfxDFutIpEZ0KVLVmmOykNplG5sb3ZtLxtxZY+3+DHli1K1sq4hVCZNdm7I01YWD+8QpJDWGwimetQpEueQpKiwnhJDEiyZiE2uSwUNyLCJ5BdwQxBYjgwGnn74hKP8Amto1Ysia4BJMxId21YbwwzB/ydjzD7DjeFJuNHvF+Qm/y8IdSdE8lGarlrmzMp6wLbVYzITo5lNbMed+UTycF6tEvIgHIfE+sSTu6nMaZUkKsQ4Pu++I5ycikpNyXynjbQ+DwcU3Yiy0qRGLAnIS3PlZ4pqCVSyt0lSX7L3zDQNsXaDs2SOrUSdvuaBtVh+eV+TUZbm5CQ55doOL76x2WNpdE4ZFZR6OYfkolSyhyUqzA6qJFzw1LeEZKmWZXZXcJUQD/wBl/eJB5Bpg5G20arCjMpiuWQZks6JJDhWW4va9htcveMLXVCjIzMSpUwJtcZUpXnJ0GUEq4O/OKX0dSdy8iwirJlqmrS6lTHzXcdo5rbBiBex14Ro5MozKZKmYpWtH/dclPkC0efUVQpNYmUpWYZhnKbpymzlt2IOzc49c6N0v5FJIZ5hUB4Nv3RzLxydKhocsX2K+HS6CjUlU5cpE9bsZhGfm24GnlGro0XJCnBYhtLjjwMeY9LcDlprRMmskTlE7MtIyZwoZs2cAFlJZs2u0ek4BKUmSlKlBTCxDnsuctzcnK0dxKLdfgln5fdu7CLRlcbpPUUf7yY4uwSBoQ29/eY1cAMfF0+JHM9/3RpyR5KiOKTjK0YinSKLE5aM7pVkA/ZmOltdHIvHqqY8qx3o3WTK8TEIStKihSTm9BKBLAC7WNn3e+keqpieBOKaNHq5KfGV7rY6FChRcxgXCz+d1n8D+nBhUBcJP53Wd8j+lBuBnEA6+qv6Js/lzgVOn5lI7yNffGnqKNKnNweUZDpGBTKlzFCYwWA6U5gRc3Y68tXjzsuBp2jdhyQqjX0QZCQzWFvCM7Ui6w+kxXh2o5S9NKdUuesZyZKygpykEkMAz7F9e/uipOqOuHWylApUfVvfcEbKBgzr4RiLgT5OySahKVhaiQycx1sEl3t3abxqpk9IS5KQNLlg5D78tox8qpUm+r6h2bfS8ZmTiYm0s1Cs6kqWpUsqSVCwBTdV7Ns8JjzKC6LTwOe7NDKkrSSQ5BLjTR7e6GqmTCQ4UQx3Oz8Iu0EzPKQoOxSO/S9oISZYUNX+PlGW23pFZNLsyAqzMqZcpEskygtSiXAdScouoC99vnEkrEQcQfq1v1YQbKYEkqLuBcBteLPGxXRqLWbv2+tIjOFAjtFzwBYEDYkbHh3xeMG1b0R96P8g+rInDIBmSlSVKUzh0lwkHftMX0tEi6YsOO54mCqKdgAzJGiQGHlHTJys+sXpceK6Jxnu/ILKCkAHR/q3nF2n0Bb6008IU8jUjTnEBnlmSb8WcbRyiktl93A1EVplVLXOT23CNufEjgB90Z3H6wU8ozp8xWVwAlPpEksAHsN/KCXQnEaWdLeQlQUPSEwflBrqXIOmxho9k5RpWXuk9enqcqVFyRoC9u1toLe+M7hciY/XGYpS1H0VLUoJF2ASpTA313eF/aeSiSky0eko51JS68gSXKTlJcFiNNIzvRbGqqZLVNmEKDpQjMmwXcFVw+UjKWJvxhMrduTf6NGCPwSS7sb0dx+rn1U2nnLUQEKJUWASsLSbEAF2zcdAeMaiRhSlKTLlpbLqSbAbAtrx5vGJxiapC1TErUSo5iX7RPFx8B7o3/QasUadExRJKyWO5SksH9/g0JBqb+XRbPjeKHKL3+DKT8FTRTFIWMwmdYc4JykFQcA3KVB02JcNaNl0ZxBlqkKXmyh0OGLCzONf94s4/ISRkUnMg3UNwDd0/5gWLxhqiZOpawAurO3VrGhSMwL3cKAd0twg3GdojFrNj4y7o9Bq0ISlS1oSpSnDqGbKm5A/ZFy3fDuj1SkZ0uAmxA9lyQpIPAH4xkpvShMvsKQubmP8Ady26wOWCsqlB0K4vaF0cwqp64zFnq5RDJlntTdrqI7KfRHHfTa0ZNSTMrh8WmbupxeVLUJapiQshwn1m4tGex3EAuYgyyCADvv3dzxcUuXThwA7lRGqlE8S+vMmJcGUmfMWtQGZDBLaCxch9TfWNCnydCcOMbolwGd1mdWzgDgQAz+cGUiElMdi1EHt2dhQoUdACYV+l1n8D+nBuAeEfplb3yP6UHBAcRww0ph8KA6RGWIgnSrN36Wi0qGERnzKxk6AFbgSFgggEFwQoOCDs28RUmEIl9lAUBwSkJHexjQTDFZKjfvt3RicIouss6oiRSPs3ec3uAAixJkBIurlow8hERVzjq3If74ZSS6FcW+y3mEVZtQnc7wwOdm90YXpYDVVEuUlWUSyQeCkqCMy7EZVBiE6m/OHTcvB2MFdNm1nVyUpJJskEl7AAXv4QOp8UTOQJkpQUm4ty11u8C+k9UDJMkAKzo30azKPG8COhChLT1CmdRKs3E2TptYAW4RJ5N0boen+HKiPpx0om0apeRCSFoWcygSxTlAcBmF38GjS9GqxdTTSJq0gLmS0rIQbDMArfkRaPPulFaZ81iR1aCQEtrsSeLgWGnjE/RXpJMkz5cpAeWSElBNhY9tIPokXNtRDRyrovk9FPjyX9Gs6c4UJ8tMpISqYATlV6AcMFKHI6Bw94of2d4bOo0rNQ7lkgi6WG5L2O0HaEJJXnLqUFZnGpt8LWtAydiRSpQPOx0UktfxNoeqMf+PFlnpPiCJzyz2kpDkAt2nF9nZ/jxEAZNSnKQnLcudg4cg2vu8AsaxUSlKIJBdDPYl0hQtxuA/F4r0VJUzQerkre4YpId7hTqA7IBHM7bxeWODjsyRyZYS11ZNi81gTZxr3tcOe6Nn0drUS6STkKVIly/SBBDg3ciwIa/OAUroBVzldsoloNyzk+AU1yN42mDdCJMlAQslaUl2UbPcuQLG5JY2vGWGJ00j0/Ueog0tjcSrJi1JMhAm37TEZWISQ69BZ9LxFL6NzZq881eUeym+nFShwtYRoF4hIljKliR6qQ7fcIGVWLzVWT2ByueFzBJQi9syY+cvqqRLJoJFKAGCT3lSla2JU6iO+K9Tiz2lukDVVn+XOIqagmTS6RmHtK0+ZgzR4ChJBWc5FxskHu+cPFTn0qQScIfZ2wLS4bMnKzpNt1Ke/PnGqoaJMoFt9TFhKRwh7Rrx4lDfkzZMsp/wACEKFCipIUKOGFAADwj9Mre+R/SEHRALCP0yt75H9IQdgOIUKFCgOnIatDw+FHHFNUwKsyQeMQKkq4e+CBhRF4IsdTaKKJB3ESGVyi1EUx+fg0K/TpA5tlOqlHKWBJY629+0eR4nMV1qyJoDDvIB7QNxYuBePYJgUQ2VRfioC3htAhHRWmY/mckOXLupyNH4w+NKF6FknLyef4hiKJdPSLKiZsyRLKg+2UZFcgfHU8IG4ZWrNTLXLlrUxFkoJZyrcBnYnfaPXpWCpGyBo2VAs1m8osKwpBDEr8FFP8rRmfpXKVnp4/XrHi4VZ4DUzSlRQsqzZiNGNraeEN6M12StkMCp1MQ2YsoFJskPZzHuA6G0OZSzTpUpWpWVTHbT0yYuS5VNTjsplSwA1gE28Lx2PpuLtstl/5RThxUTIy6KqmehKUnsKTmUyQCwKFByFWuNImkdCJsxIFRUMwLdV6QcgvmWNtNOEaWbjSB6AUs35DzMUJmMzFPlypHDUx2XtR23ZhTyz0lQ2i6IUshIABYBnWpz4mxMXpdXTyhll5e5IHxgKvMtQKlFR9220WpOGrUzJYcT2R84RZG/pEZ4kl85FqoxhZshDftRSmCbM9MlQ4Cw4aQZpMKb0jflblrvBCXISnQQ/s5J/Z0S92EPqjO0+DrVsEDnq3hBSkwZCNe2eKvlBECHRaHp4REnnnLyNCY7HYUXInI7ChQAKFChQAKFChQAZWnxinkVtYJ0+VKKuoKQtYSSOqZwCeIPlBRPSaiOlXIP8AFT84uoSCouBt98PTLTfsjygOFD8ZKP8AW5H2qfnC/GOj/W5H2qfnBHqk+yPKF1SfZHlAAOPSOj/W5H2qfnHD0kox/i5H2qfnBLqk+yPKEJSfZHlAANHSWj/W5H2qfnDD0roRY1tP9qn5wV6pPsjyjglJ9keUdAFfjbQfrtN9sj5w1PS/DzpXU32yPnBcyk+yPKOGWOA8o5oLA6+mmHDWvpR/GR84Z+O+G/8AWFL9uj/7Qb6tLeiPKHCUn2R5QaCwKjpnhx0r6U905Hzhszpphw/5wpR/HR84NKlj2R5R3qxwHlBoLM8vpVhq7Gvplf8AiE/coRCnFsLNk1lPzach/eY0xljgPKO9WOA8oVwi+0dUmumZpWMYZoayn8ZyfnDk4/hYDCspvtkfONIJY4DyhdWngPKOe1D8Hfcl+QHI6RYcPRq6bwmo+Lxa/GSj/W5H2qfnF/IOA8hDjLDaDyh+KRxtlEdIKT9Zk/aJ+cJXSGkGtVIH8VPzi71Y4DyhGWOA8oDgPV0loxrVyPtU/OG/jRRfrlP9qn5wTVKT7I8o5kHAeUGgsHp6TUR0q5H2qfnDk9IqQ6VUj7VPzi91Y9keUOTKT7I8oKAHnpFSfrUj7VPzjn4yUf63I+1T84IGWOA8oRlJ9keUdAHp6SUZDirkN+9T84fLx2lVpUyT3TE/OLvVjgPKEJSfZHlABVOM036xJ+0T84UW+pT7I8o5HNAf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438904"/>
            <a:ext cx="6444000" cy="34251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Выгнутая вправо стрелка 1"/>
          <p:cNvSpPr/>
          <p:nvPr/>
        </p:nvSpPr>
        <p:spPr bwMode="auto">
          <a:xfrm>
            <a:off x="7308304" y="548680"/>
            <a:ext cx="1008112" cy="504056"/>
          </a:xfrm>
          <a:prstGeom prst="curvedLeftArrow">
            <a:avLst/>
          </a:prstGeom>
          <a:solidFill>
            <a:srgbClr val="3333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rgbClr val="002060"/>
              </a:solidFill>
              <a:effectLst/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b="1" dirty="0" smtClean="0">
                <a:solidFill>
                  <a:srgbClr val="002060"/>
                </a:solidFill>
                <a:latin typeface="Arial Black" pitchFamily="34" charset="0"/>
              </a:rPr>
              <a:t>ОСТРАКОН</a:t>
            </a:r>
            <a:endParaRPr lang="ru-RU" b="1" dirty="0">
              <a:solidFill>
                <a:srgbClr val="002060"/>
              </a:solidFill>
              <a:latin typeface="Arial Black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1428736"/>
            <a:ext cx="7620000" cy="513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660161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00962" y="-27952"/>
            <a:ext cx="770485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4800" b="1" dirty="0" smtClean="0">
                <a:solidFill>
                  <a:srgbClr val="3333CC"/>
                </a:solidFill>
              </a:rPr>
              <a:t>РАДА 500 (БУЛЕ)</a:t>
            </a:r>
            <a:endParaRPr lang="ru-RU" sz="4800" b="1" dirty="0">
              <a:solidFill>
                <a:srgbClr val="3333CC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392488" y="982270"/>
            <a:ext cx="4572000" cy="2862322"/>
          </a:xfrm>
          <a:prstGeom prst="rect">
            <a:avLst/>
          </a:prstGeom>
          <a:solidFill>
            <a:srgbClr val="CCECFF"/>
          </a:solidFill>
          <a:ln w="28575">
            <a:solidFill>
              <a:schemeClr val="tx2"/>
            </a:solidFill>
          </a:ln>
        </p:spPr>
        <p:txBody>
          <a:bodyPr>
            <a:spAutoFit/>
          </a:bodyPr>
          <a:lstStyle/>
          <a:p>
            <a:pPr lvl="0" algn="ctr"/>
            <a:r>
              <a:rPr lang="ru-RU" sz="3000" b="1" dirty="0" err="1">
                <a:solidFill>
                  <a:schemeClr val="tx2"/>
                </a:solidFill>
              </a:rPr>
              <a:t>вищий</a:t>
            </a:r>
            <a:r>
              <a:rPr lang="ru-RU" sz="3000" b="1" dirty="0">
                <a:solidFill>
                  <a:schemeClr val="tx2"/>
                </a:solidFill>
              </a:rPr>
              <a:t> орган </a:t>
            </a:r>
            <a:r>
              <a:rPr lang="ru-RU" sz="3000" b="1" dirty="0" err="1">
                <a:solidFill>
                  <a:schemeClr val="tx2"/>
                </a:solidFill>
              </a:rPr>
              <a:t>виконавчої</a:t>
            </a:r>
            <a:r>
              <a:rPr lang="ru-RU" sz="3000" b="1" dirty="0">
                <a:solidFill>
                  <a:schemeClr val="tx2"/>
                </a:solidFill>
              </a:rPr>
              <a:t> </a:t>
            </a:r>
            <a:r>
              <a:rPr lang="ru-RU" sz="3000" b="1" dirty="0" err="1">
                <a:solidFill>
                  <a:schemeClr val="tx2"/>
                </a:solidFill>
              </a:rPr>
              <a:t>влади</a:t>
            </a:r>
            <a:r>
              <a:rPr lang="ru-RU" sz="3000" b="1" dirty="0">
                <a:solidFill>
                  <a:schemeClr val="tx2"/>
                </a:solidFill>
              </a:rPr>
              <a:t> та державного контролю. </a:t>
            </a:r>
            <a:r>
              <a:rPr lang="ru-RU" sz="3000" b="1" dirty="0" err="1">
                <a:solidFill>
                  <a:schemeClr val="tx2"/>
                </a:solidFill>
              </a:rPr>
              <a:t>Обирався</a:t>
            </a:r>
            <a:r>
              <a:rPr lang="ru-RU" sz="3000" b="1" dirty="0">
                <a:solidFill>
                  <a:schemeClr val="tx2"/>
                </a:solidFill>
              </a:rPr>
              <a:t> на </a:t>
            </a:r>
            <a:r>
              <a:rPr lang="ru-RU" sz="3000" b="1" dirty="0" err="1">
                <a:solidFill>
                  <a:schemeClr val="tx2"/>
                </a:solidFill>
              </a:rPr>
              <a:t>певний</a:t>
            </a:r>
            <a:r>
              <a:rPr lang="ru-RU" sz="3000" b="1" dirty="0">
                <a:solidFill>
                  <a:schemeClr val="tx2"/>
                </a:solidFill>
              </a:rPr>
              <a:t> </a:t>
            </a:r>
            <a:r>
              <a:rPr lang="ru-RU" sz="3000" b="1" dirty="0" err="1">
                <a:solidFill>
                  <a:schemeClr val="tx2"/>
                </a:solidFill>
              </a:rPr>
              <a:t>термін</a:t>
            </a:r>
            <a:r>
              <a:rPr lang="ru-RU" sz="3000" b="1" dirty="0">
                <a:solidFill>
                  <a:schemeClr val="tx2"/>
                </a:solidFill>
              </a:rPr>
              <a:t> і </a:t>
            </a:r>
            <a:r>
              <a:rPr lang="ru-RU" sz="3000" b="1" dirty="0" err="1">
                <a:solidFill>
                  <a:schemeClr val="tx2"/>
                </a:solidFill>
              </a:rPr>
              <a:t>готував</a:t>
            </a:r>
            <a:r>
              <a:rPr lang="ru-RU" sz="3000" b="1" dirty="0">
                <a:solidFill>
                  <a:schemeClr val="tx2"/>
                </a:solidFill>
              </a:rPr>
              <a:t> </a:t>
            </a:r>
            <a:r>
              <a:rPr lang="ru-RU" sz="3000" b="1" dirty="0" err="1">
                <a:solidFill>
                  <a:schemeClr val="tx2"/>
                </a:solidFill>
              </a:rPr>
              <a:t>справи</a:t>
            </a:r>
            <a:r>
              <a:rPr lang="ru-RU" sz="3000" b="1" dirty="0">
                <a:solidFill>
                  <a:schemeClr val="tx2"/>
                </a:solidFill>
              </a:rPr>
              <a:t> для </a:t>
            </a:r>
            <a:r>
              <a:rPr lang="ru-RU" sz="3000" b="1" dirty="0" err="1">
                <a:solidFill>
                  <a:schemeClr val="tx2"/>
                </a:solidFill>
              </a:rPr>
              <a:t>народних</a:t>
            </a:r>
            <a:r>
              <a:rPr lang="ru-RU" sz="3000" b="1" dirty="0">
                <a:solidFill>
                  <a:schemeClr val="tx2"/>
                </a:solidFill>
              </a:rPr>
              <a:t> </a:t>
            </a:r>
            <a:r>
              <a:rPr lang="ru-RU" sz="3000" b="1" dirty="0" err="1" smtClean="0">
                <a:solidFill>
                  <a:schemeClr val="tx2"/>
                </a:solidFill>
              </a:rPr>
              <a:t>зборів</a:t>
            </a:r>
            <a:r>
              <a:rPr lang="ru-RU" sz="3000" b="1" dirty="0" smtClean="0">
                <a:solidFill>
                  <a:schemeClr val="tx2"/>
                </a:solidFill>
              </a:rPr>
              <a:t> </a:t>
            </a:r>
            <a:endParaRPr lang="ru-RU" sz="3000" b="1" dirty="0">
              <a:solidFill>
                <a:schemeClr val="tx2"/>
              </a:solidFill>
            </a:endParaRPr>
          </a:p>
        </p:txBody>
      </p:sp>
      <p:sp>
        <p:nvSpPr>
          <p:cNvPr id="4" name="Выгнутая вправо стрелка 3"/>
          <p:cNvSpPr/>
          <p:nvPr/>
        </p:nvSpPr>
        <p:spPr bwMode="auto">
          <a:xfrm>
            <a:off x="7517503" y="333685"/>
            <a:ext cx="864096" cy="723275"/>
          </a:xfrm>
          <a:prstGeom prst="curvedLef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</a:endParaRPr>
          </a:p>
        </p:txBody>
      </p:sp>
      <p:sp>
        <p:nvSpPr>
          <p:cNvPr id="126978" name="AutoShape 2" descr="&amp;Kcy;&amp;acy;&amp;rcy;&amp;tcy;&amp;icy;&amp;ncy;&amp;kcy;&amp;icy; &amp;pcy;&amp;ocy; &amp;zcy;&amp;acy;&amp;pcy;&amp;rcy;&amp;ocy;&amp;scy;&amp;ucy; &amp;dcy;&amp;rcy;&amp;iecy;&amp;vcy;&amp;ncy;&amp;yacy;&amp;yacy; &amp;gcy;&amp;rcy;&amp;iecy;&amp;tscy;&amp;icy;&amp;yacy; &amp;scy;&amp;ocy;&amp;vcy;&amp;iecy;&amp;tcy; 500"/>
          <p:cNvSpPr>
            <a:spLocks noChangeAspect="1" noChangeArrowheads="1"/>
          </p:cNvSpPr>
          <p:nvPr/>
        </p:nvSpPr>
        <p:spPr bwMode="auto">
          <a:xfrm>
            <a:off x="155575" y="-1309688"/>
            <a:ext cx="3333750" cy="2733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6980" name="AutoShape 4" descr="&amp;Kcy;&amp;acy;&amp;rcy;&amp;tcy;&amp;icy;&amp;ncy;&amp;kcy;&amp;icy; &amp;pcy;&amp;ocy; &amp;zcy;&amp;acy;&amp;pcy;&amp;rcy;&amp;ocy;&amp;scy;&amp;ucy; &amp;dcy;&amp;rcy;&amp;iecy;&amp;vcy;&amp;ncy;&amp;yacy;&amp;yacy; &amp;gcy;&amp;rcy;&amp;iecy;&amp;tscy;&amp;icy;&amp;yacy; &amp;scy;&amp;ocy;&amp;vcy;&amp;iecy;&amp;tcy; 500"/>
          <p:cNvSpPr>
            <a:spLocks noChangeAspect="1" noChangeArrowheads="1"/>
          </p:cNvSpPr>
          <p:nvPr/>
        </p:nvSpPr>
        <p:spPr bwMode="auto">
          <a:xfrm>
            <a:off x="155575" y="-1309688"/>
            <a:ext cx="3333750" cy="2733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6982" name="AutoShape 6" descr="&amp;Kcy;&amp;acy;&amp;rcy;&amp;tcy;&amp;icy;&amp;ncy;&amp;kcy;&amp;icy; &amp;pcy;&amp;ocy; &amp;zcy;&amp;acy;&amp;pcy;&amp;rcy;&amp;ocy;&amp;scy;&amp;ucy; &amp;dcy;&amp;rcy;&amp;iecy;&amp;vcy;&amp;ncy;&amp;yacy;&amp;yacy; &amp;gcy;&amp;rcy;&amp;iecy;&amp;tscy;&amp;icy;&amp;yacy; &amp;scy;&amp;ocy;&amp;vcy;&amp;iecy;&amp;tcy; 500"/>
          <p:cNvSpPr>
            <a:spLocks noChangeAspect="1" noChangeArrowheads="1"/>
          </p:cNvSpPr>
          <p:nvPr/>
        </p:nvSpPr>
        <p:spPr bwMode="auto">
          <a:xfrm>
            <a:off x="155575" y="-1309688"/>
            <a:ext cx="3333750" cy="2733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6984" name="AutoShape 8" descr="&amp;Kcy;&amp;acy;&amp;rcy;&amp;tcy;&amp;icy;&amp;ncy;&amp;kcy;&amp;icy; &amp;pcy;&amp;ocy; &amp;zcy;&amp;acy;&amp;pcy;&amp;rcy;&amp;ocy;&amp;scy;&amp;ucy; &amp;dcy;&amp;rcy;&amp;iecy;&amp;vcy;&amp;ncy;&amp;yacy;&amp;yacy; &amp;gcy;&amp;rcy;&amp;iecy;&amp;tscy;&amp;icy;&amp;yacy; &amp;scy;&amp;ocy;&amp;vcy;&amp;iecy;&amp;tcy; 500"/>
          <p:cNvSpPr>
            <a:spLocks noChangeAspect="1" noChangeArrowheads="1"/>
          </p:cNvSpPr>
          <p:nvPr/>
        </p:nvSpPr>
        <p:spPr bwMode="auto">
          <a:xfrm>
            <a:off x="155575" y="-1309688"/>
            <a:ext cx="3333750" cy="2733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6986" name="AutoShape 10" descr="&amp;Kcy;&amp;acy;&amp;rcy;&amp;tcy;&amp;icy;&amp;ncy;&amp;kcy;&amp;icy; &amp;pcy;&amp;ocy; &amp;zcy;&amp;acy;&amp;pcy;&amp;rcy;&amp;ocy;&amp;scy;&amp;ucy; &amp;dcy;&amp;rcy;&amp;iecy;&amp;vcy;&amp;ncy;&amp;yacy;&amp;yacy; &amp;gcy;&amp;rcy;&amp;iecy;&amp;tscy;&amp;icy;&amp;yacy; &amp;scy;&amp;ocy;&amp;vcy;&amp;iecy;&amp;tcy; 500"/>
          <p:cNvSpPr>
            <a:spLocks noChangeAspect="1" noChangeArrowheads="1"/>
          </p:cNvSpPr>
          <p:nvPr/>
        </p:nvSpPr>
        <p:spPr bwMode="auto">
          <a:xfrm>
            <a:off x="155575" y="-1309688"/>
            <a:ext cx="3333750" cy="2733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6988" name="AutoShape 12" descr="&amp;Kcy;&amp;acy;&amp;rcy;&amp;tcy;&amp;icy;&amp;ncy;&amp;kcy;&amp;icy; &amp;pcy;&amp;ocy; &amp;zcy;&amp;acy;&amp;pcy;&amp;rcy;&amp;ocy;&amp;scy;&amp;ucy; &amp;dcy;&amp;rcy;&amp;iecy;&amp;vcy;&amp;ncy;&amp;yacy;&amp;yacy; &amp;gcy;&amp;rcy;&amp;iecy;&amp;tscy;&amp;icy;&amp;yacy; &amp;scy;&amp;ocy;&amp;vcy;&amp;iecy;&amp;tcy; 500"/>
          <p:cNvSpPr>
            <a:spLocks noChangeAspect="1" noChangeArrowheads="1"/>
          </p:cNvSpPr>
          <p:nvPr/>
        </p:nvSpPr>
        <p:spPr bwMode="auto">
          <a:xfrm>
            <a:off x="155575" y="-1309688"/>
            <a:ext cx="3333750" cy="2733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6990" name="AutoShape 14" descr="&amp;Kcy;&amp;acy;&amp;rcy;&amp;tcy;&amp;icy;&amp;ncy;&amp;kcy;&amp;icy; &amp;pcy;&amp;ocy; &amp;zcy;&amp;acy;&amp;pcy;&amp;rcy;&amp;ocy;&amp;scy;&amp;ucy; &amp;dcy;&amp;rcy;&amp;iecy;&amp;vcy;&amp;ncy;&amp;yacy;&amp;yacy; &amp;gcy;&amp;rcy;&amp;iecy;&amp;tscy;&amp;icy;&amp;yacy; &amp;scy;&amp;ocy;&amp;vcy;&amp;iecy;&amp;tcy; 500"/>
          <p:cNvSpPr>
            <a:spLocks noChangeAspect="1" noChangeArrowheads="1"/>
          </p:cNvSpPr>
          <p:nvPr/>
        </p:nvSpPr>
        <p:spPr bwMode="auto">
          <a:xfrm>
            <a:off x="155575" y="-1309688"/>
            <a:ext cx="3333750" cy="2733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6992" name="AutoShape 16" descr="&amp;Kcy;&amp;acy;&amp;rcy;&amp;tcy;&amp;icy;&amp;ncy;&amp;kcy;&amp;icy; &amp;pcy;&amp;ocy; &amp;zcy;&amp;acy;&amp;pcy;&amp;rcy;&amp;ocy;&amp;scy;&amp;ucy; &amp;dcy;&amp;rcy;&amp;iecy;&amp;vcy;&amp;ncy;&amp;yacy;&amp;yacy; &amp;gcy;&amp;rcy;&amp;iecy;&amp;tscy;&amp;icy;&amp;yacy; &amp;scy;&amp;ocy;&amp;vcy;&amp;iecy;&amp;tcy; 500"/>
          <p:cNvSpPr>
            <a:spLocks noChangeAspect="1" noChangeArrowheads="1"/>
          </p:cNvSpPr>
          <p:nvPr/>
        </p:nvSpPr>
        <p:spPr bwMode="auto">
          <a:xfrm>
            <a:off x="155575" y="-1219200"/>
            <a:ext cx="3333750" cy="25527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6994" name="AutoShape 18" descr="&amp;Kcy;&amp;acy;&amp;rcy;&amp;tcy;&amp;icy;&amp;ncy;&amp;kcy;&amp;icy; &amp;pcy;&amp;ocy; &amp;zcy;&amp;acy;&amp;pcy;&amp;rcy;&amp;ocy;&amp;scy;&amp;ucy; &amp;dcy;&amp;rcy;&amp;iecy;&amp;vcy;&amp;ncy;&amp;yacy;&amp;yacy; &amp;gcy;&amp;rcy;&amp;iecy;&amp;tscy;&amp;icy;&amp;yacy; &amp;scy;&amp;ocy;&amp;vcy;&amp;iecy;&amp;tcy; 500"/>
          <p:cNvSpPr>
            <a:spLocks noChangeAspect="1" noChangeArrowheads="1"/>
          </p:cNvSpPr>
          <p:nvPr/>
        </p:nvSpPr>
        <p:spPr bwMode="auto">
          <a:xfrm>
            <a:off x="155575" y="-1219200"/>
            <a:ext cx="3333750" cy="25527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6996" name="AutoShape 20" descr="data:image/jpeg;base64,/9j/4AAQSkZJRgABAQAAAQABAAD/2wCEAAkGBxMSEhUSExIWFhUXGBgaGRgYGCEYGBoYGhgXGBoXGBcYHiggHRolGxsYIjEhJikrLi4vGB8zODMsNygtLisBCgoKDg0OGxAQGjUlHyYuLS0tLS8tLS0rLS0tLS0tLS0tLS0tLS0tLS0tLS0tLS0tLS0tLS0tLS0tLS0tLS0tLf/AABEIAMsA+AMBIgACEQEDEQH/xAAbAAABBQEBAAAAAAAAAAAAAAAFAAIDBAYBB//EAE4QAAECBAQCBgcCCwYBDQAAAAECEQADBCEFEjFBUWEGEyJxgZEyQlKhsdHwk8EUFiMkNFRyc4OyswczRGLh8RVDRVNVY4KEkqKjw9LT/8QAGQEAAwEBAQAAAAAAAAAAAAAAAAIDBAEF/8QAKREAAgICAgEEAgICAwAAAAAAAAECEQMhEjFBBBMiMlFhcZFCsQUUof/aAAwDAQACEQMRAD8A9apT+ez/ANzI/nnwXECaT9Mn/upH80+CwjrBChQoUcAUKFCgAUKFCgAUKFCgAUKFCgAUKGKmNq0deAB0KFCgAUKFCgAUKFCgAUKORwqgAdCit+Fh2F4sAwqnFukdaaOwoUKGOChQoUAChQoUAChQoUAAqlH53P8A3Uj+afBUQLpR+dz/AN1I+M6CYgfYHYUKFAAoUKFAAoUKFAAoUKOEwAdeOGKuHVYmoCxoX+LRZJgOJ3sxnSLFVCsRJFk/k8xJ7LZ87jZxkIjYy1Ah48p6c1pVUKSkPkI7TvrmOUDYgh25RvOjVWZlLLWU5XFgTdgWDk8YtOHxTMuPL8mmGkzASRwiSAOBVaSVpe7uXbdKfrxg2VbxKSo0Qmpq0PhRR/4kjM1+/bwhKrxskn3RJ5IryV4t+C9HHgYrE/8AL7/9IgqsayJJKb8rwvvw/I3tS/ARrKxMsOT4DXygMK1c0uSAj2Rdx/mP3QCw7EjPGdSFntFLpWASxIfKoWBvZzrFylnS02UJqQNinMC76mXdne7CJZJua0ysYKHaDtLLzejpx+6CiAwaBlJiEpgJZQRwCgk3/wAqmggmcO7v+cUwwjBfsjOTZNChoVCeLiDoUcBjsAChQoUAChQoUAAyl/Sp/wC7k/GdBMQMpD+dT/2JPxnQTED7AUcjsMWYAHQoDYFXmYMqtR4lna/MEgQYeA4nY6FDSuO5oDojAHpfiXUyCxIKwUpUNlEEjTnFnGsUModiROmqY2QgqGhIc94aMJ0trqypQhCaGoysCtHVkXIuCdHBFiOMPBW99EM02k1FOwr0D6QS1BMnMSQkNw3PzjY1s7Kgn64R45glFWyVqUaZaSGVpdZuCNbBubsrfbWYjjM+fTGSaeYiYUhzYJ4Fy5tqPfDTS5XZPG58Gq/gysyvHWLC+2MyS5GULS5US5D2Y+RjW9G+kUs081alpSEk5cy0hwEg5nUbBzfhe/DBqwSrmTOrTJKsz7pSlKHIBJUQSBZ7dwjVdHuiEilyqm5Z85wWZ5SCLhk+uoG+ZXAEANDZMsUts5h9Pkm6ot4GiYsmeoGTKUS2b+8W+yAwJGvaIA4Ai8GF1BKQgOmWgMHUVFgLFSjcnvhk6epXpdo7cByilUz8t1WDdonuJ217o83N6hzdI9bB6OOJb7CtMtIHjE65h/0t9+keeVOLzZsxCZWfICXKUkpLA2USmzW1VYwYkYhNzN1MhTD1paknf1wpQZn2iDhotX4NKupAd1JHiIz+JVuckZmSAQDz9p/d4iL0nFZaQM9IkP7CULHHRWUxdp8XolapQnktGTyzJbwBgSURebX+ICwKUUy0jQuefrXL9598GaCY5APD4EQXRRSJl0pSW3S3m4iKVhaQSULUDo1iB8DrCvG27D315GGiQrMVJBzFzYObAO+uiQPARJJpgn0CpO2tu9lOI6uRNS/oq7re4x3r2sQociDDJyiJafRDiVVMlS1KSQWYAq1ckDbXWBeB9KVTJQM1YC39nMlrWBSdW98PxsZ5KmzapZi3rA8YAYFhYTRDI79pjxdjc+H+2zRytDrEnFnotDOBSGL88zv4mLjxiMNlslrjcFJI0Oj7wapqqalnPWAak2V7tfKNEM6ZGeBx6DwhRXpqhKg4ixF00+iDVChQoUdOAmiP53Ufu5H/AMpgsIz0qpy1lV+xTs4Juet4cosy8WOZikkf5b/I+6OSkk9saMJNaDED8cqxJkTJhLZUKLi5drMO+EnFJftMeBDeEeef2mdI5yWkokTeq9dZl5pS0m4AmAEAggcNeUdg1J9k8vKMeiv0dxTLiS5AzLlzB1dnsFAFySMzAAuzsTwvGjrsPkypiZXVqUFBTMtQKEpSH2LjS3fHmHQ/pUmVUpWpglwlSrlZF9QNyGJ7jHouC49Jr6wSyhwZSlB9QkZOFx2lKHPaFz45PcSXpsqj8ZFmfhsk/wCHzN7RP/5/T8xFdWCSXcU0kPsss/P+61faNBOwShQWUiWkm7FTcQ7FXfHZGB0KvQly1M3oqduGirRn9uZt5oz3/CEn/DSRYeiSG/8AbG0VVYRLSQ9PI39cu5e4HVmNQrDsPP8A0VnH95puQe1FeppaH0UJRMXslKyovzAVYDcmwjvtteR1kTXTA4o5CXeXISkX873eU2h0feJZVDm7QTLlyt1FLKLOBlTlHnp36RIqRJQcxSlStQA5QnXYk5jzPCFNqgTmUrQXPdEXNItCEmdlykIdEtORJ1IPaWeKjqbeHCHFvf8AX1yinMngAqKgAQ/eGsfhGfrMQzJYLNzqL+WgexhFc32auKgtB2biiEEFyTslLX5OWD8oC1uH1lWsKRLISFJUnLMSmz65gXuCoNwO8Op+jyFEflllLC+QgBi7Fyde4xpqSiFgiYknQhCsqrEasx2h6ohKVrY1cmoRYZ06sCcw3PrA/GHSFT3dQlK8FJJH7SVEe7aCXV1CBlzrb/MBMHiWf3xRwWQozJ05SQSWSUh0js6lsyu0zFgwD8XhWnaSYnK07/8ACfKhQ7clQ5pyqA2ezK90RKwmUpwJgD6BVlX19JuESyZKlzesB6uSzMtWiwe/X42i7Kp0LcpmpU+oDa8wL+cdStW0I5V5AFR0dWkkoYW9IHIfAhmNuMTU8yqlOylLdrKIWOGuvvgzMpVI9G3dp3ZSL6RCSXZSUu/rDLY928HQXy/ZFIx1RAKpd9DkLEcewo/fHaPHJcz0JoCnbIsZFuOKVN7ngHPxWaetRKkZly1KFlkggFgQkJJNtnfWBooVTAetQc6llWUpAszmymOtrRxS/J32U+jbVVLLmJKZyS1nALA6cNRbnFCZhRQMsopKA5CVDKzubFNgLtpGcp565BSmXMVLSC2RXaSoM3rO3nvBulx0pUy0BQZ8ybHkySWNuBHdHdM5Ul0TUskpJzAg8yOe4s8FqS5Tw++Kv4YhY7CgWGj3b9nWHyZpTq+ri1+BheI7bkqDSZAcHQ8vviyIGSKtzxSdD8xtBJJeNWCVqjFJNdjoUKFGgUyU1TVlV+xT/CbEq5Zbv0iKYh62pYepT/yzb/d4RNNmMGYeOsYPU/Y2YPpoiWY4pKgHQog8tDyji1O0ShUYXNp6NXaplKsw6VNczKaRMUzErlgqI3AXqNOMS9GsEpZNT1kmUZazLUlhMUpGUlJslVhoIfU1GUb93hcxHgtQeul3N8w/9JOnhGr0+ablTejNlwxq62Z/+2GnSpdOSrq3OUryFdjnZLI7Rc8NIu/2T0vVU05loU8yxAWlgEi5ExKSHLnTeIv7Ts8xdKmSFKX1jhKdTlCnbzDnZntBdM5k5Rw0BceKvW+EaZ5eFkoYedUZbFOiiqipWtS+pk3HZLlXaW/ZDJZsvHXwg3TSZFMjqpKAgbn1lK9patVH3BrCHVlSxdR2sNPdA5NSZiso467bPGV5pS0bMfp1Hb7LVRUM1zeA2O106WEGUjrAVdprqszBLnUuS7ertEmILVLPZ7SnGocNqbP8IbilLPniUhctCgkqdgU3KezYqIPfsWO0NiS8nM0mlo5JSJ7Spij+TSnMlFgynykd2Uh+RiaRh9IS6usD2cAKOrelzd274JYLNlykzJS0vcFV9HuAm7gA2dzBCkFKOylJRmL6guQwLB/p3hqV6ejvKXHaO0cinSAEzjmszjKdGH054xd/4cNlg8uL20MMMqQ/ZmgBmIJbexBtx98WBQWdKgeDK8fOFf8ABBv9/wBjEy5iNCocgS3kXH+8D8LWEzZhM0rmI7OUgBIKmdQIF3bjaCzzUiyiRa2vx+rRQNQc5JSnmWY78LamByXZ2Kb1/orJUnrFdsolpWSpLkeqzFrsXdu6L9PSAhwtLn4E2F+TxTWiSJmZeZKlgFQF0kgMkkDdhBCZIGUELBFtdvp9I5arR2XY5SpyOYHcbBrt3QIxWuWolPogjVnbXhf/AGi3OnzEFgMz6AacHiLEDLWkhSS13yqIOwu1w/LhHW00EVsilYQcqiFpzKcuL9prG9+EVjRlVUpedjLSwTrme9y/j84vSJodkKPZFnsbHnraKtNKJKjNBdyDuCGsQC+v+kLpspFvYyXUy1t1oDqDhxrYWJDHxjszBUkEy1lOvZPaGt7nRxzMWqWnQtWVLJLGx2GlttOESy5K5fpDe3j9e+BSfQkkr12Z+upVoAzggbEXSzN9aQZwnESogL7dtdxpdt9YbVLuAN2B33BNogVRgALAyqvlPqE8xZrcIdNT0jj0jQU0lykg3u/MDxgvTztjqIyFJXqlntNbgfhxH1aDdHWiYezZTD65w0OUGQn8g68KGoNoUbkzOZY9cK2pMpIUMkhwdXyzPd9bwyfOX68hQIN2JDix2BEFMN/TKvukfyrgxkBhMmPkUx5eKqjJmdLPtp5Fj38C8MRUJB9Ld9xya4YC0aqdTIVqkHvEC62lk3BlpfkG1u8YsuLj2ao509KzN1s9WbMEKUNCUlKu5gkk+6K9LNmKm55YyBBIK1Ds6Mw9osfRG+pEdrsPlrV2gMiErWpB0LBwNna7/K0WVzmSAmyQLACwAA7ICQzcvviXKMOkX4uSqyWdVPuSTZz6Sr7nYchbv1gZiGJoky1rUcuVJIcG5bsptxLCKScZzpzywtQIsoS1Me9xsdvjAGsxD8JUZKpakhAJzF0hUxJSQg2sPSctq2sd4Sl9hk1j+oZTUlYHWKuXLBw4dwQ78390RLUVLMpIVdJ7SRZuLgu7mCs7BkU6UKF3S5IVndYy2ClXIbwYGJamlR+ComhQ6ws8xgSySTcA3YWhIpp0VlOLVrz/ALKa50/M5TqoEAobRW7sXZoLzcanE5lBJZj6Jbe+usDaObMsJc10tchYuXN3JN7wTppswuF9ttQQFjiPrkIe23VkGq20Z8Y2iZXKGQKACUqa4ulKlbWYgDWxTzgo8kzFzFEy0hmy3HaDKJtcvf6MCcIoZkmcpRps3pXKsoIIAABS72ux0bZoPorpUvKkylSy2npgcbkB7vDzjFPQuGUmnaLkiRLWCUzcwPthiOJ2LPFfFEoppXWKTmCWvKuri4A2HaMRVlfLUUJStyDmKcpfKNzawuPMQLx+cqXkKSkoUoJULFOpuQ99YnOTj4Hhi5urNIgzXdKixBL663BL8m8obLqphcLluOI1fRh5e+IsPqpxCWXYpB0szBrOzfVouHEF5HVLQctirMUkF2sMp57wid+RJJxdUSzVSrZ0gG1i3mDENRSmYy5RdJtr8PfFKbNlzFhClFKgQptQXt36QUoMOyIZKi9ySAUO54Q9CS+JFJoJgfKz21uN/K0SzkBJZcnM/rC19B9cocudUSzYBSeYAO9ndorr6RMD1ku7WA3t47naOiNyeyrLJMxeglpsCLtoACoO+kWUEeqUkfXzgV0dqlKE1Cpa0FQ0OVTsXBzpJvqMu0DKvEEyatiM7J7TbObqsO0Q2/HWFyLi6L4k59GsFMiYLDKqHplzEDtDMOd7RSBKTrm2trqz+FovUNaF2JdtQdfEbQKQk4tddFaqKWz6HgeA7oYhOZOd9XLOwv8AdrFytQkJZIdR0HH/AEiX8CTlSU9lwLcm0aH2tic10wfiGGPly6EEgO5B1OU8YbhFASXBdg778PC0Hp0l99teetokw+QA5G+u9xaNUfmjO3RblaCFDUpI7n+dvNoUaI9bIgnC1D8MrOQkP/5FGDYMZylpc1ZVly7SP5FcIWL06ku2Y7jKS7+BieXNw8D44KWrNGVRWqZAWIxVPUGZdK5lmBGY2JGmuo+6I6iqXLS/WzPBaj8YyS9VGWmjT/1ZR6ZPWyTLqCNlS5w5nsGwLcXgBjdarqggEAr3FmTZ782+MMwWrVMqR1i1KsoDMXuUEMQb77cYhmqJVLdHWAJAyKJCSLa5S+u0T1yT8FVy4teTUdAZaTRygbAI7h6Sxw5QdosKY+kTrzs51fWMxR9I2EuUiQnLlBGUlIBLkgDhcb8YO02ONbq1Bte1m35nnFoTjexZQyLoJVmES1gulJLFnQD90ZbG5YkSgsywEFTLYFmUkbDcl78QBaNEekSGUSlQyhza3waAmC1qZ0qaqesvOd0jtBIYgZS3A+4QZHCT0cxLJFW1ox1VXmTOMoDOhSUrBQEj0nYjRxY6vtEknEE3bOCSC5DFzsMhsf8ASKderI5mZStBAWM2UGWlal2JGhCnF922aLNPWyp0s5FhTJAfKEAEZy4yBvRHdpEkrVmzrsK0Kp65YV16kOLOnOHDhhmU798U6ZVd+ErlTJktaCCZamYBgLK7LhTuC+7s7RyglqmIC8qjIl5jozlzmJBZwA4A0cxDh0tXXkLRNBJOUZjkzEWIPEhraXJ5w8U5xdoTI1jnFWU5aqmcywlVlABQSSSglJKmHqhrcedonqJMypKOrJKUKIINmUSB2gbuByteClBQS0yerXMP4QEgkqKgQAwCQAScxsGOrnQEQ3pDVThLlKSpSu2nsv6RdNn5uRDSlcFBiJRhklKITRWqkpCHyhISCSHcs1neztaGUeL9ZN6hS37OdwAQGVocod9Cx4iB8oqmqUpQfJKJMsnslaSC4IKW3BLw/o7h65kybP6tCZYQotLUVLdRQpSWUNmNyXO2jRBQd/spyju/7NIcLTMYomJUQCMu4dTnnyiwmkmy3CSoDXUsS1hfuEChTIUkqM6WczntEINhqH102PAxImbPksUzCU7pUApLNsTcAEWY7wSpd6I7fTsIysaWkELSlTM7W3+uEQVKZFTlAJQo62bY+DxyXi0uYwmS8r+sA42a+vui7SIlrzBDZbl9uBc7QJybROUUu1RDTUSSnPLKVdkgEWfQbd2seeYxVKXPyoQc2ZQV6yjlJBsLtvGnwTDJlIJmSWQzgkhkqbRTsHfVw7Ozw3C6WSJsxYSpK5juk6Au5KO8/CEnB2bPTyWNt9luhqXyh8qwAkhWhYMb7l4vTKUhlJsRw+FxpveBNfMlonpkKJzrDhwdS7Jf2iz+EGKCcpIGb4x2FPTJZL+x2pBZwXUxAc8tvGLFHNPokvlsCdw5s3LR/veGTEgqcAuHbfWJ6OSSSBvfmIff1I/Hsuy5tosU6u3yI94ilNQU2IJ5xeoi57opik1JIhkSq0XYUKFHomcBYT+mVn8D+nBOpU2zwLwg/nlb3yP6UXZ5WX7JjP6j8UNBbMpLw9UuraWoiXOKswawmAFQUHOh0YcjvGf6eInSepBQoJmE5lIukAAdl2tuTyBjbTUkEKCS6VBXDQ3vvZ4K4jITMRlIcWLcRwbQ84zQxRcba6NjzuMl+DyigloQt/RIIIQCqYQ3ZKnIS6S1iwcHwg0rCFCXMV2ksGQHuwUnM/PK4g1S9E6emSrqE+ktJA1ygqFhy5aMAIsY2AmXlCVE9rMzln4tvHJQUU5D+8pSSQAmUoElSkDtJlqCQDldWWwCti8ZnoniEgTUqbtoBz9WorzoAs7rJKiWV5+zEnSlHXLkyC5SVElLkJJALOLOwCofh+FplTpSQhIzqWl/WLyphu1iHA8hE8UlqL8m2WJuLnYbx5M2ZMTJQnqpZDqU73CiCCBqzCw1Kr2Z7dJQISAkTSALAZXezAkvfeCmNU+UygNVZzro+Qt9c4rol6H/AH0MLlajkaoljk5Yk7Mf05w7MlCxlUUzEvfVKgoZSeDtxi/0HoUmYSJfZUh1cFMtILaWZard8R9L5AUmWFAhlv2TlJIuCXBBY203MGug1IpBXmB9E5XtY30NxcRfDFtqXgMuSPtSjewZVYBMLoQFJCXSUpWUggWFnbZ28IzkjG5zJp0FpktXaKhdkMk5g+pJfjYneNl0ikzTOnJSopBLgi7ApSXABBBzZoqz6DrE9WE5AoMVJYqyuT69yddzrFFk4Wl2R4PJxk+iDCsSM0KK6QZNlpWApbEsoggFywvc35iLVdTJCB1hIQ4IIBOpsl9n0OkWKOmASlCQMrZcptbTRveIJKSgIVLmiyklLMSddhEnbGlxj0CZVBMQJikpbsEi4UqY5fspSTbYaatFvobRZVzFiaQlZSrKAyns4IULJzZrN4x0lVJKlgOklSWGTMCAPQKXGVO9jtEtN0hp500IWyVoJ7RBYqSWdChcXe1tDDxaU7RGak4NLpnMbww/lEWyqlTdLN2V2HEX0jMYVMmoSgon5pbAMoOHDByNRqAwa45xvptOgpPaUskKZ9sySNT3mMrKwwypaUWBcbuxsNu6JZCmB6dktLiCZicplGURbMLoLZT3pJfQ8IoV6SiekS1F1kJUE3dKixCmDsRzgPgeETJClzwnLTl0zSlQJTMBSAQyiHJ1dwxudCC+FymnzFFXo5GFy4IBzXaxAt4jaOPG3JUVTjG78B2vxKaghM0lKBlCuBD2s1/CIq+nzFJlkkW0I0cXEAamoqplYpM1aRT3JQQ6mToUeyW7Tv4RbkTTInBCiTLmFzl0BLMoctH7+QgyuxIwcCnjNYo1bI/5NKVZtdAC55AkC33xtqeX1iELytmSkkC7OHjzqpXMqJ35MJC5imKUsSUg3SVO7DKCdrchHqHRxBEpCFapSEngGEJjg5FPV/CMf0RqpFIllYDkaA77OW5cIodJcyKWZ+VEpakhiJnVqsoWSrnp4xqKiUSlhy8vGMr0tlqJRPQkFSFZQFB7Of8AUeMapYuKPPxSc5USdAKibNpslXMQuolqUlQCgpSEm6EzCnVWUi/BtS5jUU8kJ0jH9H6xC65S0M06QCRuFIUwDHkT9CNqDGmEYv5E8ycZUOhQoUVJADCR+eVp5yP6QgjVDiS3IkfCKGEfplb3yP6QgpPlPGb1Cl4GgwVMpQ+qjv6RP3wOqZ65Ck5CO1mcK0ZIBLs3IeEFpspjAvErrlvwWPHKI89SdmyCT0+huDyZ6wtRWbumzdns2Itpm+EVptCJgSZhUVMlzmLgjhwu8avDEtLHcPgIATk639YjyUWi+dVCNHMUrmzGVMlOYKSHSVlKXLuAUpJDvbd9Y1FHIUV0ynLZ3IAASXCr28vOKiqEAykJuBYP2tVp1fx98azqsspLIJY2A1ABPHgIfBXFfkbPkfIz3SGtmLWhMkJYBQVmBZ+yGtd7K0gZMqZyAnMgHQkhzxfKkfefOLiXVfj9fGCHVBgDr9eUZJ5m5NtGpQjGKRmqeuRPnypaM2YKUe0lm7BBuDp4/dGvqFmSc+QqOUWH7ShfgLwCxOqRIXIOQqWpZSnKz6XzF9voRfxDFutIpEZ0KVLVmmOykNplG5sb3ZtLxtxZY+3+DHli1K1sq4hVCZNdm7I01YWD+8QpJDWGwimetQpEueQpKiwnhJDEiyZiE2uSwUNyLCJ5BdwQxBYjgwGnn74hKP8Amto1Ysia4BJMxId21YbwwzB/ydjzD7DjeFJuNHvF+Qm/y8IdSdE8lGarlrmzMp6wLbVYzITo5lNbMed+UTycF6tEvIgHIfE+sSTu6nMaZUkKsQ4Pu++I5ycikpNyXynjbQ+DwcU3Yiy0qRGLAnIS3PlZ4pqCVSyt0lSX7L3zDQNsXaDs2SOrUSdvuaBtVh+eV+TUZbm5CQ55doOL76x2WNpdE4ZFZR6OYfkolSyhyUqzA6qJFzw1LeEZKmWZXZXcJUQD/wBl/eJB5Bpg5G20arCjMpiuWQZks6JJDhWW4va9htcveMLXVCjIzMSpUwJtcZUpXnJ0GUEq4O/OKX0dSdy8iwirJlqmrS6lTHzXcdo5rbBiBex14Ro5MozKZKmYpWtH/dclPkC0efUVQpNYmUpWYZhnKbpymzlt2IOzc49c6N0v5FJIZ5hUB4Nv3RzLxydKhocsX2K+HS6CjUlU5cpE9bsZhGfm24GnlGro0XJCnBYhtLjjwMeY9LcDlprRMmskTlE7MtIyZwoZs2cAFlJZs2u0ek4BKUmSlKlBTCxDnsuctzcnK0dxKLdfgln5fdu7CLRlcbpPUUf7yY4uwSBoQ29/eY1cAMfF0+JHM9/3RpyR5KiOKTjK0YinSKLE5aM7pVkA/ZmOltdHIvHqqY8qx3o3WTK8TEIStKihSTm9BKBLAC7WNn3e+keqpieBOKaNHq5KfGV7rY6FChRcxgXCz+d1n8D+nBhUBcJP53Wd8j+lBuBnEA6+qv6Js/lzgVOn5lI7yNffGnqKNKnNweUZDpGBTKlzFCYwWA6U5gRc3Y68tXjzsuBp2jdhyQqjX0QZCQzWFvCM7Ui6w+kxXh2o5S9NKdUuesZyZKygpykEkMAz7F9e/uipOqOuHWylApUfVvfcEbKBgzr4RiLgT5OySahKVhaiQycx1sEl3t3abxqpk9IS5KQNLlg5D78tox8qpUm+r6h2bfS8ZmTiYm0s1Cs6kqWpUsqSVCwBTdV7Ns8JjzKC6LTwOe7NDKkrSSQ5BLjTR7e6GqmTCQ4UQx3Oz8Iu0EzPKQoOxSO/S9oISZYUNX+PlGW23pFZNLsyAqzMqZcpEskygtSiXAdScouoC99vnEkrEQcQfq1v1YQbKYEkqLuBcBteLPGxXRqLWbv2+tIjOFAjtFzwBYEDYkbHh3xeMG1b0R96P8g+rInDIBmSlSVKUzh0lwkHftMX0tEi6YsOO54mCqKdgAzJGiQGHlHTJys+sXpceK6Jxnu/ILKCkAHR/q3nF2n0Bb6008IU8jUjTnEBnlmSb8WcbRyiktl93A1EVplVLXOT23CNufEjgB90Z3H6wU8ozp8xWVwAlPpEksAHsN/KCXQnEaWdLeQlQUPSEwflBrqXIOmxho9k5RpWXuk9enqcqVFyRoC9u1toLe+M7hciY/XGYpS1H0VLUoJF2ASpTA313eF/aeSiSky0eko51JS68gSXKTlJcFiNNIzvRbGqqZLVNmEKDpQjMmwXcFVw+UjKWJvxhMrduTf6NGCPwSS7sb0dx+rn1U2nnLUQEKJUWASsLSbEAF2zcdAeMaiRhSlKTLlpbLqSbAbAtrx5vGJxiapC1TErUSo5iX7RPFx8B7o3/QasUadExRJKyWO5SksH9/g0JBqb+XRbPjeKHKL3+DKT8FTRTFIWMwmdYc4JykFQcA3KVB02JcNaNl0ZxBlqkKXmyh0OGLCzONf94s4/ISRkUnMg3UNwDd0/5gWLxhqiZOpawAurO3VrGhSMwL3cKAd0twg3GdojFrNj4y7o9Bq0ISlS1oSpSnDqGbKm5A/ZFy3fDuj1SkZ0uAmxA9lyQpIPAH4xkpvShMvsKQubmP8Ady26wOWCsqlB0K4vaF0cwqp64zFnq5RDJlntTdrqI7KfRHHfTa0ZNSTMrh8WmbupxeVLUJapiQshwn1m4tGex3EAuYgyyCADvv3dzxcUuXThwA7lRGqlE8S+vMmJcGUmfMWtQGZDBLaCxch9TfWNCnydCcOMbolwGd1mdWzgDgQAz+cGUiElMdi1EHt2dhQoUdACYV+l1n8D+nBuAeEfplb3yP6UHBAcRww0ph8KA6RGWIgnSrN36Wi0qGERnzKxk6AFbgSFgggEFwQoOCDs28RUmEIl9lAUBwSkJHexjQTDFZKjfvt3RicIouss6oiRSPs3ec3uAAixJkBIurlow8hERVzjq3If74ZSS6FcW+y3mEVZtQnc7wwOdm90YXpYDVVEuUlWUSyQeCkqCMy7EZVBiE6m/OHTcvB2MFdNm1nVyUpJJskEl7AAXv4QOp8UTOQJkpQUm4ty11u8C+k9UDJMkAKzo30azKPG8COhChLT1CmdRKs3E2TptYAW4RJ5N0boen+HKiPpx0om0apeRCSFoWcygSxTlAcBmF38GjS9GqxdTTSJq0gLmS0rIQbDMArfkRaPPulFaZ81iR1aCQEtrsSeLgWGnjE/RXpJMkz5cpAeWSElBNhY9tIPokXNtRDRyrovk9FPjyX9Gs6c4UJ8tMpISqYATlV6AcMFKHI6Bw94of2d4bOo0rNQ7lkgi6WG5L2O0HaEJJXnLqUFZnGpt8LWtAydiRSpQPOx0UktfxNoeqMf+PFlnpPiCJzyz2kpDkAt2nF9nZ/jxEAZNSnKQnLcudg4cg2vu8AsaxUSlKIJBdDPYl0hQtxuA/F4r0VJUzQerkre4YpId7hTqA7IBHM7bxeWODjsyRyZYS11ZNi81gTZxr3tcOe6Nn0drUS6STkKVIly/SBBDg3ciwIa/OAUroBVzldsoloNyzk+AU1yN42mDdCJMlAQslaUl2UbPcuQLG5JY2vGWGJ00j0/Ueog0tjcSrJi1JMhAm37TEZWISQ69BZ9LxFL6NzZq881eUeym+nFShwtYRoF4hIljKliR6qQ7fcIGVWLzVWT2ByueFzBJQi9syY+cvqqRLJoJFKAGCT3lSla2JU6iO+K9Tiz2lukDVVn+XOIqagmTS6RmHtK0+ZgzR4ChJBWc5FxskHu+cPFTn0qQScIfZ2wLS4bMnKzpNt1Ke/PnGqoaJMoFt9TFhKRwh7Rrx4lDfkzZMsp/wACEKFCipIUKOGFAADwj9Mre+R/SEHRALCP0yt75H9IQdgOIUKFCgOnIatDw+FHHFNUwKsyQeMQKkq4e+CBhRF4IsdTaKKJB3ESGVyi1EUx+fg0K/TpA5tlOqlHKWBJY629+0eR4nMV1qyJoDDvIB7QNxYuBePYJgUQ2VRfioC3htAhHRWmY/mckOXLupyNH4w+NKF6FknLyef4hiKJdPSLKiZsyRLKg+2UZFcgfHU8IG4ZWrNTLXLlrUxFkoJZyrcBnYnfaPXpWCpGyBo2VAs1m8osKwpBDEr8FFP8rRmfpXKVnp4/XrHi4VZ4DUzSlRQsqzZiNGNraeEN6M12StkMCp1MQ2YsoFJskPZzHuA6G0OZSzTpUpWpWVTHbT0yYuS5VNTjsplSwA1gE28Lx2PpuLtstl/5RThxUTIy6KqmehKUnsKTmUyQCwKFByFWuNImkdCJsxIFRUMwLdV6QcgvmWNtNOEaWbjSB6AUs35DzMUJmMzFPlypHDUx2XtR23ZhTyz0lQ2i6IUshIABYBnWpz4mxMXpdXTyhll5e5IHxgKvMtQKlFR9220WpOGrUzJYcT2R84RZG/pEZ4kl85FqoxhZshDftRSmCbM9MlQ4Cw4aQZpMKb0jflblrvBCXISnQQ/s5J/Z0S92EPqjO0+DrVsEDnq3hBSkwZCNe2eKvlBECHRaHp4REnnnLyNCY7HYUXInI7ChQAKFChQAKFChQAZWnxinkVtYJ0+VKKuoKQtYSSOqZwCeIPlBRPSaiOlXIP8AFT84uoSCouBt98PTLTfsjygOFD8ZKP8AW5H2qfnC/GOj/W5H2qfnBHqk+yPKF1SfZHlAAOPSOj/W5H2qfnHD0kox/i5H2qfnBLqk+yPKEJSfZHlAANHSWj/W5H2qfnDD0roRY1tP9qn5wV6pPsjyjglJ9keUdAFfjbQfrtN9sj5w1PS/DzpXU32yPnBcyk+yPKOGWOA8o5oLA6+mmHDWvpR/GR84Z+O+G/8AWFL9uj/7Qb6tLeiPKHCUn2R5QaCwKjpnhx0r6U905Hzhszpphw/5wpR/HR84NKlj2R5R3qxwHlBoLM8vpVhq7Gvplf8AiE/coRCnFsLNk1lPzach/eY0xljgPKO9WOA8oVwi+0dUmumZpWMYZoayn8ZyfnDk4/hYDCspvtkfONIJY4DyhdWngPKOe1D8Hfcl+QHI6RYcPRq6bwmo+Lxa/GSj/W5H2qfnF/IOA8hDjLDaDyh+KRxtlEdIKT9Zk/aJ+cJXSGkGtVIH8VPzi71Y4DyhGWOA8oDgPV0loxrVyPtU/OG/jRRfrlP9qn5wTVKT7I8o5kHAeUGgsHp6TUR0q5H2qfnDk9IqQ6VUj7VPzi91Y9keUOTKT7I8oKAHnpFSfrUj7VPzjn4yUf63I+1T84IGWOA8oRlJ9keUdAHp6SUZDirkN+9T84fLx2lVpUyT3TE/OLvVjgPKEJSfZHlABVOM036xJ+0T84UW+pT7I8o5HNAf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1599" y="4005064"/>
            <a:ext cx="6621594" cy="284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 descr="http://the300spartans.ru/wp-content/uploads/2012/11/%D1%86%D0%B5%D0%BD%D1%82%D1%80%D0%B0%D0%BB%D1%8C%D0%BD%D0%B0%D1%8F-%D0%BF%D0%BB%D0%BE%D1%89%D0%B0%D0%B4%D1%8C-%D0%BF%D0%BE%D0%BB%D0%B8%D1%81%D0%B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975" y="833159"/>
            <a:ext cx="3888000" cy="311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433448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938648" y="0"/>
            <a:ext cx="8064896" cy="68634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4400" b="1" dirty="0" smtClean="0">
                <a:solidFill>
                  <a:srgbClr val="002060"/>
                </a:solidFill>
              </a:rPr>
              <a:t>         </a:t>
            </a:r>
            <a:r>
              <a:rPr lang="ru-RU" sz="4400" b="1" dirty="0" err="1" smtClean="0">
                <a:solidFill>
                  <a:srgbClr val="002060"/>
                </a:solidFill>
              </a:rPr>
              <a:t>Компетенція</a:t>
            </a:r>
            <a:r>
              <a:rPr lang="ru-RU" sz="4400" b="1" dirty="0" smtClean="0">
                <a:solidFill>
                  <a:srgbClr val="002060"/>
                </a:solidFill>
              </a:rPr>
              <a:t> Ради</a:t>
            </a:r>
            <a:r>
              <a:rPr lang="ru-RU" sz="4400" dirty="0" smtClean="0">
                <a:solidFill>
                  <a:srgbClr val="002060"/>
                </a:solidFill>
              </a:rPr>
              <a:t> </a:t>
            </a:r>
          </a:p>
          <a:p>
            <a:pPr marL="571500" indent="-571500" algn="just">
              <a:buFont typeface="Wingdings" pitchFamily="2" charset="2"/>
              <a:buChar char="ü"/>
            </a:pPr>
            <a:r>
              <a:rPr lang="ru-RU" sz="3600" dirty="0" err="1" smtClean="0">
                <a:solidFill>
                  <a:schemeClr val="tx2"/>
                </a:solidFill>
              </a:rPr>
              <a:t>законодавча</a:t>
            </a:r>
            <a:r>
              <a:rPr lang="ru-RU" sz="3600" dirty="0" smtClean="0">
                <a:solidFill>
                  <a:schemeClr val="tx2"/>
                </a:solidFill>
              </a:rPr>
              <a:t>, </a:t>
            </a:r>
            <a:r>
              <a:rPr lang="ru-RU" sz="3600" dirty="0" err="1" smtClean="0">
                <a:solidFill>
                  <a:schemeClr val="tx2"/>
                </a:solidFill>
              </a:rPr>
              <a:t>виконавча</a:t>
            </a:r>
            <a:r>
              <a:rPr lang="ru-RU" sz="3600" dirty="0" smtClean="0">
                <a:solidFill>
                  <a:schemeClr val="tx2"/>
                </a:solidFill>
              </a:rPr>
              <a:t>, </a:t>
            </a:r>
            <a:r>
              <a:rPr lang="ru-RU" sz="3600" dirty="0" err="1" smtClean="0">
                <a:solidFill>
                  <a:schemeClr val="tx2"/>
                </a:solidFill>
              </a:rPr>
              <a:t>фінансова</a:t>
            </a:r>
            <a:r>
              <a:rPr lang="ru-RU" sz="3600" dirty="0" smtClean="0">
                <a:solidFill>
                  <a:schemeClr val="tx2"/>
                </a:solidFill>
              </a:rPr>
              <a:t> і </a:t>
            </a:r>
            <a:r>
              <a:rPr lang="ru-RU" sz="3600" dirty="0" err="1" smtClean="0">
                <a:solidFill>
                  <a:schemeClr val="tx2"/>
                </a:solidFill>
              </a:rPr>
              <a:t>судова</a:t>
            </a:r>
            <a:r>
              <a:rPr lang="ru-RU" sz="3600" dirty="0" smtClean="0">
                <a:solidFill>
                  <a:schemeClr val="tx2"/>
                </a:solidFill>
              </a:rPr>
              <a:t> сфера</a:t>
            </a:r>
          </a:p>
          <a:p>
            <a:pPr marL="571500" indent="-571500" algn="just">
              <a:buFont typeface="Wingdings" pitchFamily="2" charset="2"/>
              <a:buChar char="ü"/>
            </a:pPr>
            <a:r>
              <a:rPr lang="ru-RU" sz="3600" dirty="0" smtClean="0">
                <a:solidFill>
                  <a:schemeClr val="tx2"/>
                </a:solidFill>
              </a:rPr>
              <a:t> </a:t>
            </a:r>
            <a:r>
              <a:rPr lang="ru-RU" sz="3600" dirty="0" err="1" smtClean="0">
                <a:solidFill>
                  <a:schemeClr val="tx2"/>
                </a:solidFill>
              </a:rPr>
              <a:t>разробка</a:t>
            </a:r>
            <a:r>
              <a:rPr lang="ru-RU" sz="3600" dirty="0" smtClean="0">
                <a:solidFill>
                  <a:schemeClr val="tx2"/>
                </a:solidFill>
              </a:rPr>
              <a:t> порядку денного </a:t>
            </a:r>
            <a:r>
              <a:rPr lang="ru-RU" sz="3600" dirty="0" err="1" smtClean="0">
                <a:solidFill>
                  <a:schemeClr val="tx2"/>
                </a:solidFill>
              </a:rPr>
              <a:t>еклезії</a:t>
            </a:r>
            <a:endParaRPr lang="ru-RU" sz="3600" dirty="0" smtClean="0">
              <a:solidFill>
                <a:schemeClr val="tx2"/>
              </a:solidFill>
            </a:endParaRPr>
          </a:p>
          <a:p>
            <a:pPr marL="571500" indent="-571500" algn="just">
              <a:buFont typeface="Wingdings" pitchFamily="2" charset="2"/>
              <a:buChar char="ü"/>
            </a:pPr>
            <a:r>
              <a:rPr lang="ru-RU" sz="3600" dirty="0" smtClean="0">
                <a:solidFill>
                  <a:schemeClr val="tx2"/>
                </a:solidFill>
              </a:rPr>
              <a:t> </a:t>
            </a:r>
            <a:r>
              <a:rPr lang="ru-RU" sz="3600" dirty="0" err="1" smtClean="0">
                <a:solidFill>
                  <a:schemeClr val="tx2"/>
                </a:solidFill>
              </a:rPr>
              <a:t>аналіз</a:t>
            </a:r>
            <a:r>
              <a:rPr lang="ru-RU" sz="3600" dirty="0" smtClean="0">
                <a:solidFill>
                  <a:schemeClr val="tx2"/>
                </a:solidFill>
              </a:rPr>
              <a:t> </a:t>
            </a:r>
            <a:r>
              <a:rPr lang="ru-RU" sz="3600" dirty="0" err="1" smtClean="0">
                <a:solidFill>
                  <a:schemeClr val="tx2"/>
                </a:solidFill>
              </a:rPr>
              <a:t>джерел</a:t>
            </a:r>
            <a:r>
              <a:rPr lang="ru-RU" sz="3600" dirty="0" smtClean="0">
                <a:solidFill>
                  <a:schemeClr val="tx2"/>
                </a:solidFill>
              </a:rPr>
              <a:t> </a:t>
            </a:r>
            <a:r>
              <a:rPr lang="ru-RU" sz="3600" dirty="0" err="1" smtClean="0">
                <a:solidFill>
                  <a:schemeClr val="tx2"/>
                </a:solidFill>
              </a:rPr>
              <a:t>державних</a:t>
            </a:r>
            <a:r>
              <a:rPr lang="ru-RU" sz="3600" dirty="0" smtClean="0">
                <a:solidFill>
                  <a:schemeClr val="tx2"/>
                </a:solidFill>
              </a:rPr>
              <a:t> </a:t>
            </a:r>
            <a:r>
              <a:rPr lang="ru-RU" sz="3600" dirty="0" err="1" smtClean="0">
                <a:solidFill>
                  <a:schemeClr val="tx2"/>
                </a:solidFill>
              </a:rPr>
              <a:t>прибутків</a:t>
            </a:r>
            <a:r>
              <a:rPr lang="ru-RU" sz="3600" dirty="0" smtClean="0">
                <a:solidFill>
                  <a:schemeClr val="tx2"/>
                </a:solidFill>
              </a:rPr>
              <a:t>, </a:t>
            </a:r>
            <a:r>
              <a:rPr lang="ru-RU" sz="3600" dirty="0" err="1" smtClean="0">
                <a:solidFill>
                  <a:schemeClr val="tx2"/>
                </a:solidFill>
              </a:rPr>
              <a:t>статтей</a:t>
            </a:r>
            <a:r>
              <a:rPr lang="ru-RU" sz="3600" dirty="0" smtClean="0">
                <a:solidFill>
                  <a:schemeClr val="tx2"/>
                </a:solidFill>
              </a:rPr>
              <a:t> </a:t>
            </a:r>
            <a:r>
              <a:rPr lang="ru-RU" sz="3600" dirty="0" err="1" smtClean="0">
                <a:solidFill>
                  <a:schemeClr val="tx2"/>
                </a:solidFill>
              </a:rPr>
              <a:t>витрат</a:t>
            </a:r>
            <a:r>
              <a:rPr lang="ru-RU" sz="3600" dirty="0" smtClean="0">
                <a:solidFill>
                  <a:schemeClr val="tx2"/>
                </a:solidFill>
              </a:rPr>
              <a:t>,  </a:t>
            </a:r>
            <a:r>
              <a:rPr lang="ru-RU" sz="3600" dirty="0" err="1" smtClean="0">
                <a:solidFill>
                  <a:schemeClr val="tx2"/>
                </a:solidFill>
              </a:rPr>
              <a:t>надходжень</a:t>
            </a:r>
            <a:r>
              <a:rPr lang="ru-RU" sz="3600" dirty="0" smtClean="0">
                <a:solidFill>
                  <a:schemeClr val="tx2"/>
                </a:solidFill>
              </a:rPr>
              <a:t> в </a:t>
            </a:r>
            <a:r>
              <a:rPr lang="ru-RU" sz="3600" dirty="0" err="1" smtClean="0">
                <a:solidFill>
                  <a:schemeClr val="tx2"/>
                </a:solidFill>
              </a:rPr>
              <a:t>скарбницю</a:t>
            </a:r>
            <a:r>
              <a:rPr lang="ru-RU" sz="3600" dirty="0" smtClean="0">
                <a:solidFill>
                  <a:schemeClr val="tx2"/>
                </a:solidFill>
              </a:rPr>
              <a:t>, </a:t>
            </a:r>
            <a:r>
              <a:rPr lang="ru-RU" sz="3600" dirty="0" err="1" smtClean="0">
                <a:solidFill>
                  <a:schemeClr val="tx2"/>
                </a:solidFill>
              </a:rPr>
              <a:t>державних</a:t>
            </a:r>
            <a:r>
              <a:rPr lang="ru-RU" sz="3600" dirty="0" smtClean="0">
                <a:solidFill>
                  <a:schemeClr val="tx2"/>
                </a:solidFill>
              </a:rPr>
              <a:t> </a:t>
            </a:r>
            <a:r>
              <a:rPr lang="ru-RU" sz="3600" dirty="0" err="1" smtClean="0">
                <a:solidFill>
                  <a:schemeClr val="tx2"/>
                </a:solidFill>
              </a:rPr>
              <a:t>боргів</a:t>
            </a:r>
            <a:endParaRPr lang="ru-RU" sz="3600" dirty="0" smtClean="0">
              <a:solidFill>
                <a:schemeClr val="tx2"/>
              </a:solidFill>
            </a:endParaRPr>
          </a:p>
          <a:p>
            <a:pPr marL="571500" indent="-571500" algn="just">
              <a:buFont typeface="Wingdings" pitchFamily="2" charset="2"/>
              <a:buChar char="ü"/>
            </a:pPr>
            <a:r>
              <a:rPr lang="ru-RU" sz="3600" dirty="0" smtClean="0">
                <a:solidFill>
                  <a:schemeClr val="tx2"/>
                </a:solidFill>
              </a:rPr>
              <a:t> продаж </a:t>
            </a:r>
            <a:r>
              <a:rPr lang="ru-RU" sz="3600" dirty="0" err="1" smtClean="0">
                <a:solidFill>
                  <a:schemeClr val="tx2"/>
                </a:solidFill>
              </a:rPr>
              <a:t>конфіскованого</a:t>
            </a:r>
            <a:r>
              <a:rPr lang="ru-RU" sz="3600" dirty="0" smtClean="0">
                <a:solidFill>
                  <a:schemeClr val="tx2"/>
                </a:solidFill>
              </a:rPr>
              <a:t> майна</a:t>
            </a:r>
          </a:p>
          <a:p>
            <a:pPr marL="571500" indent="-571500" algn="just">
              <a:buFont typeface="Wingdings" pitchFamily="2" charset="2"/>
              <a:buChar char="ü"/>
            </a:pPr>
            <a:r>
              <a:rPr lang="ru-RU" sz="3600" dirty="0" smtClean="0">
                <a:solidFill>
                  <a:schemeClr val="tx2"/>
                </a:solidFill>
              </a:rPr>
              <a:t> </a:t>
            </a:r>
            <a:r>
              <a:rPr lang="ru-RU" sz="3600" dirty="0" err="1" smtClean="0">
                <a:solidFill>
                  <a:schemeClr val="tx2"/>
                </a:solidFill>
              </a:rPr>
              <a:t>допомога</a:t>
            </a:r>
            <a:r>
              <a:rPr lang="ru-RU" sz="3600" dirty="0" smtClean="0">
                <a:solidFill>
                  <a:schemeClr val="tx2"/>
                </a:solidFill>
              </a:rPr>
              <a:t>  </a:t>
            </a:r>
            <a:r>
              <a:rPr lang="ru-RU" sz="3600" dirty="0" err="1" smtClean="0">
                <a:solidFill>
                  <a:schemeClr val="tx2"/>
                </a:solidFill>
              </a:rPr>
              <a:t>малозабезпеченим</a:t>
            </a:r>
            <a:endParaRPr lang="ru-RU" sz="3600" dirty="0" smtClean="0">
              <a:solidFill>
                <a:schemeClr val="tx2"/>
              </a:solidFill>
            </a:endParaRPr>
          </a:p>
          <a:p>
            <a:pPr marL="571500" indent="-571500" algn="just">
              <a:buFont typeface="Wingdings" pitchFamily="2" charset="2"/>
              <a:buChar char="ü"/>
            </a:pPr>
            <a:r>
              <a:rPr lang="ru-RU" sz="3600" dirty="0" smtClean="0">
                <a:solidFill>
                  <a:schemeClr val="tx2"/>
                </a:solidFill>
              </a:rPr>
              <a:t> </a:t>
            </a:r>
            <a:r>
              <a:rPr lang="ru-RU" sz="3600" dirty="0" err="1" smtClean="0">
                <a:solidFill>
                  <a:schemeClr val="tx2"/>
                </a:solidFill>
              </a:rPr>
              <a:t>укладання</a:t>
            </a:r>
            <a:r>
              <a:rPr lang="ru-RU" sz="3600" dirty="0" smtClean="0">
                <a:solidFill>
                  <a:schemeClr val="tx2"/>
                </a:solidFill>
              </a:rPr>
              <a:t> </a:t>
            </a:r>
            <a:r>
              <a:rPr lang="ru-RU" sz="3600" dirty="0" err="1" smtClean="0">
                <a:solidFill>
                  <a:schemeClr val="tx2"/>
                </a:solidFill>
              </a:rPr>
              <a:t>угод</a:t>
            </a:r>
            <a:endParaRPr lang="ru-RU" sz="3600" dirty="0" smtClean="0">
              <a:solidFill>
                <a:schemeClr val="tx2"/>
              </a:solidFill>
            </a:endParaRPr>
          </a:p>
          <a:p>
            <a:pPr marL="571500" indent="-571500" algn="just">
              <a:buFont typeface="Wingdings" pitchFamily="2" charset="2"/>
              <a:buChar char="ü"/>
            </a:pPr>
            <a:r>
              <a:rPr lang="ru-RU" sz="3600" dirty="0" smtClean="0">
                <a:solidFill>
                  <a:schemeClr val="tx2"/>
                </a:solidFill>
              </a:rPr>
              <a:t> </a:t>
            </a:r>
            <a:r>
              <a:rPr lang="ru-RU" sz="3600" dirty="0" err="1" smtClean="0">
                <a:solidFill>
                  <a:schemeClr val="tx2"/>
                </a:solidFill>
              </a:rPr>
              <a:t>випуск</a:t>
            </a:r>
            <a:r>
              <a:rPr lang="ru-RU" sz="3600" dirty="0" smtClean="0">
                <a:solidFill>
                  <a:schemeClr val="tx2"/>
                </a:solidFill>
              </a:rPr>
              <a:t> грошей</a:t>
            </a:r>
          </a:p>
          <a:p>
            <a:pPr marL="571500" indent="-571500" algn="just">
              <a:buFont typeface="Wingdings" pitchFamily="2" charset="2"/>
              <a:buChar char="ü"/>
            </a:pPr>
            <a:r>
              <a:rPr lang="ru-RU" sz="3600" dirty="0" smtClean="0">
                <a:solidFill>
                  <a:schemeClr val="tx2"/>
                </a:solidFill>
              </a:rPr>
              <a:t> </a:t>
            </a:r>
            <a:r>
              <a:rPr lang="ru-RU" sz="3600" dirty="0" err="1" smtClean="0">
                <a:solidFill>
                  <a:schemeClr val="tx2"/>
                </a:solidFill>
              </a:rPr>
              <a:t>нагляд</a:t>
            </a:r>
            <a:r>
              <a:rPr lang="ru-RU" sz="3600" dirty="0" smtClean="0">
                <a:solidFill>
                  <a:schemeClr val="tx2"/>
                </a:solidFill>
              </a:rPr>
              <a:t> за </a:t>
            </a:r>
            <a:r>
              <a:rPr lang="ru-RU" sz="3600" dirty="0" err="1" smtClean="0">
                <a:solidFill>
                  <a:schemeClr val="tx2"/>
                </a:solidFill>
              </a:rPr>
              <a:t>військом</a:t>
            </a:r>
            <a:r>
              <a:rPr lang="ru-RU" sz="3600" dirty="0" smtClean="0">
                <a:solidFill>
                  <a:schemeClr val="tx2"/>
                </a:solidFill>
              </a:rPr>
              <a:t>  </a:t>
            </a:r>
            <a:endParaRPr lang="ru-RU" sz="3600" dirty="0">
              <a:solidFill>
                <a:schemeClr val="tx2"/>
              </a:solidFill>
            </a:endParaRPr>
          </a:p>
        </p:txBody>
      </p:sp>
      <p:sp>
        <p:nvSpPr>
          <p:cNvPr id="2" name="Стрелка вниз 1"/>
          <p:cNvSpPr/>
          <p:nvPr/>
        </p:nvSpPr>
        <p:spPr bwMode="auto">
          <a:xfrm>
            <a:off x="7102391" y="476672"/>
            <a:ext cx="1440160" cy="360040"/>
          </a:xfrm>
          <a:prstGeom prst="downArrow">
            <a:avLst/>
          </a:prstGeom>
          <a:solidFill>
            <a:srgbClr val="3333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1075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971600" y="0"/>
            <a:ext cx="8029556" cy="75405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85800" indent="-685800" algn="just">
              <a:buFont typeface="Wingdings" pitchFamily="2" charset="2"/>
              <a:buChar char="ü"/>
            </a:pPr>
            <a:r>
              <a:rPr lang="ru-RU" sz="4400" dirty="0" err="1" smtClean="0">
                <a:solidFill>
                  <a:schemeClr val="tx2"/>
                </a:solidFill>
              </a:rPr>
              <a:t>здійснювала</a:t>
            </a:r>
            <a:r>
              <a:rPr lang="ru-RU" sz="4400" dirty="0" smtClean="0">
                <a:solidFill>
                  <a:schemeClr val="tx2"/>
                </a:solidFill>
              </a:rPr>
              <a:t> все </a:t>
            </a:r>
            <a:r>
              <a:rPr lang="ru-RU" sz="4400" dirty="0" err="1" smtClean="0">
                <a:solidFill>
                  <a:schemeClr val="tx2"/>
                </a:solidFill>
              </a:rPr>
              <a:t>поточне</a:t>
            </a:r>
            <a:r>
              <a:rPr lang="ru-RU" sz="4400" dirty="0" smtClean="0">
                <a:solidFill>
                  <a:schemeClr val="tx2"/>
                </a:solidFill>
              </a:rPr>
              <a:t> </a:t>
            </a:r>
            <a:r>
              <a:rPr lang="ru-RU" sz="4400" dirty="0" err="1" smtClean="0">
                <a:solidFill>
                  <a:schemeClr val="tx2"/>
                </a:solidFill>
              </a:rPr>
              <a:t>управління</a:t>
            </a:r>
            <a:endParaRPr lang="ru-RU" sz="4400" dirty="0" smtClean="0">
              <a:solidFill>
                <a:schemeClr val="tx2"/>
              </a:solidFill>
            </a:endParaRPr>
          </a:p>
          <a:p>
            <a:pPr marL="685800" indent="-685800" algn="just">
              <a:buFont typeface="Wingdings" pitchFamily="2" charset="2"/>
              <a:buChar char="ü"/>
            </a:pPr>
            <a:r>
              <a:rPr lang="ru-RU" sz="4400" dirty="0" err="1" smtClean="0">
                <a:solidFill>
                  <a:schemeClr val="tx2"/>
                </a:solidFill>
              </a:rPr>
              <a:t>контролювала</a:t>
            </a:r>
            <a:r>
              <a:rPr lang="ru-RU" sz="4400" dirty="0" smtClean="0">
                <a:solidFill>
                  <a:schemeClr val="tx2"/>
                </a:solidFill>
              </a:rPr>
              <a:t> </a:t>
            </a:r>
            <a:r>
              <a:rPr lang="ru-RU" sz="4400" dirty="0" err="1" smtClean="0">
                <a:solidFill>
                  <a:schemeClr val="tx2"/>
                </a:solidFill>
              </a:rPr>
              <a:t>діяльність</a:t>
            </a:r>
            <a:r>
              <a:rPr lang="ru-RU" sz="4400" dirty="0" smtClean="0">
                <a:solidFill>
                  <a:schemeClr val="tx2"/>
                </a:solidFill>
              </a:rPr>
              <a:t> </a:t>
            </a:r>
            <a:r>
              <a:rPr lang="ru-RU" sz="4400" dirty="0" err="1" smtClean="0">
                <a:solidFill>
                  <a:schemeClr val="tx2"/>
                </a:solidFill>
              </a:rPr>
              <a:t>органів</a:t>
            </a:r>
            <a:r>
              <a:rPr lang="ru-RU" sz="4400" dirty="0" smtClean="0">
                <a:solidFill>
                  <a:schemeClr val="tx2"/>
                </a:solidFill>
              </a:rPr>
              <a:t> </a:t>
            </a:r>
            <a:r>
              <a:rPr lang="ru-RU" sz="4400" dirty="0" err="1" smtClean="0">
                <a:solidFill>
                  <a:schemeClr val="tx2"/>
                </a:solidFill>
              </a:rPr>
              <a:t>адміністрації</a:t>
            </a:r>
            <a:r>
              <a:rPr lang="ru-RU" sz="4400" dirty="0" smtClean="0">
                <a:solidFill>
                  <a:schemeClr val="tx2"/>
                </a:solidFill>
              </a:rPr>
              <a:t> та </a:t>
            </a:r>
            <a:r>
              <a:rPr lang="ru-RU" sz="4400" dirty="0" err="1" smtClean="0">
                <a:solidFill>
                  <a:schemeClr val="tx2"/>
                </a:solidFill>
              </a:rPr>
              <a:t>службових</a:t>
            </a:r>
            <a:r>
              <a:rPr lang="ru-RU" sz="4400" dirty="0" smtClean="0">
                <a:solidFill>
                  <a:schemeClr val="tx2"/>
                </a:solidFill>
              </a:rPr>
              <a:t> </a:t>
            </a:r>
            <a:r>
              <a:rPr lang="ru-RU" sz="4400" dirty="0" err="1" smtClean="0">
                <a:solidFill>
                  <a:schemeClr val="tx2"/>
                </a:solidFill>
              </a:rPr>
              <a:t>осіб</a:t>
            </a:r>
            <a:endParaRPr lang="ru-RU" sz="4400" dirty="0" smtClean="0">
              <a:solidFill>
                <a:schemeClr val="tx2"/>
              </a:solidFill>
            </a:endParaRPr>
          </a:p>
          <a:p>
            <a:pPr marL="685800" indent="-685800" algn="just">
              <a:buFont typeface="Wingdings" pitchFamily="2" charset="2"/>
              <a:buChar char="ü"/>
            </a:pPr>
            <a:r>
              <a:rPr lang="ru-RU" sz="4400" dirty="0" err="1" smtClean="0">
                <a:solidFill>
                  <a:schemeClr val="tx2"/>
                </a:solidFill>
              </a:rPr>
              <a:t>відала</a:t>
            </a:r>
            <a:r>
              <a:rPr lang="ru-RU" sz="4400" dirty="0" smtClean="0">
                <a:solidFill>
                  <a:schemeClr val="tx2"/>
                </a:solidFill>
              </a:rPr>
              <a:t> </a:t>
            </a:r>
            <a:r>
              <a:rPr lang="ru-RU" sz="4400" dirty="0" err="1" smtClean="0">
                <a:solidFill>
                  <a:schemeClr val="tx2"/>
                </a:solidFill>
              </a:rPr>
              <a:t>дипломатичними</a:t>
            </a:r>
            <a:r>
              <a:rPr lang="ru-RU" sz="4400" dirty="0" smtClean="0">
                <a:solidFill>
                  <a:schemeClr val="tx2"/>
                </a:solidFill>
              </a:rPr>
              <a:t> </a:t>
            </a:r>
            <a:r>
              <a:rPr lang="ru-RU" sz="4400" dirty="0" err="1" smtClean="0">
                <a:solidFill>
                  <a:schemeClr val="tx2"/>
                </a:solidFill>
              </a:rPr>
              <a:t>зносинами</a:t>
            </a:r>
            <a:endParaRPr lang="ru-RU" sz="4400" dirty="0" smtClean="0">
              <a:solidFill>
                <a:schemeClr val="tx2"/>
              </a:solidFill>
            </a:endParaRPr>
          </a:p>
          <a:p>
            <a:pPr marL="685800" indent="-685800" algn="just">
              <a:buFont typeface="Wingdings" pitchFamily="2" charset="2"/>
              <a:buChar char="ü"/>
            </a:pPr>
            <a:r>
              <a:rPr lang="ru-RU" sz="4400" dirty="0" err="1" smtClean="0">
                <a:solidFill>
                  <a:schemeClr val="tx2"/>
                </a:solidFill>
              </a:rPr>
              <a:t>піклувалася</a:t>
            </a:r>
            <a:r>
              <a:rPr lang="ru-RU" sz="4400" dirty="0" smtClean="0">
                <a:solidFill>
                  <a:schemeClr val="tx2"/>
                </a:solidFill>
              </a:rPr>
              <a:t>  храмами, </a:t>
            </a:r>
            <a:r>
              <a:rPr lang="ru-RU" sz="4400" dirty="0" err="1" smtClean="0">
                <a:solidFill>
                  <a:schemeClr val="tx2"/>
                </a:solidFill>
              </a:rPr>
              <a:t>громадськими</a:t>
            </a:r>
            <a:r>
              <a:rPr lang="ru-RU" sz="4400" dirty="0" smtClean="0">
                <a:solidFill>
                  <a:schemeClr val="tx2"/>
                </a:solidFill>
              </a:rPr>
              <a:t> </a:t>
            </a:r>
            <a:r>
              <a:rPr lang="ru-RU" sz="4400" dirty="0" err="1" smtClean="0">
                <a:solidFill>
                  <a:schemeClr val="tx2"/>
                </a:solidFill>
              </a:rPr>
              <a:t>будівлями</a:t>
            </a:r>
            <a:endParaRPr lang="ru-RU" sz="4400" dirty="0" smtClean="0">
              <a:solidFill>
                <a:schemeClr val="tx2"/>
              </a:solidFill>
            </a:endParaRPr>
          </a:p>
          <a:p>
            <a:pPr marL="685800" indent="-685800" algn="just">
              <a:buFont typeface="Wingdings" pitchFamily="2" charset="2"/>
              <a:buChar char="ü"/>
            </a:pPr>
            <a:r>
              <a:rPr lang="ru-RU" sz="4400" dirty="0" err="1" smtClean="0">
                <a:solidFill>
                  <a:schemeClr val="tx2"/>
                </a:solidFill>
              </a:rPr>
              <a:t>влаштовувала</a:t>
            </a:r>
            <a:r>
              <a:rPr lang="ru-RU" sz="4400" dirty="0" smtClean="0">
                <a:solidFill>
                  <a:schemeClr val="tx2"/>
                </a:solidFill>
              </a:rPr>
              <a:t> свята</a:t>
            </a:r>
          </a:p>
          <a:p>
            <a:pPr marL="285750" lvl="0" indent="-285750" algn="just"/>
            <a:endParaRPr lang="ru-RU" sz="44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1075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971600" y="0"/>
            <a:ext cx="7920880" cy="63248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Font typeface="Wingdings" pitchFamily="2" charset="2"/>
              <a:buChar char="q"/>
            </a:pPr>
            <a:r>
              <a:rPr lang="ru-RU" sz="4500" b="1" dirty="0" err="1" smtClean="0">
                <a:solidFill>
                  <a:srgbClr val="002060"/>
                </a:solidFill>
              </a:rPr>
              <a:t>Членів</a:t>
            </a:r>
            <a:r>
              <a:rPr lang="ru-RU" sz="4500" b="1" dirty="0" smtClean="0">
                <a:solidFill>
                  <a:srgbClr val="002060"/>
                </a:solidFill>
              </a:rPr>
              <a:t> Ради </a:t>
            </a:r>
            <a:r>
              <a:rPr lang="ru-RU" sz="4500" dirty="0" smtClean="0">
                <a:solidFill>
                  <a:schemeClr val="tx2"/>
                </a:solidFill>
              </a:rPr>
              <a:t>обирали за жеребом по </a:t>
            </a:r>
            <a:r>
              <a:rPr lang="ru-RU" sz="4500" b="1" dirty="0" smtClean="0">
                <a:solidFill>
                  <a:schemeClr val="tx2"/>
                </a:solidFill>
              </a:rPr>
              <a:t>50 о</a:t>
            </a:r>
            <a:r>
              <a:rPr lang="uk-UA" sz="4500" b="1" dirty="0" err="1" smtClean="0">
                <a:solidFill>
                  <a:schemeClr val="tx2"/>
                </a:solidFill>
              </a:rPr>
              <a:t>сіб</a:t>
            </a:r>
            <a:r>
              <a:rPr lang="uk-UA" sz="4500" b="1" dirty="0" smtClean="0">
                <a:solidFill>
                  <a:schemeClr val="tx2"/>
                </a:solidFill>
              </a:rPr>
              <a:t> з </a:t>
            </a:r>
            <a:r>
              <a:rPr lang="uk-UA" sz="4500" b="1" dirty="0" err="1" smtClean="0">
                <a:solidFill>
                  <a:schemeClr val="tx2"/>
                </a:solidFill>
              </a:rPr>
              <a:t>філи</a:t>
            </a:r>
            <a:r>
              <a:rPr lang="uk-UA" sz="4500" b="1" dirty="0" smtClean="0">
                <a:solidFill>
                  <a:schemeClr val="tx2"/>
                </a:solidFill>
              </a:rPr>
              <a:t> </a:t>
            </a:r>
            <a:r>
              <a:rPr lang="ru-RU" sz="4500" dirty="0" smtClean="0">
                <a:solidFill>
                  <a:schemeClr val="tx2"/>
                </a:solidFill>
              </a:rPr>
              <a:t>на </a:t>
            </a:r>
            <a:r>
              <a:rPr lang="ru-RU" sz="4500" dirty="0" err="1" smtClean="0">
                <a:solidFill>
                  <a:schemeClr val="tx2"/>
                </a:solidFill>
              </a:rPr>
              <a:t>рік</a:t>
            </a:r>
            <a:endParaRPr lang="en-US" sz="4500" dirty="0" smtClean="0">
              <a:solidFill>
                <a:schemeClr val="tx2"/>
              </a:solidFill>
            </a:endParaRPr>
          </a:p>
          <a:p>
            <a:pPr algn="just">
              <a:buFont typeface="Wingdings" pitchFamily="2" charset="2"/>
              <a:buChar char="q"/>
            </a:pPr>
            <a:r>
              <a:rPr lang="ru-RU" sz="4500" b="1" dirty="0" err="1" smtClean="0">
                <a:solidFill>
                  <a:srgbClr val="002060"/>
                </a:solidFill>
              </a:rPr>
              <a:t>Булевти</a:t>
            </a:r>
            <a:r>
              <a:rPr lang="ru-RU" sz="4500" dirty="0" smtClean="0">
                <a:solidFill>
                  <a:schemeClr val="tx2"/>
                </a:solidFill>
              </a:rPr>
              <a:t> проходили </a:t>
            </a:r>
            <a:r>
              <a:rPr lang="ru-RU" sz="4500" dirty="0" err="1" smtClean="0">
                <a:solidFill>
                  <a:schemeClr val="tx2"/>
                </a:solidFill>
              </a:rPr>
              <a:t>спецперевірку</a:t>
            </a:r>
            <a:r>
              <a:rPr lang="ru-RU" sz="4500" dirty="0" smtClean="0">
                <a:solidFill>
                  <a:schemeClr val="tx2"/>
                </a:solidFill>
              </a:rPr>
              <a:t>, </a:t>
            </a:r>
            <a:r>
              <a:rPr lang="ru-RU" sz="4500" dirty="0" err="1" smtClean="0">
                <a:solidFill>
                  <a:schemeClr val="tx2"/>
                </a:solidFill>
              </a:rPr>
              <a:t>складали</a:t>
            </a:r>
            <a:r>
              <a:rPr lang="ru-RU" sz="4500" dirty="0" smtClean="0">
                <a:solidFill>
                  <a:schemeClr val="tx2"/>
                </a:solidFill>
              </a:rPr>
              <a:t> клятву</a:t>
            </a:r>
          </a:p>
          <a:p>
            <a:pPr algn="just">
              <a:buFont typeface="Wingdings" pitchFamily="2" charset="2"/>
              <a:buChar char="q"/>
            </a:pPr>
            <a:r>
              <a:rPr lang="ru-RU" sz="4500" dirty="0" err="1" smtClean="0">
                <a:solidFill>
                  <a:schemeClr val="tx2"/>
                </a:solidFill>
              </a:rPr>
              <a:t>Зарплатня</a:t>
            </a:r>
            <a:r>
              <a:rPr lang="ru-RU" sz="4500" dirty="0" smtClean="0">
                <a:solidFill>
                  <a:schemeClr val="tx2"/>
                </a:solidFill>
              </a:rPr>
              <a:t> </a:t>
            </a:r>
            <a:r>
              <a:rPr lang="ru-RU" sz="4500" b="1" dirty="0" smtClean="0">
                <a:solidFill>
                  <a:schemeClr val="tx2"/>
                </a:solidFill>
              </a:rPr>
              <a:t>5 </a:t>
            </a:r>
            <a:r>
              <a:rPr lang="ru-RU" sz="4500" b="1" dirty="0" err="1" smtClean="0">
                <a:solidFill>
                  <a:schemeClr val="tx2"/>
                </a:solidFill>
              </a:rPr>
              <a:t>оболів</a:t>
            </a:r>
            <a:r>
              <a:rPr lang="ru-RU" sz="4500" b="1" dirty="0" smtClean="0">
                <a:solidFill>
                  <a:schemeClr val="tx2"/>
                </a:solidFill>
              </a:rPr>
              <a:t> </a:t>
            </a:r>
            <a:r>
              <a:rPr lang="ru-RU" sz="4500" dirty="0" smtClean="0">
                <a:solidFill>
                  <a:schemeClr val="tx2"/>
                </a:solidFill>
              </a:rPr>
              <a:t>у день </a:t>
            </a:r>
            <a:r>
              <a:rPr lang="ru-RU" sz="4500" dirty="0" err="1" smtClean="0">
                <a:solidFill>
                  <a:schemeClr val="tx2"/>
                </a:solidFill>
              </a:rPr>
              <a:t>і</a:t>
            </a:r>
            <a:r>
              <a:rPr lang="ru-RU" sz="4500" dirty="0" smtClean="0">
                <a:solidFill>
                  <a:schemeClr val="tx2"/>
                </a:solidFill>
              </a:rPr>
              <a:t>  по </a:t>
            </a:r>
            <a:r>
              <a:rPr lang="ru-RU" sz="4500" b="1" dirty="0" smtClean="0">
                <a:solidFill>
                  <a:schemeClr val="tx2"/>
                </a:solidFill>
              </a:rPr>
              <a:t>1 оболу </a:t>
            </a:r>
            <a:r>
              <a:rPr lang="ru-RU" sz="4500" dirty="0" smtClean="0">
                <a:solidFill>
                  <a:schemeClr val="tx2"/>
                </a:solidFill>
              </a:rPr>
              <a:t>на </a:t>
            </a:r>
            <a:r>
              <a:rPr lang="ru-RU" sz="4500" dirty="0" err="1" smtClean="0">
                <a:solidFill>
                  <a:schemeClr val="tx2"/>
                </a:solidFill>
              </a:rPr>
              <a:t>обід</a:t>
            </a:r>
            <a:endParaRPr lang="ru-RU" sz="4500" dirty="0" smtClean="0">
              <a:solidFill>
                <a:schemeClr val="tx2"/>
              </a:solidFill>
            </a:endParaRPr>
          </a:p>
          <a:p>
            <a:pPr algn="just">
              <a:buFont typeface="Wingdings" pitchFamily="2" charset="2"/>
              <a:buChar char="q"/>
            </a:pPr>
            <a:r>
              <a:rPr lang="ru-RU" sz="4500" dirty="0" err="1" smtClean="0">
                <a:solidFill>
                  <a:schemeClr val="tx2"/>
                </a:solidFill>
              </a:rPr>
              <a:t>Після</a:t>
            </a:r>
            <a:r>
              <a:rPr lang="ru-RU" sz="4500" dirty="0" smtClean="0">
                <a:solidFill>
                  <a:schemeClr val="tx2"/>
                </a:solidFill>
              </a:rPr>
              <a:t> </a:t>
            </a:r>
            <a:r>
              <a:rPr lang="ru-RU" sz="4500" dirty="0" err="1" smtClean="0">
                <a:solidFill>
                  <a:schemeClr val="tx2"/>
                </a:solidFill>
              </a:rPr>
              <a:t>закінчення</a:t>
            </a:r>
            <a:r>
              <a:rPr lang="ru-RU" sz="4500" dirty="0" smtClean="0">
                <a:solidFill>
                  <a:schemeClr val="tx2"/>
                </a:solidFill>
              </a:rPr>
              <a:t> строку </a:t>
            </a:r>
            <a:r>
              <a:rPr lang="ru-RU" sz="4500" dirty="0" err="1" smtClean="0">
                <a:solidFill>
                  <a:schemeClr val="tx2"/>
                </a:solidFill>
              </a:rPr>
              <a:t>булевти</a:t>
            </a:r>
            <a:r>
              <a:rPr lang="ru-RU" sz="4500" dirty="0" smtClean="0">
                <a:solidFill>
                  <a:schemeClr val="tx2"/>
                </a:solidFill>
              </a:rPr>
              <a:t> </a:t>
            </a:r>
            <a:r>
              <a:rPr lang="ru-RU" sz="4500" dirty="0" err="1" smtClean="0">
                <a:solidFill>
                  <a:schemeClr val="tx2"/>
                </a:solidFill>
              </a:rPr>
              <a:t>звітували</a:t>
            </a:r>
            <a:endParaRPr lang="ru-RU" sz="45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1075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23528" y="188640"/>
            <a:ext cx="6435896" cy="72635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71500" indent="-571500" algn="ctr">
              <a:buFont typeface="Wingdings" pitchFamily="2" charset="2"/>
              <a:buChar char="q"/>
            </a:pPr>
            <a:r>
              <a:rPr lang="ru-RU" sz="3600" b="1" dirty="0">
                <a:solidFill>
                  <a:schemeClr val="tx2"/>
                </a:solidFill>
                <a:latin typeface="Times New Roman"/>
              </a:rPr>
              <a:t>Драхма </a:t>
            </a:r>
            <a:r>
              <a:rPr lang="uk-UA" sz="3600" b="1" dirty="0">
                <a:solidFill>
                  <a:schemeClr val="tx2"/>
                </a:solidFill>
              </a:rPr>
              <a:t>–</a:t>
            </a:r>
            <a:r>
              <a:rPr lang="el-GR" sz="3600" b="1" dirty="0" smtClean="0">
                <a:solidFill>
                  <a:schemeClr val="tx2"/>
                </a:solidFill>
                <a:latin typeface="Times New Roman"/>
              </a:rPr>
              <a:t> </a:t>
            </a:r>
            <a:r>
              <a:rPr lang="ru-RU" sz="3600" b="1" dirty="0" err="1">
                <a:solidFill>
                  <a:schemeClr val="tx2"/>
                </a:solidFill>
                <a:latin typeface="Times New Roman"/>
              </a:rPr>
              <a:t>срібна</a:t>
            </a:r>
            <a:r>
              <a:rPr lang="ru-RU" sz="3600" b="1" dirty="0">
                <a:solidFill>
                  <a:schemeClr val="tx2"/>
                </a:solidFill>
                <a:latin typeface="Times New Roman"/>
              </a:rPr>
              <a:t> монета, яка становила 1/100 </a:t>
            </a:r>
            <a:r>
              <a:rPr lang="ru-RU" sz="3600" b="1" dirty="0" err="1">
                <a:solidFill>
                  <a:schemeClr val="tx2"/>
                </a:solidFill>
                <a:latin typeface="Times New Roman"/>
              </a:rPr>
              <a:t>міни</a:t>
            </a:r>
            <a:r>
              <a:rPr lang="el-GR" sz="3600" b="1" dirty="0">
                <a:solidFill>
                  <a:schemeClr val="tx2"/>
                </a:solidFill>
                <a:latin typeface="Times New Roman"/>
              </a:rPr>
              <a:t>. </a:t>
            </a:r>
            <a:r>
              <a:rPr lang="ru-RU" sz="3600" b="1" dirty="0" err="1">
                <a:solidFill>
                  <a:schemeClr val="tx2"/>
                </a:solidFill>
                <a:latin typeface="Times New Roman"/>
              </a:rPr>
              <a:t>Дорівнювала</a:t>
            </a:r>
            <a:r>
              <a:rPr lang="ru-RU" sz="3600" b="1" dirty="0">
                <a:solidFill>
                  <a:schemeClr val="tx2"/>
                </a:solidFill>
                <a:latin typeface="Times New Roman"/>
              </a:rPr>
              <a:t> 5 </a:t>
            </a:r>
            <a:r>
              <a:rPr lang="ru-RU" sz="3600" b="1" dirty="0" err="1">
                <a:solidFill>
                  <a:schemeClr val="tx2"/>
                </a:solidFill>
                <a:latin typeface="Times New Roman"/>
              </a:rPr>
              <a:t>літрам</a:t>
            </a:r>
            <a:r>
              <a:rPr lang="ru-RU" sz="3600" b="1" dirty="0">
                <a:solidFill>
                  <a:schemeClr val="tx2"/>
                </a:solidFill>
                <a:latin typeface="Times New Roman"/>
              </a:rPr>
              <a:t> </a:t>
            </a:r>
          </a:p>
          <a:p>
            <a:pPr algn="ctr"/>
            <a:r>
              <a:rPr lang="ru-RU" sz="3600" b="1" dirty="0" err="1" smtClean="0">
                <a:solidFill>
                  <a:schemeClr val="tx2"/>
                </a:solidFill>
                <a:latin typeface="Times New Roman"/>
              </a:rPr>
              <a:t>або</a:t>
            </a:r>
            <a:r>
              <a:rPr lang="ru-RU" sz="3600" b="1" dirty="0" smtClean="0">
                <a:solidFill>
                  <a:schemeClr val="tx2"/>
                </a:solidFill>
                <a:latin typeface="Times New Roman"/>
              </a:rPr>
              <a:t> 6 </a:t>
            </a:r>
            <a:r>
              <a:rPr lang="ru-RU" sz="3600" b="1" dirty="0">
                <a:solidFill>
                  <a:schemeClr val="tx2"/>
                </a:solidFill>
                <a:latin typeface="Times New Roman"/>
              </a:rPr>
              <a:t>обол </a:t>
            </a:r>
            <a:endParaRPr lang="uk-UA" sz="3600" b="1" dirty="0">
              <a:solidFill>
                <a:schemeClr val="tx2"/>
              </a:solidFill>
              <a:latin typeface="Times New Roman"/>
            </a:endParaRPr>
          </a:p>
          <a:p>
            <a:pPr marL="571500" indent="-571500" algn="ctr">
              <a:buFont typeface="Wingdings" pitchFamily="2" charset="2"/>
              <a:buChar char="q"/>
            </a:pPr>
            <a:r>
              <a:rPr lang="uk-UA" sz="3600" b="1" dirty="0" smtClean="0">
                <a:solidFill>
                  <a:schemeClr val="tx2"/>
                </a:solidFill>
              </a:rPr>
              <a:t>хліб </a:t>
            </a:r>
            <a:r>
              <a:rPr lang="uk-UA" sz="3600" b="1" dirty="0">
                <a:solidFill>
                  <a:schemeClr val="tx2"/>
                </a:solidFill>
              </a:rPr>
              <a:t>–</a:t>
            </a:r>
            <a:r>
              <a:rPr lang="uk-UA" sz="3600" b="1" dirty="0" smtClean="0">
                <a:solidFill>
                  <a:schemeClr val="tx2"/>
                </a:solidFill>
              </a:rPr>
              <a:t> </a:t>
            </a:r>
            <a:r>
              <a:rPr lang="uk-UA" sz="3600" b="1" dirty="0">
                <a:solidFill>
                  <a:schemeClr val="tx2"/>
                </a:solidFill>
              </a:rPr>
              <a:t>1 </a:t>
            </a:r>
            <a:r>
              <a:rPr lang="uk-UA" sz="3600" b="1" dirty="0" err="1">
                <a:solidFill>
                  <a:schemeClr val="tx2"/>
                </a:solidFill>
              </a:rPr>
              <a:t>обол</a:t>
            </a:r>
            <a:r>
              <a:rPr lang="uk-UA" sz="3600" b="1" dirty="0">
                <a:solidFill>
                  <a:schemeClr val="tx2"/>
                </a:solidFill>
              </a:rPr>
              <a:t> </a:t>
            </a:r>
            <a:endParaRPr lang="uk-UA" sz="3600" b="1" dirty="0" smtClean="0">
              <a:solidFill>
                <a:schemeClr val="tx2"/>
              </a:solidFill>
            </a:endParaRPr>
          </a:p>
          <a:p>
            <a:pPr marL="571500" indent="-571500" algn="ctr">
              <a:buFont typeface="Wingdings" pitchFamily="2" charset="2"/>
              <a:buChar char="q"/>
            </a:pPr>
            <a:r>
              <a:rPr lang="uk-UA" sz="3600" b="1" dirty="0" smtClean="0">
                <a:solidFill>
                  <a:schemeClr val="tx2"/>
                </a:solidFill>
              </a:rPr>
              <a:t>вівця </a:t>
            </a:r>
            <a:r>
              <a:rPr lang="uk-UA" sz="3600" b="1" dirty="0">
                <a:solidFill>
                  <a:schemeClr val="tx2"/>
                </a:solidFill>
              </a:rPr>
              <a:t>–</a:t>
            </a:r>
            <a:r>
              <a:rPr lang="uk-UA" sz="3600" b="1" dirty="0" smtClean="0">
                <a:solidFill>
                  <a:schemeClr val="tx2"/>
                </a:solidFill>
              </a:rPr>
              <a:t> </a:t>
            </a:r>
            <a:r>
              <a:rPr lang="uk-UA" sz="3600" b="1" dirty="0">
                <a:solidFill>
                  <a:schemeClr val="tx2"/>
                </a:solidFill>
              </a:rPr>
              <a:t>8 </a:t>
            </a:r>
            <a:r>
              <a:rPr lang="uk-UA" sz="3600" b="1" dirty="0" smtClean="0">
                <a:solidFill>
                  <a:schemeClr val="tx2"/>
                </a:solidFill>
              </a:rPr>
              <a:t>драхм</a:t>
            </a:r>
          </a:p>
          <a:p>
            <a:pPr marL="571500" indent="-571500" algn="ctr">
              <a:buFont typeface="Wingdings" pitchFamily="2" charset="2"/>
              <a:buChar char="q"/>
            </a:pPr>
            <a:r>
              <a:rPr lang="uk-UA" sz="3600" b="1" dirty="0" smtClean="0">
                <a:solidFill>
                  <a:schemeClr val="tx2"/>
                </a:solidFill>
              </a:rPr>
              <a:t> </a:t>
            </a:r>
            <a:r>
              <a:rPr lang="uk-UA" sz="3600" b="1" dirty="0">
                <a:solidFill>
                  <a:schemeClr val="tx2"/>
                </a:solidFill>
              </a:rPr>
              <a:t>галон </a:t>
            </a:r>
            <a:r>
              <a:rPr lang="uk-UA" sz="3600" b="1" dirty="0" err="1" smtClean="0">
                <a:solidFill>
                  <a:schemeClr val="tx2"/>
                </a:solidFill>
              </a:rPr>
              <a:t>олівкового</a:t>
            </a:r>
            <a:r>
              <a:rPr lang="uk-UA" sz="3600" b="1" dirty="0" smtClean="0">
                <a:solidFill>
                  <a:schemeClr val="tx2"/>
                </a:solidFill>
              </a:rPr>
              <a:t> </a:t>
            </a:r>
            <a:r>
              <a:rPr lang="uk-UA" sz="3600" b="1" dirty="0">
                <a:solidFill>
                  <a:schemeClr val="tx2"/>
                </a:solidFill>
              </a:rPr>
              <a:t>масла </a:t>
            </a:r>
            <a:r>
              <a:rPr lang="uk-UA" sz="3600" b="1" dirty="0" smtClean="0">
                <a:solidFill>
                  <a:schemeClr val="tx2"/>
                </a:solidFill>
              </a:rPr>
              <a:t>– </a:t>
            </a:r>
          </a:p>
          <a:p>
            <a:pPr algn="ctr"/>
            <a:r>
              <a:rPr lang="uk-UA" sz="3600" b="1" dirty="0" smtClean="0">
                <a:solidFill>
                  <a:schemeClr val="tx2"/>
                </a:solidFill>
              </a:rPr>
              <a:t>5 драхм</a:t>
            </a:r>
          </a:p>
          <a:p>
            <a:pPr marL="571500" indent="-571500" algn="ctr">
              <a:buFont typeface="Wingdings" pitchFamily="2" charset="2"/>
              <a:buChar char="q"/>
            </a:pPr>
            <a:r>
              <a:rPr lang="uk-UA" sz="3600" b="1" dirty="0" smtClean="0">
                <a:solidFill>
                  <a:schemeClr val="tx2"/>
                </a:solidFill>
              </a:rPr>
              <a:t>взуття </a:t>
            </a:r>
            <a:r>
              <a:rPr lang="uk-UA" sz="3600" b="1" dirty="0">
                <a:solidFill>
                  <a:schemeClr val="tx2"/>
                </a:solidFill>
              </a:rPr>
              <a:t>–</a:t>
            </a:r>
            <a:r>
              <a:rPr lang="uk-UA" sz="3600" b="1" dirty="0" smtClean="0">
                <a:solidFill>
                  <a:schemeClr val="tx2"/>
                </a:solidFill>
              </a:rPr>
              <a:t> </a:t>
            </a:r>
            <a:r>
              <a:rPr lang="uk-UA" sz="3600" b="1" dirty="0">
                <a:solidFill>
                  <a:schemeClr val="tx2"/>
                </a:solidFill>
              </a:rPr>
              <a:t>від 8 до 12 драхм </a:t>
            </a:r>
            <a:endParaRPr lang="uk-UA" sz="3600" b="1" dirty="0" smtClean="0">
              <a:solidFill>
                <a:schemeClr val="tx2"/>
              </a:solidFill>
            </a:endParaRPr>
          </a:p>
          <a:p>
            <a:pPr marL="571500" indent="-571500" algn="ctr">
              <a:buFont typeface="Wingdings" pitchFamily="2" charset="2"/>
              <a:buChar char="q"/>
            </a:pPr>
            <a:r>
              <a:rPr lang="uk-UA" sz="3600" b="1" dirty="0" smtClean="0">
                <a:solidFill>
                  <a:schemeClr val="tx2"/>
                </a:solidFill>
              </a:rPr>
              <a:t>раби </a:t>
            </a:r>
            <a:r>
              <a:rPr lang="uk-UA" sz="3600" b="1" dirty="0">
                <a:solidFill>
                  <a:schemeClr val="tx2"/>
                </a:solidFill>
              </a:rPr>
              <a:t>–</a:t>
            </a:r>
            <a:r>
              <a:rPr lang="uk-UA" sz="3600" b="1" dirty="0" smtClean="0">
                <a:solidFill>
                  <a:schemeClr val="tx2"/>
                </a:solidFill>
              </a:rPr>
              <a:t> </a:t>
            </a:r>
            <a:r>
              <a:rPr lang="uk-UA" sz="3600" b="1" dirty="0">
                <a:solidFill>
                  <a:schemeClr val="tx2"/>
                </a:solidFill>
              </a:rPr>
              <a:t>від 200 до 300 </a:t>
            </a:r>
            <a:r>
              <a:rPr lang="uk-UA" sz="3600" b="1" dirty="0" smtClean="0">
                <a:solidFill>
                  <a:schemeClr val="tx2"/>
                </a:solidFill>
              </a:rPr>
              <a:t>драхм</a:t>
            </a:r>
          </a:p>
          <a:p>
            <a:pPr marL="571500" indent="-571500" algn="ctr">
              <a:buFont typeface="Wingdings" pitchFamily="2" charset="2"/>
              <a:buChar char="q"/>
            </a:pPr>
            <a:r>
              <a:rPr lang="uk-UA" sz="3600" b="1" dirty="0" smtClean="0">
                <a:solidFill>
                  <a:schemeClr val="tx2"/>
                </a:solidFill>
              </a:rPr>
              <a:t> будинки </a:t>
            </a:r>
            <a:r>
              <a:rPr lang="uk-UA" sz="3600" b="1" dirty="0">
                <a:solidFill>
                  <a:schemeClr val="tx2"/>
                </a:solidFill>
              </a:rPr>
              <a:t>–</a:t>
            </a:r>
            <a:r>
              <a:rPr lang="uk-UA" sz="3600" b="1" dirty="0" smtClean="0">
                <a:solidFill>
                  <a:schemeClr val="tx2"/>
                </a:solidFill>
              </a:rPr>
              <a:t>  </a:t>
            </a:r>
            <a:r>
              <a:rPr lang="uk-UA" sz="3600" b="1" dirty="0">
                <a:solidFill>
                  <a:schemeClr val="tx2"/>
                </a:solidFill>
              </a:rPr>
              <a:t>400 –</a:t>
            </a:r>
            <a:r>
              <a:rPr lang="uk-UA" sz="3600" b="1" dirty="0" smtClean="0">
                <a:solidFill>
                  <a:schemeClr val="tx2"/>
                </a:solidFill>
              </a:rPr>
              <a:t> </a:t>
            </a:r>
            <a:r>
              <a:rPr lang="uk-UA" sz="3600" b="1" dirty="0">
                <a:solidFill>
                  <a:schemeClr val="tx2"/>
                </a:solidFill>
              </a:rPr>
              <a:t>1000 </a:t>
            </a:r>
            <a:r>
              <a:rPr lang="uk-UA" sz="3600" b="1" dirty="0" smtClean="0">
                <a:solidFill>
                  <a:schemeClr val="tx2"/>
                </a:solidFill>
              </a:rPr>
              <a:t>драхм</a:t>
            </a:r>
          </a:p>
          <a:p>
            <a:pPr marL="571500" indent="-571500" algn="ctr">
              <a:buFont typeface="Wingdings" pitchFamily="2" charset="2"/>
              <a:buChar char="q"/>
            </a:pPr>
            <a:endParaRPr lang="ru-RU" sz="3400" b="1" dirty="0">
              <a:solidFill>
                <a:srgbClr val="333300"/>
              </a:solidFill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9424" y="4270624"/>
            <a:ext cx="2178541" cy="169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 descr="https://upload.wikimedia.org/wikipedia/commons/thumb/3/3c/Tridrachm_Corinth_308-306_obverse_CdM_Paris.jpg/220px-Tridrachm_Corinth_308-306_obverse_CdM_Pari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34737"/>
            <a:ext cx="2095500" cy="2095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upload.wikimedia.org/wikipedia/commons/thumb/1/15/Tridrachm_Corinth_308-306_reverse_CdM_Paris.jpg/220px-Tridrachm_Corinth_308-306_reverse_CdM_Paris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0571" y="2165618"/>
            <a:ext cx="2095500" cy="2095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77303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55576" y="184097"/>
            <a:ext cx="8208912" cy="6832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Font typeface="Wingdings" pitchFamily="2" charset="2"/>
              <a:buChar char="q"/>
            </a:pPr>
            <a:r>
              <a:rPr lang="ru-RU" sz="4400" dirty="0" err="1" smtClean="0">
                <a:solidFill>
                  <a:schemeClr val="tx2"/>
                </a:solidFill>
              </a:rPr>
              <a:t>Засідання</a:t>
            </a:r>
            <a:r>
              <a:rPr lang="ru-RU" sz="4400" dirty="0" smtClean="0">
                <a:solidFill>
                  <a:schemeClr val="tx2"/>
                </a:solidFill>
              </a:rPr>
              <a:t> </a:t>
            </a:r>
            <a:r>
              <a:rPr lang="ru-RU" sz="4400" b="1" dirty="0" smtClean="0">
                <a:solidFill>
                  <a:schemeClr val="tx2"/>
                </a:solidFill>
              </a:rPr>
              <a:t>Ради</a:t>
            </a:r>
            <a:r>
              <a:rPr lang="ru-RU" sz="4400" dirty="0" smtClean="0">
                <a:solidFill>
                  <a:schemeClr val="tx2"/>
                </a:solidFill>
              </a:rPr>
              <a:t> </a:t>
            </a:r>
            <a:r>
              <a:rPr lang="ru-RU" sz="4400" dirty="0" err="1" smtClean="0">
                <a:solidFill>
                  <a:schemeClr val="tx2"/>
                </a:solidFill>
              </a:rPr>
              <a:t>щоденно</a:t>
            </a:r>
            <a:r>
              <a:rPr lang="ru-RU" sz="4400" dirty="0" smtClean="0">
                <a:solidFill>
                  <a:schemeClr val="tx2"/>
                </a:solidFill>
              </a:rPr>
              <a:t>, </a:t>
            </a:r>
            <a:r>
              <a:rPr lang="ru-RU" sz="4400" dirty="0" err="1" smtClean="0">
                <a:solidFill>
                  <a:schemeClr val="tx2"/>
                </a:solidFill>
              </a:rPr>
              <a:t>крім</a:t>
            </a:r>
            <a:r>
              <a:rPr lang="ru-RU" sz="4400" dirty="0" smtClean="0">
                <a:solidFill>
                  <a:schemeClr val="tx2"/>
                </a:solidFill>
              </a:rPr>
              <a:t> </a:t>
            </a:r>
            <a:r>
              <a:rPr lang="ru-RU" sz="4400" dirty="0" err="1" smtClean="0">
                <a:solidFill>
                  <a:schemeClr val="tx2"/>
                </a:solidFill>
              </a:rPr>
              <a:t>святкових</a:t>
            </a:r>
            <a:r>
              <a:rPr lang="ru-RU" sz="4400" dirty="0" smtClean="0">
                <a:solidFill>
                  <a:schemeClr val="tx2"/>
                </a:solidFill>
              </a:rPr>
              <a:t> </a:t>
            </a:r>
            <a:r>
              <a:rPr lang="ru-RU" sz="4400" dirty="0" err="1" smtClean="0">
                <a:solidFill>
                  <a:schemeClr val="tx2"/>
                </a:solidFill>
              </a:rPr>
              <a:t>і</a:t>
            </a:r>
            <a:r>
              <a:rPr lang="ru-RU" sz="4400" dirty="0" smtClean="0">
                <a:solidFill>
                  <a:schemeClr val="tx2"/>
                </a:solidFill>
              </a:rPr>
              <a:t> </a:t>
            </a:r>
            <a:r>
              <a:rPr lang="ru-RU" sz="4400" dirty="0" err="1" smtClean="0">
                <a:solidFill>
                  <a:schemeClr val="tx2"/>
                </a:solidFill>
              </a:rPr>
              <a:t>траурних</a:t>
            </a:r>
            <a:r>
              <a:rPr lang="ru-RU" sz="4400" dirty="0" smtClean="0">
                <a:solidFill>
                  <a:schemeClr val="tx2"/>
                </a:solidFill>
              </a:rPr>
              <a:t> </a:t>
            </a:r>
            <a:r>
              <a:rPr lang="ru-RU" sz="4400" dirty="0" err="1" smtClean="0">
                <a:solidFill>
                  <a:schemeClr val="tx2"/>
                </a:solidFill>
              </a:rPr>
              <a:t>днів</a:t>
            </a:r>
            <a:endParaRPr lang="ru-RU" sz="4400" dirty="0" smtClean="0">
              <a:solidFill>
                <a:schemeClr val="tx2"/>
              </a:solidFill>
            </a:endParaRPr>
          </a:p>
          <a:p>
            <a:pPr algn="just">
              <a:buFont typeface="Wingdings" pitchFamily="2" charset="2"/>
              <a:buChar char="q"/>
            </a:pPr>
            <a:r>
              <a:rPr lang="ru-RU" sz="4400" b="1" dirty="0" smtClean="0">
                <a:solidFill>
                  <a:schemeClr val="tx2"/>
                </a:solidFill>
              </a:rPr>
              <a:t>Рада</a:t>
            </a:r>
            <a:r>
              <a:rPr lang="ru-RU" sz="4400" dirty="0" smtClean="0">
                <a:solidFill>
                  <a:schemeClr val="tx2"/>
                </a:solidFill>
              </a:rPr>
              <a:t> </a:t>
            </a:r>
            <a:r>
              <a:rPr lang="ru-RU" sz="4400" dirty="0" err="1" smtClean="0">
                <a:solidFill>
                  <a:schemeClr val="tx2"/>
                </a:solidFill>
              </a:rPr>
              <a:t>поділялась</a:t>
            </a:r>
            <a:r>
              <a:rPr lang="ru-RU" sz="4400" dirty="0" smtClean="0">
                <a:solidFill>
                  <a:schemeClr val="tx2"/>
                </a:solidFill>
              </a:rPr>
              <a:t> на </a:t>
            </a:r>
            <a:r>
              <a:rPr lang="ru-RU" sz="4400" b="1" dirty="0" smtClean="0">
                <a:solidFill>
                  <a:schemeClr val="tx2"/>
                </a:solidFill>
              </a:rPr>
              <a:t>10 </a:t>
            </a:r>
            <a:r>
              <a:rPr lang="ru-RU" sz="4400" b="1" dirty="0" err="1" smtClean="0">
                <a:solidFill>
                  <a:schemeClr val="tx2"/>
                </a:solidFill>
              </a:rPr>
              <a:t>колегій</a:t>
            </a:r>
            <a:r>
              <a:rPr lang="ru-RU" sz="4400" b="1" dirty="0" smtClean="0">
                <a:solidFill>
                  <a:schemeClr val="tx2"/>
                </a:solidFill>
              </a:rPr>
              <a:t> по 50 </a:t>
            </a:r>
            <a:r>
              <a:rPr lang="ru-RU" sz="4400" b="1" dirty="0" err="1" smtClean="0">
                <a:solidFill>
                  <a:schemeClr val="tx2"/>
                </a:solidFill>
              </a:rPr>
              <a:t>осіб</a:t>
            </a:r>
            <a:endParaRPr lang="ru-RU" sz="4400" b="1" dirty="0" smtClean="0">
              <a:solidFill>
                <a:schemeClr val="tx2"/>
              </a:solidFill>
            </a:endParaRPr>
          </a:p>
          <a:p>
            <a:pPr algn="just">
              <a:buFont typeface="Wingdings" pitchFamily="2" charset="2"/>
              <a:buChar char="q"/>
            </a:pPr>
            <a:r>
              <a:rPr lang="ru-RU" sz="4400" b="1" dirty="0" err="1" smtClean="0">
                <a:solidFill>
                  <a:schemeClr val="tx2"/>
                </a:solidFill>
              </a:rPr>
              <a:t>Колегія</a:t>
            </a:r>
            <a:r>
              <a:rPr lang="ru-RU" sz="4400" dirty="0" smtClean="0">
                <a:solidFill>
                  <a:schemeClr val="tx2"/>
                </a:solidFill>
              </a:rPr>
              <a:t> управляла </a:t>
            </a:r>
            <a:r>
              <a:rPr lang="ru-RU" sz="4400" dirty="0" err="1" smtClean="0">
                <a:solidFill>
                  <a:schemeClr val="tx2"/>
                </a:solidFill>
              </a:rPr>
              <a:t>протягом</a:t>
            </a:r>
            <a:r>
              <a:rPr lang="ru-RU" sz="4400" dirty="0" smtClean="0">
                <a:solidFill>
                  <a:schemeClr val="tx2"/>
                </a:solidFill>
              </a:rPr>
              <a:t> </a:t>
            </a:r>
            <a:r>
              <a:rPr lang="ru-RU" sz="4400" dirty="0" err="1" smtClean="0">
                <a:solidFill>
                  <a:schemeClr val="tx2"/>
                </a:solidFill>
              </a:rPr>
              <a:t>місяця</a:t>
            </a:r>
            <a:r>
              <a:rPr lang="ru-RU" sz="4400" dirty="0" smtClean="0">
                <a:solidFill>
                  <a:schemeClr val="tx2"/>
                </a:solidFill>
              </a:rPr>
              <a:t>. </a:t>
            </a:r>
            <a:endParaRPr lang="en-US" sz="4400" dirty="0" smtClean="0">
              <a:solidFill>
                <a:schemeClr val="tx2"/>
              </a:solidFill>
            </a:endParaRPr>
          </a:p>
          <a:p>
            <a:pPr algn="just">
              <a:buFont typeface="Wingdings" pitchFamily="2" charset="2"/>
              <a:buChar char="q"/>
            </a:pPr>
            <a:r>
              <a:rPr lang="ru-RU" sz="4400" b="1" dirty="0" err="1" smtClean="0">
                <a:solidFill>
                  <a:schemeClr val="tx2"/>
                </a:solidFill>
              </a:rPr>
              <a:t>Головуючий</a:t>
            </a:r>
            <a:r>
              <a:rPr lang="ru-RU" sz="4400" dirty="0" smtClean="0">
                <a:solidFill>
                  <a:schemeClr val="tx2"/>
                </a:solidFill>
              </a:rPr>
              <a:t> </a:t>
            </a:r>
            <a:r>
              <a:rPr lang="ru-RU" sz="4400" dirty="0" err="1" smtClean="0">
                <a:solidFill>
                  <a:schemeClr val="tx2"/>
                </a:solidFill>
              </a:rPr>
              <a:t>мав</a:t>
            </a:r>
            <a:r>
              <a:rPr lang="ru-RU" sz="4400" dirty="0" smtClean="0">
                <a:solidFill>
                  <a:schemeClr val="tx2"/>
                </a:solidFill>
              </a:rPr>
              <a:t> печатку і </a:t>
            </a:r>
            <a:r>
              <a:rPr lang="ru-RU" sz="4400" dirty="0" err="1" smtClean="0">
                <a:solidFill>
                  <a:schemeClr val="tx2"/>
                </a:solidFill>
              </a:rPr>
              <a:t>ключі</a:t>
            </a:r>
            <a:r>
              <a:rPr lang="ru-RU" sz="4400" dirty="0" smtClean="0">
                <a:solidFill>
                  <a:schemeClr val="tx2"/>
                </a:solidFill>
              </a:rPr>
              <a:t> </a:t>
            </a:r>
            <a:r>
              <a:rPr lang="ru-RU" sz="4400" dirty="0" err="1" smtClean="0">
                <a:solidFill>
                  <a:schemeClr val="tx2"/>
                </a:solidFill>
              </a:rPr>
              <a:t>від</a:t>
            </a:r>
            <a:r>
              <a:rPr lang="ru-RU" sz="4400" dirty="0" smtClean="0">
                <a:solidFill>
                  <a:schemeClr val="tx2"/>
                </a:solidFill>
              </a:rPr>
              <a:t> </a:t>
            </a:r>
            <a:r>
              <a:rPr lang="ru-RU" sz="4400" dirty="0" err="1" smtClean="0">
                <a:solidFill>
                  <a:schemeClr val="tx2"/>
                </a:solidFill>
              </a:rPr>
              <a:t>святині</a:t>
            </a:r>
            <a:r>
              <a:rPr lang="ru-RU" sz="4400" dirty="0" smtClean="0">
                <a:solidFill>
                  <a:schemeClr val="tx2"/>
                </a:solidFill>
              </a:rPr>
              <a:t>, де </a:t>
            </a:r>
            <a:r>
              <a:rPr lang="ru-RU" sz="4400" dirty="0" err="1" smtClean="0">
                <a:solidFill>
                  <a:schemeClr val="tx2"/>
                </a:solidFill>
              </a:rPr>
              <a:t>зберігались</a:t>
            </a:r>
            <a:r>
              <a:rPr lang="ru-RU" sz="4400" dirty="0" smtClean="0">
                <a:solidFill>
                  <a:schemeClr val="tx2"/>
                </a:solidFill>
              </a:rPr>
              <a:t> </a:t>
            </a:r>
            <a:r>
              <a:rPr lang="ru-RU" sz="4400" dirty="0" err="1" smtClean="0">
                <a:solidFill>
                  <a:schemeClr val="tx2"/>
                </a:solidFill>
              </a:rPr>
              <a:t>державна</a:t>
            </a:r>
            <a:r>
              <a:rPr lang="ru-RU" sz="4400" dirty="0" smtClean="0">
                <a:solidFill>
                  <a:schemeClr val="tx2"/>
                </a:solidFill>
              </a:rPr>
              <a:t> </a:t>
            </a:r>
            <a:r>
              <a:rPr lang="ru-RU" sz="4400" dirty="0" err="1" smtClean="0">
                <a:solidFill>
                  <a:schemeClr val="tx2"/>
                </a:solidFill>
              </a:rPr>
              <a:t>скарбниця</a:t>
            </a:r>
            <a:r>
              <a:rPr lang="ru-RU" sz="4400" dirty="0" smtClean="0">
                <a:solidFill>
                  <a:schemeClr val="tx2"/>
                </a:solidFill>
              </a:rPr>
              <a:t> й </a:t>
            </a:r>
            <a:r>
              <a:rPr lang="ru-RU" sz="4400" dirty="0" err="1" smtClean="0">
                <a:solidFill>
                  <a:schemeClr val="tx2"/>
                </a:solidFill>
              </a:rPr>
              <a:t>архів</a:t>
            </a:r>
            <a:endParaRPr lang="ru-RU" sz="4400" dirty="0" smtClean="0">
              <a:solidFill>
                <a:schemeClr val="tx2"/>
              </a:solidFill>
            </a:endParaRPr>
          </a:p>
          <a:p>
            <a:pPr marL="285750" lvl="0" indent="-285750" algn="just"/>
            <a:endParaRPr lang="ru-RU" sz="42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1075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47478" y="-114151"/>
            <a:ext cx="770485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4800" b="1" dirty="0" smtClean="0">
                <a:solidFill>
                  <a:srgbClr val="3333CC"/>
                </a:solidFill>
              </a:rPr>
              <a:t>ГЕЛІЕЯ</a:t>
            </a:r>
            <a:endParaRPr lang="ru-RU" sz="4800" b="1" dirty="0">
              <a:solidFill>
                <a:srgbClr val="3333CC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55575" y="759242"/>
            <a:ext cx="6912768" cy="1569660"/>
          </a:xfrm>
          <a:prstGeom prst="rect">
            <a:avLst/>
          </a:prstGeom>
          <a:solidFill>
            <a:srgbClr val="CCECFF"/>
          </a:solidFill>
          <a:ln w="28575">
            <a:solidFill>
              <a:schemeClr val="tx2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3200" b="1" dirty="0" err="1">
                <a:solidFill>
                  <a:schemeClr val="tx2"/>
                </a:solidFill>
                <a:latin typeface="Arial Black" pitchFamily="34" charset="0"/>
              </a:rPr>
              <a:t>найвищий</a:t>
            </a:r>
            <a:r>
              <a:rPr lang="ru-RU" sz="3200" b="1" dirty="0">
                <a:solidFill>
                  <a:schemeClr val="tx2"/>
                </a:solidFill>
                <a:latin typeface="Arial Black" pitchFamily="34" charset="0"/>
              </a:rPr>
              <a:t> суд </a:t>
            </a:r>
            <a:r>
              <a:rPr lang="ru-RU" sz="3200" b="1" dirty="0" smtClean="0">
                <a:solidFill>
                  <a:schemeClr val="tx2"/>
                </a:solidFill>
                <a:latin typeface="Arial Black" pitchFamily="34" charset="0"/>
              </a:rPr>
              <a:t>у </a:t>
            </a:r>
            <a:r>
              <a:rPr lang="ru-RU" sz="3200" b="1" dirty="0" err="1">
                <a:solidFill>
                  <a:schemeClr val="tx2"/>
                </a:solidFill>
                <a:latin typeface="Arial Black" pitchFamily="34" charset="0"/>
              </a:rPr>
              <a:t>ролі</a:t>
            </a:r>
            <a:r>
              <a:rPr lang="ru-RU" sz="3200" b="1" dirty="0">
                <a:solidFill>
                  <a:schemeClr val="tx2"/>
                </a:solidFill>
                <a:latin typeface="Arial Black" pitchFamily="34" charset="0"/>
              </a:rPr>
              <a:t> </a:t>
            </a:r>
            <a:r>
              <a:rPr lang="ru-RU" sz="3200" b="1" dirty="0" err="1">
                <a:solidFill>
                  <a:schemeClr val="tx2"/>
                </a:solidFill>
                <a:latin typeface="Arial Black" pitchFamily="34" charset="0"/>
              </a:rPr>
              <a:t>першої</a:t>
            </a:r>
            <a:r>
              <a:rPr lang="ru-RU" sz="3200" b="1" dirty="0">
                <a:solidFill>
                  <a:schemeClr val="tx2"/>
                </a:solidFill>
                <a:latin typeface="Arial Black" pitchFamily="34" charset="0"/>
              </a:rPr>
              <a:t> і </a:t>
            </a:r>
            <a:r>
              <a:rPr lang="ru-RU" sz="3200" b="1" dirty="0" err="1">
                <a:solidFill>
                  <a:schemeClr val="tx2"/>
                </a:solidFill>
                <a:latin typeface="Arial Black" pitchFamily="34" charset="0"/>
              </a:rPr>
              <a:t>другої</a:t>
            </a:r>
            <a:r>
              <a:rPr lang="ru-RU" sz="3200" b="1" dirty="0">
                <a:solidFill>
                  <a:schemeClr val="tx2"/>
                </a:solidFill>
                <a:latin typeface="Arial Black" pitchFamily="34" charset="0"/>
              </a:rPr>
              <a:t> (</a:t>
            </a:r>
            <a:r>
              <a:rPr lang="ru-RU" sz="3200" b="1" dirty="0" err="1">
                <a:solidFill>
                  <a:schemeClr val="tx2"/>
                </a:solidFill>
                <a:latin typeface="Arial Black" pitchFamily="34" charset="0"/>
              </a:rPr>
              <a:t>апеляційної</a:t>
            </a:r>
            <a:r>
              <a:rPr lang="ru-RU" sz="3200" b="1" dirty="0">
                <a:solidFill>
                  <a:schemeClr val="tx2"/>
                </a:solidFill>
                <a:latin typeface="Arial Black" pitchFamily="34" charset="0"/>
              </a:rPr>
              <a:t>) </a:t>
            </a:r>
            <a:r>
              <a:rPr lang="ru-RU" sz="3200" b="1" dirty="0" err="1" smtClean="0">
                <a:solidFill>
                  <a:schemeClr val="tx2"/>
                </a:solidFill>
                <a:latin typeface="Arial Black" pitchFamily="34" charset="0"/>
              </a:rPr>
              <a:t>інстанцій</a:t>
            </a:r>
            <a:endParaRPr lang="ru-RU" sz="3200" b="1" dirty="0">
              <a:solidFill>
                <a:schemeClr val="tx2"/>
              </a:solidFill>
              <a:latin typeface="Arial Black" pitchFamily="34" charset="0"/>
            </a:endParaRPr>
          </a:p>
        </p:txBody>
      </p:sp>
      <p:sp>
        <p:nvSpPr>
          <p:cNvPr id="4" name="Выгнутая вправо стрелка 3"/>
          <p:cNvSpPr/>
          <p:nvPr/>
        </p:nvSpPr>
        <p:spPr bwMode="auto">
          <a:xfrm>
            <a:off x="6804248" y="263027"/>
            <a:ext cx="1656650" cy="907637"/>
          </a:xfrm>
          <a:prstGeom prst="curvedLef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ru-RU" smtClean="0">
              <a:solidFill>
                <a:srgbClr val="333300"/>
              </a:solidFill>
            </a:endParaRPr>
          </a:p>
        </p:txBody>
      </p:sp>
      <p:sp>
        <p:nvSpPr>
          <p:cNvPr id="126978" name="AutoShape 2" descr="&amp;Kcy;&amp;acy;&amp;rcy;&amp;tcy;&amp;icy;&amp;ncy;&amp;kcy;&amp;icy; &amp;pcy;&amp;ocy; &amp;zcy;&amp;acy;&amp;pcy;&amp;rcy;&amp;ocy;&amp;scy;&amp;ucy; &amp;dcy;&amp;rcy;&amp;iecy;&amp;vcy;&amp;ncy;&amp;yacy;&amp;yacy; &amp;gcy;&amp;rcy;&amp;iecy;&amp;tscy;&amp;icy;&amp;yacy; &amp;scy;&amp;ocy;&amp;vcy;&amp;iecy;&amp;tcy; 500"/>
          <p:cNvSpPr>
            <a:spLocks noChangeAspect="1" noChangeArrowheads="1"/>
          </p:cNvSpPr>
          <p:nvPr/>
        </p:nvSpPr>
        <p:spPr bwMode="auto">
          <a:xfrm>
            <a:off x="155575" y="-1309688"/>
            <a:ext cx="3333750" cy="2733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srgbClr val="333300"/>
              </a:solidFill>
            </a:endParaRPr>
          </a:p>
        </p:txBody>
      </p:sp>
      <p:sp>
        <p:nvSpPr>
          <p:cNvPr id="126980" name="AutoShape 4" descr="&amp;Kcy;&amp;acy;&amp;rcy;&amp;tcy;&amp;icy;&amp;ncy;&amp;kcy;&amp;icy; &amp;pcy;&amp;ocy; &amp;zcy;&amp;acy;&amp;pcy;&amp;rcy;&amp;ocy;&amp;scy;&amp;ucy; &amp;dcy;&amp;rcy;&amp;iecy;&amp;vcy;&amp;ncy;&amp;yacy;&amp;yacy; &amp;gcy;&amp;rcy;&amp;iecy;&amp;tscy;&amp;icy;&amp;yacy; &amp;scy;&amp;ocy;&amp;vcy;&amp;iecy;&amp;tcy; 500"/>
          <p:cNvSpPr>
            <a:spLocks noChangeAspect="1" noChangeArrowheads="1"/>
          </p:cNvSpPr>
          <p:nvPr/>
        </p:nvSpPr>
        <p:spPr bwMode="auto">
          <a:xfrm>
            <a:off x="155575" y="-1309688"/>
            <a:ext cx="3333750" cy="2733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srgbClr val="333300"/>
              </a:solidFill>
            </a:endParaRPr>
          </a:p>
        </p:txBody>
      </p:sp>
      <p:sp>
        <p:nvSpPr>
          <p:cNvPr id="126982" name="AutoShape 6" descr="&amp;Kcy;&amp;acy;&amp;rcy;&amp;tcy;&amp;icy;&amp;ncy;&amp;kcy;&amp;icy; &amp;pcy;&amp;ocy; &amp;zcy;&amp;acy;&amp;pcy;&amp;rcy;&amp;ocy;&amp;scy;&amp;ucy; &amp;dcy;&amp;rcy;&amp;iecy;&amp;vcy;&amp;ncy;&amp;yacy;&amp;yacy; &amp;gcy;&amp;rcy;&amp;iecy;&amp;tscy;&amp;icy;&amp;yacy; &amp;scy;&amp;ocy;&amp;vcy;&amp;iecy;&amp;tcy; 500"/>
          <p:cNvSpPr>
            <a:spLocks noChangeAspect="1" noChangeArrowheads="1"/>
          </p:cNvSpPr>
          <p:nvPr/>
        </p:nvSpPr>
        <p:spPr bwMode="auto">
          <a:xfrm>
            <a:off x="155575" y="-1309688"/>
            <a:ext cx="3333750" cy="2733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srgbClr val="333300"/>
              </a:solidFill>
            </a:endParaRPr>
          </a:p>
        </p:txBody>
      </p:sp>
      <p:sp>
        <p:nvSpPr>
          <p:cNvPr id="126984" name="AutoShape 8" descr="&amp;Kcy;&amp;acy;&amp;rcy;&amp;tcy;&amp;icy;&amp;ncy;&amp;kcy;&amp;icy; &amp;pcy;&amp;ocy; &amp;zcy;&amp;acy;&amp;pcy;&amp;rcy;&amp;ocy;&amp;scy;&amp;ucy; &amp;dcy;&amp;rcy;&amp;iecy;&amp;vcy;&amp;ncy;&amp;yacy;&amp;yacy; &amp;gcy;&amp;rcy;&amp;iecy;&amp;tscy;&amp;icy;&amp;yacy; &amp;scy;&amp;ocy;&amp;vcy;&amp;iecy;&amp;tcy; 500"/>
          <p:cNvSpPr>
            <a:spLocks noChangeAspect="1" noChangeArrowheads="1"/>
          </p:cNvSpPr>
          <p:nvPr/>
        </p:nvSpPr>
        <p:spPr bwMode="auto">
          <a:xfrm>
            <a:off x="155575" y="-1309688"/>
            <a:ext cx="3333750" cy="2733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srgbClr val="333300"/>
              </a:solidFill>
            </a:endParaRPr>
          </a:p>
        </p:txBody>
      </p:sp>
      <p:sp>
        <p:nvSpPr>
          <p:cNvPr id="126986" name="AutoShape 10" descr="&amp;Kcy;&amp;acy;&amp;rcy;&amp;tcy;&amp;icy;&amp;ncy;&amp;kcy;&amp;icy; &amp;pcy;&amp;ocy; &amp;zcy;&amp;acy;&amp;pcy;&amp;rcy;&amp;ocy;&amp;scy;&amp;ucy; &amp;dcy;&amp;rcy;&amp;iecy;&amp;vcy;&amp;ncy;&amp;yacy;&amp;yacy; &amp;gcy;&amp;rcy;&amp;iecy;&amp;tscy;&amp;icy;&amp;yacy; &amp;scy;&amp;ocy;&amp;vcy;&amp;iecy;&amp;tcy; 500"/>
          <p:cNvSpPr>
            <a:spLocks noChangeAspect="1" noChangeArrowheads="1"/>
          </p:cNvSpPr>
          <p:nvPr/>
        </p:nvSpPr>
        <p:spPr bwMode="auto">
          <a:xfrm>
            <a:off x="155575" y="-1309688"/>
            <a:ext cx="3333750" cy="2733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srgbClr val="333300"/>
              </a:solidFill>
            </a:endParaRPr>
          </a:p>
        </p:txBody>
      </p:sp>
      <p:sp>
        <p:nvSpPr>
          <p:cNvPr id="126988" name="AutoShape 12" descr="&amp;Kcy;&amp;acy;&amp;rcy;&amp;tcy;&amp;icy;&amp;ncy;&amp;kcy;&amp;icy; &amp;pcy;&amp;ocy; &amp;zcy;&amp;acy;&amp;pcy;&amp;rcy;&amp;ocy;&amp;scy;&amp;ucy; &amp;dcy;&amp;rcy;&amp;iecy;&amp;vcy;&amp;ncy;&amp;yacy;&amp;yacy; &amp;gcy;&amp;rcy;&amp;iecy;&amp;tscy;&amp;icy;&amp;yacy; &amp;scy;&amp;ocy;&amp;vcy;&amp;iecy;&amp;tcy; 500"/>
          <p:cNvSpPr>
            <a:spLocks noChangeAspect="1" noChangeArrowheads="1"/>
          </p:cNvSpPr>
          <p:nvPr/>
        </p:nvSpPr>
        <p:spPr bwMode="auto">
          <a:xfrm>
            <a:off x="155575" y="-1309688"/>
            <a:ext cx="3333750" cy="2733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srgbClr val="333300"/>
              </a:solidFill>
            </a:endParaRPr>
          </a:p>
        </p:txBody>
      </p:sp>
      <p:sp>
        <p:nvSpPr>
          <p:cNvPr id="126990" name="AutoShape 14" descr="&amp;Kcy;&amp;acy;&amp;rcy;&amp;tcy;&amp;icy;&amp;ncy;&amp;kcy;&amp;icy; &amp;pcy;&amp;ocy; &amp;zcy;&amp;acy;&amp;pcy;&amp;rcy;&amp;ocy;&amp;scy;&amp;ucy; &amp;dcy;&amp;rcy;&amp;iecy;&amp;vcy;&amp;ncy;&amp;yacy;&amp;yacy; &amp;gcy;&amp;rcy;&amp;iecy;&amp;tscy;&amp;icy;&amp;yacy; &amp;scy;&amp;ocy;&amp;vcy;&amp;iecy;&amp;tcy; 500"/>
          <p:cNvSpPr>
            <a:spLocks noChangeAspect="1" noChangeArrowheads="1"/>
          </p:cNvSpPr>
          <p:nvPr/>
        </p:nvSpPr>
        <p:spPr bwMode="auto">
          <a:xfrm>
            <a:off x="155575" y="-1309688"/>
            <a:ext cx="3333750" cy="2733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srgbClr val="333300"/>
              </a:solidFill>
            </a:endParaRPr>
          </a:p>
        </p:txBody>
      </p:sp>
      <p:sp>
        <p:nvSpPr>
          <p:cNvPr id="126992" name="AutoShape 16" descr="&amp;Kcy;&amp;acy;&amp;rcy;&amp;tcy;&amp;icy;&amp;ncy;&amp;kcy;&amp;icy; &amp;pcy;&amp;ocy; &amp;zcy;&amp;acy;&amp;pcy;&amp;rcy;&amp;ocy;&amp;scy;&amp;ucy; &amp;dcy;&amp;rcy;&amp;iecy;&amp;vcy;&amp;ncy;&amp;yacy;&amp;yacy; &amp;gcy;&amp;rcy;&amp;iecy;&amp;tscy;&amp;icy;&amp;yacy; &amp;scy;&amp;ocy;&amp;vcy;&amp;iecy;&amp;tcy; 500"/>
          <p:cNvSpPr>
            <a:spLocks noChangeAspect="1" noChangeArrowheads="1"/>
          </p:cNvSpPr>
          <p:nvPr/>
        </p:nvSpPr>
        <p:spPr bwMode="auto">
          <a:xfrm>
            <a:off x="155575" y="-1219200"/>
            <a:ext cx="3333750" cy="25527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srgbClr val="333300"/>
              </a:solidFill>
            </a:endParaRPr>
          </a:p>
        </p:txBody>
      </p:sp>
      <p:sp>
        <p:nvSpPr>
          <p:cNvPr id="126994" name="AutoShape 18" descr="&amp;Kcy;&amp;acy;&amp;rcy;&amp;tcy;&amp;icy;&amp;ncy;&amp;kcy;&amp;icy; &amp;pcy;&amp;ocy; &amp;zcy;&amp;acy;&amp;pcy;&amp;rcy;&amp;ocy;&amp;scy;&amp;ucy; &amp;dcy;&amp;rcy;&amp;iecy;&amp;vcy;&amp;ncy;&amp;yacy;&amp;yacy; &amp;gcy;&amp;rcy;&amp;iecy;&amp;tscy;&amp;icy;&amp;yacy; &amp;scy;&amp;ocy;&amp;vcy;&amp;iecy;&amp;tcy; 500"/>
          <p:cNvSpPr>
            <a:spLocks noChangeAspect="1" noChangeArrowheads="1"/>
          </p:cNvSpPr>
          <p:nvPr/>
        </p:nvSpPr>
        <p:spPr bwMode="auto">
          <a:xfrm>
            <a:off x="155575" y="-1219200"/>
            <a:ext cx="3333750" cy="25527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srgbClr val="333300"/>
              </a:solidFill>
            </a:endParaRPr>
          </a:p>
        </p:txBody>
      </p:sp>
      <p:sp>
        <p:nvSpPr>
          <p:cNvPr id="126996" name="AutoShape 20" descr="data:image/jpeg;base64,/9j/4AAQSkZJRgABAQAAAQABAAD/2wCEAAkGBxMSEhUSExIWFhUXGBgaGRgYGCEYGBoYGhgXGBoXGBcYHiggHRolGxsYIjEhJikrLi4vGB8zODMsNygtLisBCgoKDg0OGxAQGjUlHyYuLS0tLS8tLS0rLS0tLS0tLS0tLS0tLS0tLS0tLS0tLS0tLS0tLS0tLS0tLS0tLS0tLf/AABEIAMsA+AMBIgACEQEDEQH/xAAbAAABBQEBAAAAAAAAAAAAAAAFAAIDBAYBB//EAE4QAAECBAQCBgcCCwYBDQAAAAECEQADBCEFEjFBUWEGEyJxgZEyQlKhsdHwk8EUFiMkNFRyc4OyswczRGLh8RVDRVNVY4KEkqKjw9LT/8QAGQEAAwEBAQAAAAAAAAAAAAAAAAIDBAEF/8QAKREAAgICAgEEAgICAwAAAAAAAAECEQMhEjFBBBMiMlFhcZFCsQUUof/aAAwDAQACEQMRAD8A9apT+ez/ANzI/nnwXECaT9Mn/upH80+CwjrBChQoUcAUKFCgAUKFCgAUKFCgAUKFCgAUKGKmNq0deAB0KFCgAUKFCgAUKFCgAUKORwqgAdCit+Fh2F4sAwqnFukdaaOwoUKGOChQoUAChQoUAChQoUAAqlH53P8A3Uj+afBUQLpR+dz/AN1I+M6CYgfYHYUKFAAoUKFAAoUKFAAoUKOEwAdeOGKuHVYmoCxoX+LRZJgOJ3sxnSLFVCsRJFk/k8xJ7LZ87jZxkIjYy1Ah48p6c1pVUKSkPkI7TvrmOUDYgh25RvOjVWZlLLWU5XFgTdgWDk8YtOHxTMuPL8mmGkzASRwiSAOBVaSVpe7uXbdKfrxg2VbxKSo0Qmpq0PhRR/4kjM1+/bwhKrxskn3RJ5IryV4t+C9HHgYrE/8AL7/9IgqsayJJKb8rwvvw/I3tS/ARrKxMsOT4DXygMK1c0uSAj2Rdx/mP3QCw7EjPGdSFntFLpWASxIfKoWBvZzrFylnS02UJqQNinMC76mXdne7CJZJua0ysYKHaDtLLzejpx+6CiAwaBlJiEpgJZQRwCgk3/wAqmggmcO7v+cUwwjBfsjOTZNChoVCeLiDoUcBjsAChQoUAChQoUAAyl/Sp/wC7k/GdBMQMpD+dT/2JPxnQTED7AUcjsMWYAHQoDYFXmYMqtR4lna/MEgQYeA4nY6FDSuO5oDojAHpfiXUyCxIKwUpUNlEEjTnFnGsUModiROmqY2QgqGhIc94aMJ0trqypQhCaGoysCtHVkXIuCdHBFiOMPBW99EM02k1FOwr0D6QS1BMnMSQkNw3PzjY1s7Kgn64R45glFWyVqUaZaSGVpdZuCNbBubsrfbWYjjM+fTGSaeYiYUhzYJ4Fy5tqPfDTS5XZPG58Gq/gysyvHWLC+2MyS5GULS5US5D2Y+RjW9G+kUs081alpSEk5cy0hwEg5nUbBzfhe/DBqwSrmTOrTJKsz7pSlKHIBJUQSBZ7dwjVdHuiEilyqm5Z85wWZ5SCLhk+uoG+ZXAEANDZMsUts5h9Pkm6ot4GiYsmeoGTKUS2b+8W+yAwJGvaIA4Ai8GF1BKQgOmWgMHUVFgLFSjcnvhk6epXpdo7cByilUz8t1WDdonuJ217o83N6hzdI9bB6OOJb7CtMtIHjE65h/0t9+keeVOLzZsxCZWfICXKUkpLA2USmzW1VYwYkYhNzN1MhTD1paknf1wpQZn2iDhotX4NKupAd1JHiIz+JVuckZmSAQDz9p/d4iL0nFZaQM9IkP7CULHHRWUxdp8XolapQnktGTyzJbwBgSURebX+ICwKUUy0jQuefrXL9598GaCY5APD4EQXRRSJl0pSW3S3m4iKVhaQSULUDo1iB8DrCvG27D315GGiQrMVJBzFzYObAO+uiQPARJJpgn0CpO2tu9lOI6uRNS/oq7re4x3r2sQociDDJyiJafRDiVVMlS1KSQWYAq1ckDbXWBeB9KVTJQM1YC39nMlrWBSdW98PxsZ5KmzapZi3rA8YAYFhYTRDI79pjxdjc+H+2zRytDrEnFnotDOBSGL88zv4mLjxiMNlslrjcFJI0Oj7wapqqalnPWAak2V7tfKNEM6ZGeBx6DwhRXpqhKg4ixF00+iDVChQoUdOAmiP53Ufu5H/AMpgsIz0qpy1lV+xTs4Juet4cosy8WOZikkf5b/I+6OSkk9saMJNaDED8cqxJkTJhLZUKLi5drMO+EnFJftMeBDeEeef2mdI5yWkokTeq9dZl5pS0m4AmAEAggcNeUdg1J9k8vKMeiv0dxTLiS5AzLlzB1dnsFAFySMzAAuzsTwvGjrsPkypiZXVqUFBTMtQKEpSH2LjS3fHmHQ/pUmVUpWpglwlSrlZF9QNyGJ7jHouC49Jr6wSyhwZSlB9QkZOFx2lKHPaFz45PcSXpsqj8ZFmfhsk/wCHzN7RP/5/T8xFdWCSXcU0kPsss/P+61faNBOwShQWUiWkm7FTcQ7FXfHZGB0KvQly1M3oqduGirRn9uZt5oz3/CEn/DSRYeiSG/8AbG0VVYRLSQ9PI39cu5e4HVmNQrDsPP8A0VnH95puQe1FeppaH0UJRMXslKyovzAVYDcmwjvtteR1kTXTA4o5CXeXISkX873eU2h0feJZVDm7QTLlyt1FLKLOBlTlHnp36RIqRJQcxSlStQA5QnXYk5jzPCFNqgTmUrQXPdEXNItCEmdlykIdEtORJ1IPaWeKjqbeHCHFvf8AX1yinMngAqKgAQ/eGsfhGfrMQzJYLNzqL+WgexhFc32auKgtB2biiEEFyTslLX5OWD8oC1uH1lWsKRLISFJUnLMSmz65gXuCoNwO8Op+jyFEflllLC+QgBi7Fyde4xpqSiFgiYknQhCsqrEasx2h6ohKVrY1cmoRYZ06sCcw3PrA/GHSFT3dQlK8FJJH7SVEe7aCXV1CBlzrb/MBMHiWf3xRwWQozJ05SQSWSUh0js6lsyu0zFgwD8XhWnaSYnK07/8ACfKhQ7clQ5pyqA2ezK90RKwmUpwJgD6BVlX19JuESyZKlzesB6uSzMtWiwe/X42i7Kp0LcpmpU+oDa8wL+cdStW0I5V5AFR0dWkkoYW9IHIfAhmNuMTU8yqlOylLdrKIWOGuvvgzMpVI9G3dp3ZSL6RCSXZSUu/rDLY928HQXy/ZFIx1RAKpd9DkLEcewo/fHaPHJcz0JoCnbIsZFuOKVN7ngHPxWaetRKkZly1KFlkggFgQkJJNtnfWBooVTAetQc6llWUpAszmymOtrRxS/J32U+jbVVLLmJKZyS1nALA6cNRbnFCZhRQMsopKA5CVDKzubFNgLtpGcp565BSmXMVLSC2RXaSoM3rO3nvBulx0pUy0BQZ8ybHkySWNuBHdHdM5Ul0TUskpJzAg8yOe4s8FqS5Tw++Kv4YhY7CgWGj3b9nWHyZpTq+ri1+BheI7bkqDSZAcHQ8vviyIGSKtzxSdD8xtBJJeNWCVqjFJNdjoUKFGgUyU1TVlV+xT/CbEq5Zbv0iKYh62pYepT/yzb/d4RNNmMGYeOsYPU/Y2YPpoiWY4pKgHQog8tDyji1O0ShUYXNp6NXaplKsw6VNczKaRMUzErlgqI3AXqNOMS9GsEpZNT1kmUZazLUlhMUpGUlJslVhoIfU1GUb93hcxHgtQeul3N8w/9JOnhGr0+ablTejNlwxq62Z/+2GnSpdOSrq3OUryFdjnZLI7Rc8NIu/2T0vVU05loU8yxAWlgEi5ExKSHLnTeIv7Ts8xdKmSFKX1jhKdTlCnbzDnZntBdM5k5Rw0BceKvW+EaZ5eFkoYedUZbFOiiqipWtS+pk3HZLlXaW/ZDJZsvHXwg3TSZFMjqpKAgbn1lK9patVH3BrCHVlSxdR2sNPdA5NSZiso467bPGV5pS0bMfp1Hb7LVRUM1zeA2O106WEGUjrAVdprqszBLnUuS7ertEmILVLPZ7SnGocNqbP8IbilLPniUhctCgkqdgU3KezYqIPfsWO0NiS8nM0mlo5JSJ7Spij+TSnMlFgynykd2Uh+RiaRh9IS6usD2cAKOrelzd274JYLNlykzJS0vcFV9HuAm7gA2dzBCkFKOylJRmL6guQwLB/p3hqV6ejvKXHaO0cinSAEzjmszjKdGH054xd/4cNlg8uL20MMMqQ/ZmgBmIJbexBtx98WBQWdKgeDK8fOFf8ABBv9/wBjEy5iNCocgS3kXH+8D8LWEzZhM0rmI7OUgBIKmdQIF3bjaCzzUiyiRa2vx+rRQNQc5JSnmWY78LamByXZ2Kb1/orJUnrFdsolpWSpLkeqzFrsXdu6L9PSAhwtLn4E2F+TxTWiSJmZeZKlgFQF0kgMkkDdhBCZIGUELBFtdvp9I5arR2XY5SpyOYHcbBrt3QIxWuWolPogjVnbXhf/AGi3OnzEFgMz6AacHiLEDLWkhSS13yqIOwu1w/LhHW00EVsilYQcqiFpzKcuL9prG9+EVjRlVUpedjLSwTrme9y/j84vSJodkKPZFnsbHnraKtNKJKjNBdyDuCGsQC+v+kLpspFvYyXUy1t1oDqDhxrYWJDHxjszBUkEy1lOvZPaGt7nRxzMWqWnQtWVLJLGx2GlttOESy5K5fpDe3j9e+BSfQkkr12Z+upVoAzggbEXSzN9aQZwnESogL7dtdxpdt9YbVLuAN2B33BNogVRgALAyqvlPqE8xZrcIdNT0jj0jQU0lykg3u/MDxgvTztjqIyFJXqlntNbgfhxH1aDdHWiYezZTD65w0OUGQn8g68KGoNoUbkzOZY9cK2pMpIUMkhwdXyzPd9bwyfOX68hQIN2JDix2BEFMN/TKvukfyrgxkBhMmPkUx5eKqjJmdLPtp5Fj38C8MRUJB9Ld9xya4YC0aqdTIVqkHvEC62lk3BlpfkG1u8YsuLj2ao509KzN1s9WbMEKUNCUlKu5gkk+6K9LNmKm55YyBBIK1Ds6Mw9osfRG+pEdrsPlrV2gMiErWpB0LBwNna7/K0WVzmSAmyQLACwAA7ICQzcvviXKMOkX4uSqyWdVPuSTZz6Sr7nYchbv1gZiGJoky1rUcuVJIcG5bsptxLCKScZzpzywtQIsoS1Me9xsdvjAGsxD8JUZKpakhAJzF0hUxJSQg2sPSctq2sd4Sl9hk1j+oZTUlYHWKuXLBw4dwQ78390RLUVLMpIVdJ7SRZuLgu7mCs7BkU6UKF3S5IVndYy2ClXIbwYGJamlR+ComhQ6ws8xgSySTcA3YWhIpp0VlOLVrz/ALKa50/M5TqoEAobRW7sXZoLzcanE5lBJZj6Jbe+usDaObMsJc10tchYuXN3JN7wTppswuF9ttQQFjiPrkIe23VkGq20Z8Y2iZXKGQKACUqa4ulKlbWYgDWxTzgo8kzFzFEy0hmy3HaDKJtcvf6MCcIoZkmcpRps3pXKsoIIAABS72ux0bZoPorpUvKkylSy2npgcbkB7vDzjFPQuGUmnaLkiRLWCUzcwPthiOJ2LPFfFEoppXWKTmCWvKuri4A2HaMRVlfLUUJStyDmKcpfKNzawuPMQLx+cqXkKSkoUoJULFOpuQ99YnOTj4Hhi5urNIgzXdKixBL663BL8m8obLqphcLluOI1fRh5e+IsPqpxCWXYpB0szBrOzfVouHEF5HVLQctirMUkF2sMp57wid+RJJxdUSzVSrZ0gG1i3mDENRSmYy5RdJtr8PfFKbNlzFhClFKgQptQXt36QUoMOyIZKi9ySAUO54Q9CS+JFJoJgfKz21uN/K0SzkBJZcnM/rC19B9cocudUSzYBSeYAO9ndorr6RMD1ku7WA3t47naOiNyeyrLJMxeglpsCLtoACoO+kWUEeqUkfXzgV0dqlKE1Cpa0FQ0OVTsXBzpJvqMu0DKvEEyatiM7J7TbObqsO0Q2/HWFyLi6L4k59GsFMiYLDKqHplzEDtDMOd7RSBKTrm2trqz+FovUNaF2JdtQdfEbQKQk4tddFaqKWz6HgeA7oYhOZOd9XLOwv8AdrFytQkJZIdR0HH/AEiX8CTlSU9lwLcm0aH2tic10wfiGGPly6EEgO5B1OU8YbhFASXBdg778PC0Hp0l99teetokw+QA5G+u9xaNUfmjO3RblaCFDUpI7n+dvNoUaI9bIgnC1D8MrOQkP/5FGDYMZylpc1ZVly7SP5FcIWL06ku2Y7jKS7+BieXNw8D44KWrNGVRWqZAWIxVPUGZdK5lmBGY2JGmuo+6I6iqXLS/WzPBaj8YyS9VGWmjT/1ZR6ZPWyTLqCNlS5w5nsGwLcXgBjdarqggEAr3FmTZ782+MMwWrVMqR1i1KsoDMXuUEMQb77cYhmqJVLdHWAJAyKJCSLa5S+u0T1yT8FVy4teTUdAZaTRygbAI7h6Sxw5QdosKY+kTrzs51fWMxR9I2EuUiQnLlBGUlIBLkgDhcb8YO02ONbq1Bte1m35nnFoTjexZQyLoJVmES1gulJLFnQD90ZbG5YkSgsywEFTLYFmUkbDcl78QBaNEekSGUSlQyhza3waAmC1qZ0qaqesvOd0jtBIYgZS3A+4QZHCT0cxLJFW1ox1VXmTOMoDOhSUrBQEj0nYjRxY6vtEknEE3bOCSC5DFzsMhsf8ASKderI5mZStBAWM2UGWlal2JGhCnF922aLNPWyp0s5FhTJAfKEAEZy4yBvRHdpEkrVmzrsK0Kp65YV16kOLOnOHDhhmU798U6ZVd+ErlTJktaCCZamYBgLK7LhTuC+7s7RyglqmIC8qjIl5jozlzmJBZwA4A0cxDh0tXXkLRNBJOUZjkzEWIPEhraXJ5w8U5xdoTI1jnFWU5aqmcywlVlABQSSSglJKmHqhrcedonqJMypKOrJKUKIINmUSB2gbuByteClBQS0yerXMP4QEgkqKgQAwCQAScxsGOrnQEQ3pDVThLlKSpSu2nsv6RdNn5uRDSlcFBiJRhklKITRWqkpCHyhISCSHcs1neztaGUeL9ZN6hS37OdwAQGVocod9Cx4iB8oqmqUpQfJKJMsnslaSC4IKW3BLw/o7h65kybP6tCZYQotLUVLdRQpSWUNmNyXO2jRBQd/spyju/7NIcLTMYomJUQCMu4dTnnyiwmkmy3CSoDXUsS1hfuEChTIUkqM6WczntEINhqH102PAxImbPksUzCU7pUApLNsTcAEWY7wSpd6I7fTsIysaWkELSlTM7W3+uEQVKZFTlAJQo62bY+DxyXi0uYwmS8r+sA42a+vui7SIlrzBDZbl9uBc7QJybROUUu1RDTUSSnPLKVdkgEWfQbd2seeYxVKXPyoQc2ZQV6yjlJBsLtvGnwTDJlIJmSWQzgkhkqbRTsHfVw7Ozw3C6WSJsxYSpK5juk6Au5KO8/CEnB2bPTyWNt9luhqXyh8qwAkhWhYMb7l4vTKUhlJsRw+FxpveBNfMlonpkKJzrDhwdS7Jf2iz+EGKCcpIGb4x2FPTJZL+x2pBZwXUxAc8tvGLFHNPokvlsCdw5s3LR/veGTEgqcAuHbfWJ6OSSSBvfmIff1I/Hsuy5tosU6u3yI94ilNQU2IJ5xeoi57opik1JIhkSq0XYUKFHomcBYT+mVn8D+nBOpU2zwLwg/nlb3yP6UXZ5WX7JjP6j8UNBbMpLw9UuraWoiXOKswawmAFQUHOh0YcjvGf6eInSepBQoJmE5lIukAAdl2tuTyBjbTUkEKCS6VBXDQ3vvZ4K4jITMRlIcWLcRwbQ84zQxRcba6NjzuMl+DyigloQt/RIIIQCqYQ3ZKnIS6S1iwcHwg0rCFCXMV2ksGQHuwUnM/PK4g1S9E6emSrqE+ktJA1ygqFhy5aMAIsY2AmXlCVE9rMzln4tvHJQUU5D+8pSSQAmUoElSkDtJlqCQDldWWwCti8ZnoniEgTUqbtoBz9WorzoAs7rJKiWV5+zEnSlHXLkyC5SVElLkJJALOLOwCofh+FplTpSQhIzqWl/WLyphu1iHA8hE8UlqL8m2WJuLnYbx5M2ZMTJQnqpZDqU73CiCCBqzCw1Kr2Z7dJQISAkTSALAZXezAkvfeCmNU+UygNVZzro+Qt9c4rol6H/AH0MLlajkaoljk5Yk7Mf05w7MlCxlUUzEvfVKgoZSeDtxi/0HoUmYSJfZUh1cFMtILaWZard8R9L5AUmWFAhlv2TlJIuCXBBY203MGug1IpBXmB9E5XtY30NxcRfDFtqXgMuSPtSjewZVYBMLoQFJCXSUpWUggWFnbZ28IzkjG5zJp0FpktXaKhdkMk5g+pJfjYneNl0ikzTOnJSopBLgi7ApSXABBBzZoqz6DrE9WE5AoMVJYqyuT69yddzrFFk4Wl2R4PJxk+iDCsSM0KK6QZNlpWApbEsoggFywvc35iLVdTJCB1hIQ4IIBOpsl9n0OkWKOmASlCQMrZcptbTRveIJKSgIVLmiyklLMSddhEnbGlxj0CZVBMQJikpbsEi4UqY5fspSTbYaatFvobRZVzFiaQlZSrKAyns4IULJzZrN4x0lVJKlgOklSWGTMCAPQKXGVO9jtEtN0hp500IWyVoJ7RBYqSWdChcXe1tDDxaU7RGak4NLpnMbww/lEWyqlTdLN2V2HEX0jMYVMmoSgon5pbAMoOHDByNRqAwa45xvptOgpPaUskKZ9sySNT3mMrKwwypaUWBcbuxsNu6JZCmB6dktLiCZicplGURbMLoLZT3pJfQ8IoV6SiekS1F1kJUE3dKixCmDsRzgPgeETJClzwnLTl0zSlQJTMBSAQyiHJ1dwxudCC+FymnzFFXo5GFy4IBzXaxAt4jaOPG3JUVTjG78B2vxKaghM0lKBlCuBD2s1/CIq+nzFJlkkW0I0cXEAamoqplYpM1aRT3JQQ6mToUeyW7Tv4RbkTTInBCiTLmFzl0BLMoctH7+QgyuxIwcCnjNYo1bI/5NKVZtdAC55AkC33xtqeX1iELytmSkkC7OHjzqpXMqJ35MJC5imKUsSUg3SVO7DKCdrchHqHRxBEpCFapSEngGEJjg5FPV/CMf0RqpFIllYDkaA77OW5cIodJcyKWZ+VEpakhiJnVqsoWSrnp4xqKiUSlhy8vGMr0tlqJRPQkFSFZQFB7Of8AUeMapYuKPPxSc5USdAKibNpslXMQuolqUlQCgpSEm6EzCnVWUi/BtS5jUU8kJ0jH9H6xC65S0M06QCRuFIUwDHkT9CNqDGmEYv5E8ycZUOhQoUVJADCR+eVp5yP6QgjVDiS3IkfCKGEfplb3yP6QgpPlPGb1Cl4GgwVMpQ+qjv6RP3wOqZ65Ck5CO1mcK0ZIBLs3IeEFpspjAvErrlvwWPHKI89SdmyCT0+huDyZ6wtRWbumzdns2Itpm+EVptCJgSZhUVMlzmLgjhwu8avDEtLHcPgIATk639YjyUWi+dVCNHMUrmzGVMlOYKSHSVlKXLuAUpJDvbd9Y1FHIUV0ynLZ3IAASXCr28vOKiqEAykJuBYP2tVp1fx98azqsspLIJY2A1ABPHgIfBXFfkbPkfIz3SGtmLWhMkJYBQVmBZ+yGtd7K0gZMqZyAnMgHQkhzxfKkfefOLiXVfj9fGCHVBgDr9eUZJ5m5NtGpQjGKRmqeuRPnypaM2YKUe0lm7BBuDp4/dGvqFmSc+QqOUWH7ShfgLwCxOqRIXIOQqWpZSnKz6XzF9voRfxDFutIpEZ0KVLVmmOykNplG5sb3ZtLxtxZY+3+DHli1K1sq4hVCZNdm7I01YWD+8QpJDWGwimetQpEueQpKiwnhJDEiyZiE2uSwUNyLCJ5BdwQxBYjgwGnn74hKP8Amto1Ysia4BJMxId21YbwwzB/ydjzD7DjeFJuNHvF+Qm/y8IdSdE8lGarlrmzMp6wLbVYzITo5lNbMed+UTycF6tEvIgHIfE+sSTu6nMaZUkKsQ4Pu++I5ycikpNyXynjbQ+DwcU3Yiy0qRGLAnIS3PlZ4pqCVSyt0lSX7L3zDQNsXaDs2SOrUSdvuaBtVh+eV+TUZbm5CQ55doOL76x2WNpdE4ZFZR6OYfkolSyhyUqzA6qJFzw1LeEZKmWZXZXcJUQD/wBl/eJB5Bpg5G20arCjMpiuWQZks6JJDhWW4va9htcveMLXVCjIzMSpUwJtcZUpXnJ0GUEq4O/OKX0dSdy8iwirJlqmrS6lTHzXcdo5rbBiBex14Ro5MozKZKmYpWtH/dclPkC0efUVQpNYmUpWYZhnKbpymzlt2IOzc49c6N0v5FJIZ5hUB4Nv3RzLxydKhocsX2K+HS6CjUlU5cpE9bsZhGfm24GnlGro0XJCnBYhtLjjwMeY9LcDlprRMmskTlE7MtIyZwoZs2cAFlJZs2u0ek4BKUmSlKlBTCxDnsuctzcnK0dxKLdfgln5fdu7CLRlcbpPUUf7yY4uwSBoQ29/eY1cAMfF0+JHM9/3RpyR5KiOKTjK0YinSKLE5aM7pVkA/ZmOltdHIvHqqY8qx3o3WTK8TEIStKihSTm9BKBLAC7WNn3e+keqpieBOKaNHq5KfGV7rY6FChRcxgXCz+d1n8D+nBhUBcJP53Wd8j+lBuBnEA6+qv6Js/lzgVOn5lI7yNffGnqKNKnNweUZDpGBTKlzFCYwWA6U5gRc3Y68tXjzsuBp2jdhyQqjX0QZCQzWFvCM7Ui6w+kxXh2o5S9NKdUuesZyZKygpykEkMAz7F9e/uipOqOuHWylApUfVvfcEbKBgzr4RiLgT5OySahKVhaiQycx1sEl3t3abxqpk9IS5KQNLlg5D78tox8qpUm+r6h2bfS8ZmTiYm0s1Cs6kqWpUsqSVCwBTdV7Ns8JjzKC6LTwOe7NDKkrSSQ5BLjTR7e6GqmTCQ4UQx3Oz8Iu0EzPKQoOxSO/S9oISZYUNX+PlGW23pFZNLsyAqzMqZcpEskygtSiXAdScouoC99vnEkrEQcQfq1v1YQbKYEkqLuBcBteLPGxXRqLWbv2+tIjOFAjtFzwBYEDYkbHh3xeMG1b0R96P8g+rInDIBmSlSVKUzh0lwkHftMX0tEi6YsOO54mCqKdgAzJGiQGHlHTJys+sXpceK6Jxnu/ILKCkAHR/q3nF2n0Bb6008IU8jUjTnEBnlmSb8WcbRyiktl93A1EVplVLXOT23CNufEjgB90Z3H6wU8ozp8xWVwAlPpEksAHsN/KCXQnEaWdLeQlQUPSEwflBrqXIOmxho9k5RpWXuk9enqcqVFyRoC9u1toLe+M7hciY/XGYpS1H0VLUoJF2ASpTA313eF/aeSiSky0eko51JS68gSXKTlJcFiNNIzvRbGqqZLVNmEKDpQjMmwXcFVw+UjKWJvxhMrduTf6NGCPwSS7sb0dx+rn1U2nnLUQEKJUWASsLSbEAF2zcdAeMaiRhSlKTLlpbLqSbAbAtrx5vGJxiapC1TErUSo5iX7RPFx8B7o3/QasUadExRJKyWO5SksH9/g0JBqb+XRbPjeKHKL3+DKT8FTRTFIWMwmdYc4JykFQcA3KVB02JcNaNl0ZxBlqkKXmyh0OGLCzONf94s4/ISRkUnMg3UNwDd0/5gWLxhqiZOpawAurO3VrGhSMwL3cKAd0twg3GdojFrNj4y7o9Bq0ISlS1oSpSnDqGbKm5A/ZFy3fDuj1SkZ0uAmxA9lyQpIPAH4xkpvShMvsKQubmP8Ady26wOWCsqlB0K4vaF0cwqp64zFnq5RDJlntTdrqI7KfRHHfTa0ZNSTMrh8WmbupxeVLUJapiQshwn1m4tGex3EAuYgyyCADvv3dzxcUuXThwA7lRGqlE8S+vMmJcGUmfMWtQGZDBLaCxch9TfWNCnydCcOMbolwGd1mdWzgDgQAz+cGUiElMdi1EHt2dhQoUdACYV+l1n8D+nBuAeEfplb3yP6UHBAcRww0ph8KA6RGWIgnSrN36Wi0qGERnzKxk6AFbgSFgggEFwQoOCDs28RUmEIl9lAUBwSkJHexjQTDFZKjfvt3RicIouss6oiRSPs3ec3uAAixJkBIurlow8hERVzjq3If74ZSS6FcW+y3mEVZtQnc7wwOdm90YXpYDVVEuUlWUSyQeCkqCMy7EZVBiE6m/OHTcvB2MFdNm1nVyUpJJskEl7AAXv4QOp8UTOQJkpQUm4ty11u8C+k9UDJMkAKzo30azKPG8COhChLT1CmdRKs3E2TptYAW4RJ5N0boen+HKiPpx0om0apeRCSFoWcygSxTlAcBmF38GjS9GqxdTTSJq0gLmS0rIQbDMArfkRaPPulFaZ81iR1aCQEtrsSeLgWGnjE/RXpJMkz5cpAeWSElBNhY9tIPokXNtRDRyrovk9FPjyX9Gs6c4UJ8tMpISqYATlV6AcMFKHI6Bw94of2d4bOo0rNQ7lkgi6WG5L2O0HaEJJXnLqUFZnGpt8LWtAydiRSpQPOx0UktfxNoeqMf+PFlnpPiCJzyz2kpDkAt2nF9nZ/jxEAZNSnKQnLcudg4cg2vu8AsaxUSlKIJBdDPYl0hQtxuA/F4r0VJUzQerkre4YpId7hTqA7IBHM7bxeWODjsyRyZYS11ZNi81gTZxr3tcOe6Nn0drUS6STkKVIly/SBBDg3ciwIa/OAUroBVzldsoloNyzk+AU1yN42mDdCJMlAQslaUl2UbPcuQLG5JY2vGWGJ00j0/Ueog0tjcSrJi1JMhAm37TEZWISQ69BZ9LxFL6NzZq881eUeym+nFShwtYRoF4hIljKliR6qQ7fcIGVWLzVWT2ByueFzBJQi9syY+cvqqRLJoJFKAGCT3lSla2JU6iO+K9Tiz2lukDVVn+XOIqagmTS6RmHtK0+ZgzR4ChJBWc5FxskHu+cPFTn0qQScIfZ2wLS4bMnKzpNt1Ke/PnGqoaJMoFt9TFhKRwh7Rrx4lDfkzZMsp/wACEKFCipIUKOGFAADwj9Mre+R/SEHRALCP0yt75H9IQdgOIUKFCgOnIatDw+FHHFNUwKsyQeMQKkq4e+CBhRF4IsdTaKKJB3ESGVyi1EUx+fg0K/TpA5tlOqlHKWBJY629+0eR4nMV1qyJoDDvIB7QNxYuBePYJgUQ2VRfioC3htAhHRWmY/mckOXLupyNH4w+NKF6FknLyef4hiKJdPSLKiZsyRLKg+2UZFcgfHU8IG4ZWrNTLXLlrUxFkoJZyrcBnYnfaPXpWCpGyBo2VAs1m8osKwpBDEr8FFP8rRmfpXKVnp4/XrHi4VZ4DUzSlRQsqzZiNGNraeEN6M12StkMCp1MQ2YsoFJskPZzHuA6G0OZSzTpUpWpWVTHbT0yYuS5VNTjsplSwA1gE28Lx2PpuLtstl/5RThxUTIy6KqmehKUnsKTmUyQCwKFByFWuNImkdCJsxIFRUMwLdV6QcgvmWNtNOEaWbjSB6AUs35DzMUJmMzFPlypHDUx2XtR23ZhTyz0lQ2i6IUshIABYBnWpz4mxMXpdXTyhll5e5IHxgKvMtQKlFR9220WpOGrUzJYcT2R84RZG/pEZ4kl85FqoxhZshDftRSmCbM9MlQ4Cw4aQZpMKb0jflblrvBCXISnQQ/s5J/Z0S92EPqjO0+DrVsEDnq3hBSkwZCNe2eKvlBECHRaHp4REnnnLyNCY7HYUXInI7ChQAKFChQAKFChQAZWnxinkVtYJ0+VKKuoKQtYSSOqZwCeIPlBRPSaiOlXIP8AFT84uoSCouBt98PTLTfsjygOFD8ZKP8AW5H2qfnC/GOj/W5H2qfnBHqk+yPKF1SfZHlAAOPSOj/W5H2qfnHD0kox/i5H2qfnBLqk+yPKEJSfZHlAANHSWj/W5H2qfnDD0roRY1tP9qn5wV6pPsjyjglJ9keUdAFfjbQfrtN9sj5w1PS/DzpXU32yPnBcyk+yPKOGWOA8o5oLA6+mmHDWvpR/GR84Z+O+G/8AWFL9uj/7Qb6tLeiPKHCUn2R5QaCwKjpnhx0r6U905Hzhszpphw/5wpR/HR84NKlj2R5R3qxwHlBoLM8vpVhq7Gvplf8AiE/coRCnFsLNk1lPzach/eY0xljgPKO9WOA8oVwi+0dUmumZpWMYZoayn8ZyfnDk4/hYDCspvtkfONIJY4DyhdWngPKOe1D8Hfcl+QHI6RYcPRq6bwmo+Lxa/GSj/W5H2qfnF/IOA8hDjLDaDyh+KRxtlEdIKT9Zk/aJ+cJXSGkGtVIH8VPzi71Y4DyhGWOA8oDgPV0loxrVyPtU/OG/jRRfrlP9qn5wTVKT7I8o5kHAeUGgsHp6TUR0q5H2qfnDk9IqQ6VUj7VPzi91Y9keUOTKT7I8oKAHnpFSfrUj7VPzjn4yUf63I+1T84IGWOA8oRlJ9keUdAHp6SUZDirkN+9T84fLx2lVpUyT3TE/OLvVjgPKEJSfZHlABVOM036xJ+0T84UW+pT7I8o5HNAf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srgbClr val="333300"/>
              </a:solidFill>
            </a:endParaRP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2346175"/>
            <a:ext cx="6588000" cy="4511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021286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13601"/>
            <a:ext cx="903649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smtClean="0"/>
              <a:t>	</a:t>
            </a:r>
            <a:r>
              <a:rPr lang="ru-RU" sz="7200" b="1" dirty="0" err="1" smtClean="0">
                <a:solidFill>
                  <a:srgbClr val="3333CC"/>
                </a:solidFill>
              </a:rPr>
              <a:t>Гомерівська</a:t>
            </a:r>
            <a:r>
              <a:rPr lang="ru-RU" sz="7200" b="1" dirty="0" smtClean="0">
                <a:solidFill>
                  <a:srgbClr val="3333CC"/>
                </a:solidFill>
              </a:rPr>
              <a:t> </a:t>
            </a:r>
            <a:r>
              <a:rPr lang="ru-RU" sz="7200" b="1" dirty="0" err="1" smtClean="0">
                <a:solidFill>
                  <a:srgbClr val="3333CC"/>
                </a:solidFill>
              </a:rPr>
              <a:t>доба</a:t>
            </a:r>
            <a:endParaRPr lang="ru-RU" sz="7200" b="1" dirty="0" smtClean="0">
              <a:solidFill>
                <a:srgbClr val="3333CC"/>
              </a:solidFill>
            </a:endParaRPr>
          </a:p>
          <a:p>
            <a:pPr algn="just"/>
            <a:r>
              <a:rPr lang="ru-RU" sz="2400" b="1" dirty="0" smtClean="0"/>
              <a:t>	</a:t>
            </a:r>
            <a:endParaRPr lang="ru-RU" sz="36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1255405"/>
            <a:ext cx="6233907" cy="543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287757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115616" y="116632"/>
            <a:ext cx="7848872" cy="63094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8000" b="1" dirty="0" err="1" smtClean="0">
                <a:solidFill>
                  <a:srgbClr val="002060"/>
                </a:solidFill>
              </a:rPr>
              <a:t>Компетенція</a:t>
            </a:r>
            <a:r>
              <a:rPr lang="ru-RU" sz="8000" b="1" dirty="0" smtClean="0">
                <a:solidFill>
                  <a:srgbClr val="002060"/>
                </a:solidFill>
              </a:rPr>
              <a:t> </a:t>
            </a:r>
          </a:p>
          <a:p>
            <a:pPr marL="342900" indent="-342900" algn="just">
              <a:buFont typeface="Wingdings" pitchFamily="2" charset="2"/>
              <a:buChar char="ü"/>
            </a:pPr>
            <a:r>
              <a:rPr lang="ru-RU" sz="3600" dirty="0" err="1" smtClean="0">
                <a:solidFill>
                  <a:schemeClr val="tx2"/>
                </a:solidFill>
              </a:rPr>
              <a:t>Здійснювала</a:t>
            </a:r>
            <a:r>
              <a:rPr lang="ru-RU" sz="3600" dirty="0" smtClean="0">
                <a:solidFill>
                  <a:schemeClr val="tx2"/>
                </a:solidFill>
              </a:rPr>
              <a:t> </a:t>
            </a:r>
            <a:r>
              <a:rPr lang="ru-RU" sz="3600" dirty="0">
                <a:solidFill>
                  <a:schemeClr val="tx2"/>
                </a:solidFill>
              </a:rPr>
              <a:t>контроль за </a:t>
            </a:r>
            <a:r>
              <a:rPr lang="ru-RU" sz="3600" dirty="0" err="1">
                <a:solidFill>
                  <a:schemeClr val="tx2"/>
                </a:solidFill>
              </a:rPr>
              <a:t>діяльністю</a:t>
            </a:r>
            <a:r>
              <a:rPr lang="ru-RU" sz="3600" dirty="0">
                <a:solidFill>
                  <a:schemeClr val="tx2"/>
                </a:solidFill>
              </a:rPr>
              <a:t> </a:t>
            </a:r>
            <a:r>
              <a:rPr lang="ru-RU" sz="3600" dirty="0" err="1">
                <a:solidFill>
                  <a:schemeClr val="tx2"/>
                </a:solidFill>
              </a:rPr>
              <a:t>службових</a:t>
            </a:r>
            <a:r>
              <a:rPr lang="ru-RU" sz="3600" dirty="0">
                <a:solidFill>
                  <a:schemeClr val="tx2"/>
                </a:solidFill>
              </a:rPr>
              <a:t> </a:t>
            </a:r>
            <a:r>
              <a:rPr lang="ru-RU" sz="3600" dirty="0" err="1" smtClean="0">
                <a:solidFill>
                  <a:schemeClr val="tx2"/>
                </a:solidFill>
              </a:rPr>
              <a:t>осіб</a:t>
            </a:r>
            <a:endParaRPr lang="ru-RU" sz="3600" dirty="0" smtClean="0">
              <a:solidFill>
                <a:schemeClr val="tx2"/>
              </a:solidFill>
            </a:endParaRPr>
          </a:p>
          <a:p>
            <a:pPr marL="342900" indent="-342900" algn="just">
              <a:buFont typeface="Wingdings" pitchFamily="2" charset="2"/>
              <a:buChar char="ü"/>
            </a:pPr>
            <a:r>
              <a:rPr lang="ru-RU" sz="3600" dirty="0" smtClean="0">
                <a:solidFill>
                  <a:schemeClr val="tx2"/>
                </a:solidFill>
              </a:rPr>
              <a:t> </a:t>
            </a:r>
            <a:r>
              <a:rPr lang="ru-RU" sz="3600" dirty="0" err="1">
                <a:solidFill>
                  <a:schemeClr val="tx2"/>
                </a:solidFill>
              </a:rPr>
              <a:t>зас­луховувала</a:t>
            </a:r>
            <a:r>
              <a:rPr lang="ru-RU" sz="3600" dirty="0">
                <a:solidFill>
                  <a:schemeClr val="tx2"/>
                </a:solidFill>
              </a:rPr>
              <a:t> </a:t>
            </a:r>
            <a:r>
              <a:rPr lang="ru-RU" sz="3600" dirty="0" err="1" smtClean="0">
                <a:solidFill>
                  <a:schemeClr val="tx2"/>
                </a:solidFill>
              </a:rPr>
              <a:t>звіти</a:t>
            </a:r>
            <a:r>
              <a:rPr lang="ru-RU" sz="3600" dirty="0" smtClean="0">
                <a:solidFill>
                  <a:schemeClr val="tx2"/>
                </a:solidFill>
              </a:rPr>
              <a:t> </a:t>
            </a:r>
            <a:r>
              <a:rPr lang="ru-RU" sz="3600" dirty="0">
                <a:solidFill>
                  <a:schemeClr val="tx2"/>
                </a:solidFill>
              </a:rPr>
              <a:t>(</a:t>
            </a:r>
            <a:r>
              <a:rPr lang="ru-RU" sz="3600" dirty="0" err="1">
                <a:solidFill>
                  <a:schemeClr val="tx2"/>
                </a:solidFill>
              </a:rPr>
              <a:t>докимасія</a:t>
            </a:r>
            <a:r>
              <a:rPr lang="ru-RU" sz="3600" dirty="0" smtClean="0">
                <a:solidFill>
                  <a:schemeClr val="tx2"/>
                </a:solidFill>
              </a:rPr>
              <a:t>)</a:t>
            </a:r>
          </a:p>
          <a:p>
            <a:pPr marL="342900" indent="-342900" algn="just">
              <a:buFont typeface="Wingdings" pitchFamily="2" charset="2"/>
              <a:buChar char="ü"/>
            </a:pPr>
            <a:r>
              <a:rPr lang="ru-RU" sz="3600" dirty="0" smtClean="0">
                <a:solidFill>
                  <a:schemeClr val="tx2"/>
                </a:solidFill>
              </a:rPr>
              <a:t> </a:t>
            </a:r>
            <a:r>
              <a:rPr lang="ru-RU" sz="3600" dirty="0" err="1">
                <a:solidFill>
                  <a:schemeClr val="tx2"/>
                </a:solidFill>
              </a:rPr>
              <a:t>притягала</a:t>
            </a:r>
            <a:r>
              <a:rPr lang="ru-RU" sz="3600" dirty="0">
                <a:solidFill>
                  <a:schemeClr val="tx2"/>
                </a:solidFill>
              </a:rPr>
              <a:t> при </a:t>
            </a:r>
            <a:r>
              <a:rPr lang="ru-RU" sz="3600" dirty="0" err="1">
                <a:solidFill>
                  <a:schemeClr val="tx2"/>
                </a:solidFill>
              </a:rPr>
              <a:t>потребі</a:t>
            </a:r>
            <a:r>
              <a:rPr lang="ru-RU" sz="3600" dirty="0">
                <a:solidFill>
                  <a:schemeClr val="tx2"/>
                </a:solidFill>
              </a:rPr>
              <a:t> до </a:t>
            </a:r>
            <a:r>
              <a:rPr lang="ru-RU" sz="3600" dirty="0" err="1" smtClean="0">
                <a:solidFill>
                  <a:schemeClr val="tx2"/>
                </a:solidFill>
              </a:rPr>
              <a:t>відпові­дальності</a:t>
            </a:r>
            <a:endParaRPr lang="ru-RU" sz="3600" dirty="0" smtClean="0">
              <a:solidFill>
                <a:schemeClr val="tx2"/>
              </a:solidFill>
            </a:endParaRPr>
          </a:p>
          <a:p>
            <a:pPr marL="342900" indent="-342900" algn="just">
              <a:buFont typeface="Wingdings" pitchFamily="2" charset="2"/>
              <a:buChar char="ü"/>
            </a:pPr>
            <a:r>
              <a:rPr lang="ru-RU" sz="3600" dirty="0" smtClean="0">
                <a:solidFill>
                  <a:schemeClr val="tx2"/>
                </a:solidFill>
              </a:rPr>
              <a:t> </a:t>
            </a:r>
            <a:r>
              <a:rPr lang="ru-RU" sz="3600" dirty="0">
                <a:solidFill>
                  <a:schemeClr val="tx2"/>
                </a:solidFill>
              </a:rPr>
              <a:t>брала </a:t>
            </a:r>
            <a:r>
              <a:rPr lang="ru-RU" sz="3600" dirty="0" err="1">
                <a:solidFill>
                  <a:schemeClr val="tx2"/>
                </a:solidFill>
              </a:rPr>
              <a:t>активну</a:t>
            </a:r>
            <a:r>
              <a:rPr lang="ru-RU" sz="3600" dirty="0">
                <a:solidFill>
                  <a:schemeClr val="tx2"/>
                </a:solidFill>
              </a:rPr>
              <a:t> участь у </a:t>
            </a:r>
            <a:r>
              <a:rPr lang="ru-RU" sz="3600" dirty="0" err="1">
                <a:solidFill>
                  <a:schemeClr val="tx2"/>
                </a:solidFill>
              </a:rPr>
              <a:t>процесі</a:t>
            </a:r>
            <a:r>
              <a:rPr lang="ru-RU" sz="3600" dirty="0">
                <a:solidFill>
                  <a:schemeClr val="tx2"/>
                </a:solidFill>
              </a:rPr>
              <a:t> </a:t>
            </a:r>
            <a:r>
              <a:rPr lang="ru-RU" sz="3600" dirty="0" err="1" smtClean="0">
                <a:solidFill>
                  <a:schemeClr val="tx2"/>
                </a:solidFill>
              </a:rPr>
              <a:t>законодавства</a:t>
            </a:r>
            <a:endParaRPr lang="ru-RU" sz="3600" dirty="0" smtClean="0">
              <a:solidFill>
                <a:schemeClr val="tx2"/>
              </a:solidFill>
            </a:endParaRPr>
          </a:p>
          <a:p>
            <a:pPr marL="342900" indent="-342900" algn="just">
              <a:buFont typeface="Wingdings" pitchFamily="2" charset="2"/>
              <a:buChar char="ü"/>
            </a:pPr>
            <a:r>
              <a:rPr lang="ru-RU" sz="3600" dirty="0" smtClean="0">
                <a:solidFill>
                  <a:schemeClr val="tx2"/>
                </a:solidFill>
              </a:rPr>
              <a:t> </a:t>
            </a:r>
            <a:r>
              <a:rPr lang="ru-RU" sz="3600" dirty="0" err="1" smtClean="0">
                <a:solidFill>
                  <a:schemeClr val="tx2"/>
                </a:solidFill>
              </a:rPr>
              <a:t>вирішувала</a:t>
            </a:r>
            <a:r>
              <a:rPr lang="ru-RU" sz="3600" dirty="0" smtClean="0">
                <a:solidFill>
                  <a:schemeClr val="tx2"/>
                </a:solidFill>
              </a:rPr>
              <a:t> </a:t>
            </a:r>
            <a:r>
              <a:rPr lang="ru-RU" sz="3600" dirty="0">
                <a:solidFill>
                  <a:schemeClr val="tx2"/>
                </a:solidFill>
              </a:rPr>
              <a:t>долю законопроекту, </a:t>
            </a:r>
            <a:r>
              <a:rPr lang="ru-RU" sz="3600" dirty="0" err="1">
                <a:solidFill>
                  <a:schemeClr val="tx2"/>
                </a:solidFill>
              </a:rPr>
              <a:t>прийнятого</a:t>
            </a:r>
            <a:r>
              <a:rPr lang="ru-RU" sz="3600" dirty="0">
                <a:solidFill>
                  <a:schemeClr val="tx2"/>
                </a:solidFill>
              </a:rPr>
              <a:t> </a:t>
            </a:r>
            <a:r>
              <a:rPr lang="ru-RU" sz="3600" dirty="0" err="1">
                <a:solidFill>
                  <a:schemeClr val="tx2"/>
                </a:solidFill>
              </a:rPr>
              <a:t>вже</a:t>
            </a:r>
            <a:r>
              <a:rPr lang="ru-RU" sz="3600" dirty="0">
                <a:solidFill>
                  <a:schemeClr val="tx2"/>
                </a:solidFill>
              </a:rPr>
              <a:t> </a:t>
            </a:r>
            <a:r>
              <a:rPr lang="ru-RU" sz="3600" dirty="0" err="1">
                <a:solidFill>
                  <a:schemeClr val="tx2"/>
                </a:solidFill>
              </a:rPr>
              <a:t>На­родними</a:t>
            </a:r>
            <a:r>
              <a:rPr lang="ru-RU" sz="3600" dirty="0">
                <a:solidFill>
                  <a:schemeClr val="tx2"/>
                </a:solidFill>
              </a:rPr>
              <a:t> </a:t>
            </a:r>
            <a:r>
              <a:rPr lang="ru-RU" sz="3600" dirty="0" err="1" smtClean="0">
                <a:solidFill>
                  <a:schemeClr val="tx2"/>
                </a:solidFill>
              </a:rPr>
              <a:t>зборами</a:t>
            </a:r>
            <a:endParaRPr lang="ru-RU" sz="36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90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115616" y="116632"/>
            <a:ext cx="7920880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Font typeface="Wingdings" pitchFamily="2" charset="2"/>
              <a:buChar char="ü"/>
            </a:pPr>
            <a:r>
              <a:rPr lang="ru-RU" sz="4800" b="1" dirty="0" err="1" smtClean="0">
                <a:solidFill>
                  <a:schemeClr val="tx2"/>
                </a:solidFill>
              </a:rPr>
              <a:t>Геліея</a:t>
            </a:r>
            <a:r>
              <a:rPr lang="ru-RU" sz="4800" b="1" dirty="0" smtClean="0">
                <a:solidFill>
                  <a:schemeClr val="tx2"/>
                </a:solidFill>
              </a:rPr>
              <a:t> </a:t>
            </a:r>
            <a:r>
              <a:rPr lang="ru-RU" sz="4800" dirty="0" err="1" smtClean="0">
                <a:solidFill>
                  <a:schemeClr val="tx2"/>
                </a:solidFill>
              </a:rPr>
              <a:t>утворена</a:t>
            </a:r>
            <a:r>
              <a:rPr lang="ru-RU" sz="4800" dirty="0" smtClean="0">
                <a:solidFill>
                  <a:schemeClr val="tx2"/>
                </a:solidFill>
              </a:rPr>
              <a:t> </a:t>
            </a:r>
            <a:r>
              <a:rPr lang="ru-RU" sz="4800" dirty="0" err="1">
                <a:solidFill>
                  <a:schemeClr val="tx2"/>
                </a:solidFill>
              </a:rPr>
              <a:t>згідно</a:t>
            </a:r>
            <a:r>
              <a:rPr lang="ru-RU" sz="4800" dirty="0">
                <a:solidFill>
                  <a:schemeClr val="tx2"/>
                </a:solidFill>
              </a:rPr>
              <a:t> з </a:t>
            </a:r>
            <a:r>
              <a:rPr lang="ru-RU" sz="4800" b="1" dirty="0">
                <a:solidFill>
                  <a:schemeClr val="tx2"/>
                </a:solidFill>
              </a:rPr>
              <a:t>реформами </a:t>
            </a:r>
            <a:r>
              <a:rPr lang="ru-RU" sz="4800" b="1" dirty="0" smtClean="0">
                <a:solidFill>
                  <a:schemeClr val="tx2"/>
                </a:solidFill>
              </a:rPr>
              <a:t>Солона </a:t>
            </a:r>
          </a:p>
          <a:p>
            <a:pPr marL="342900" indent="-342900" algn="just">
              <a:buFont typeface="Wingdings" pitchFamily="2" charset="2"/>
              <a:buChar char="ü"/>
            </a:pPr>
            <a:r>
              <a:rPr lang="ru-RU" sz="4800" b="1" dirty="0" smtClean="0">
                <a:solidFill>
                  <a:schemeClr val="tx2"/>
                </a:solidFill>
              </a:rPr>
              <a:t>Склад</a:t>
            </a:r>
            <a:r>
              <a:rPr lang="ru-RU" sz="4800" dirty="0" smtClean="0">
                <a:solidFill>
                  <a:schemeClr val="tx2"/>
                </a:solidFill>
              </a:rPr>
              <a:t> </a:t>
            </a:r>
            <a:r>
              <a:rPr lang="ru-RU" sz="4800" dirty="0">
                <a:solidFill>
                  <a:schemeClr val="tx2"/>
                </a:solidFill>
              </a:rPr>
              <a:t>6 тис. </a:t>
            </a:r>
            <a:r>
              <a:rPr lang="ru-RU" sz="4800" dirty="0" err="1" smtClean="0">
                <a:solidFill>
                  <a:schemeClr val="tx2"/>
                </a:solidFill>
              </a:rPr>
              <a:t>геліастів</a:t>
            </a:r>
            <a:r>
              <a:rPr lang="ru-RU" sz="4800" dirty="0" smtClean="0">
                <a:solidFill>
                  <a:schemeClr val="tx2"/>
                </a:solidFill>
              </a:rPr>
              <a:t>, </a:t>
            </a:r>
            <a:r>
              <a:rPr lang="ru-RU" sz="4800" dirty="0" err="1">
                <a:solidFill>
                  <a:schemeClr val="tx2"/>
                </a:solidFill>
              </a:rPr>
              <a:t>яких</a:t>
            </a:r>
            <a:r>
              <a:rPr lang="ru-RU" sz="4800" dirty="0">
                <a:solidFill>
                  <a:schemeClr val="tx2"/>
                </a:solidFill>
              </a:rPr>
              <a:t> за жеребом </a:t>
            </a:r>
            <a:r>
              <a:rPr lang="ru-RU" sz="4800" dirty="0" smtClean="0">
                <a:solidFill>
                  <a:schemeClr val="tx2"/>
                </a:solidFill>
              </a:rPr>
              <a:t>обирали </a:t>
            </a:r>
            <a:r>
              <a:rPr lang="ru-RU" sz="4800" dirty="0" err="1">
                <a:solidFill>
                  <a:schemeClr val="tx2"/>
                </a:solidFill>
              </a:rPr>
              <a:t>архонти</a:t>
            </a:r>
            <a:r>
              <a:rPr lang="ru-RU" sz="4800" dirty="0">
                <a:solidFill>
                  <a:schemeClr val="tx2"/>
                </a:solidFill>
              </a:rPr>
              <a:t> з </a:t>
            </a:r>
            <a:r>
              <a:rPr lang="ru-RU" sz="4800" b="1" dirty="0" err="1" smtClean="0">
                <a:solidFill>
                  <a:schemeClr val="tx2"/>
                </a:solidFill>
              </a:rPr>
              <a:t>громадян</a:t>
            </a:r>
            <a:r>
              <a:rPr lang="ru-RU" sz="4800" dirty="0" smtClean="0">
                <a:solidFill>
                  <a:schemeClr val="tx2"/>
                </a:solidFill>
              </a:rPr>
              <a:t> </a:t>
            </a:r>
            <a:r>
              <a:rPr lang="ru-RU" sz="4800" dirty="0" err="1">
                <a:solidFill>
                  <a:schemeClr val="tx2"/>
                </a:solidFill>
              </a:rPr>
              <a:t>кож­ної</a:t>
            </a:r>
            <a:r>
              <a:rPr lang="ru-RU" sz="4800" dirty="0">
                <a:solidFill>
                  <a:schemeClr val="tx2"/>
                </a:solidFill>
              </a:rPr>
              <a:t> </a:t>
            </a:r>
            <a:r>
              <a:rPr lang="ru-RU" sz="4800" dirty="0" err="1">
                <a:solidFill>
                  <a:schemeClr val="tx2"/>
                </a:solidFill>
              </a:rPr>
              <a:t>філи</a:t>
            </a:r>
            <a:r>
              <a:rPr lang="ru-RU" sz="4800" dirty="0">
                <a:solidFill>
                  <a:schemeClr val="tx2"/>
                </a:solidFill>
              </a:rPr>
              <a:t> (по 600 </a:t>
            </a:r>
            <a:r>
              <a:rPr lang="ru-RU" sz="4800" dirty="0" err="1">
                <a:solidFill>
                  <a:schemeClr val="tx2"/>
                </a:solidFill>
              </a:rPr>
              <a:t>осіб</a:t>
            </a:r>
            <a:r>
              <a:rPr lang="ru-RU" sz="4800" dirty="0">
                <a:solidFill>
                  <a:schemeClr val="tx2"/>
                </a:solidFill>
              </a:rPr>
              <a:t>), </a:t>
            </a:r>
            <a:r>
              <a:rPr lang="ru-RU" sz="4800" dirty="0" err="1">
                <a:solidFill>
                  <a:schemeClr val="tx2"/>
                </a:solidFill>
              </a:rPr>
              <a:t>що</a:t>
            </a:r>
            <a:r>
              <a:rPr lang="ru-RU" sz="4800" dirty="0">
                <a:solidFill>
                  <a:schemeClr val="tx2"/>
                </a:solidFill>
              </a:rPr>
              <a:t> </a:t>
            </a:r>
            <a:r>
              <a:rPr lang="ru-RU" sz="4800" dirty="0" err="1">
                <a:solidFill>
                  <a:schemeClr val="tx2"/>
                </a:solidFill>
              </a:rPr>
              <a:t>досягли</a:t>
            </a:r>
            <a:r>
              <a:rPr lang="ru-RU" sz="4800" dirty="0">
                <a:solidFill>
                  <a:schemeClr val="tx2"/>
                </a:solidFill>
              </a:rPr>
              <a:t> </a:t>
            </a:r>
            <a:r>
              <a:rPr lang="ru-RU" sz="4800" dirty="0" smtClean="0">
                <a:solidFill>
                  <a:schemeClr val="tx2"/>
                </a:solidFill>
              </a:rPr>
              <a:t>30-ти </a:t>
            </a:r>
            <a:r>
              <a:rPr lang="ru-RU" sz="4800" dirty="0" err="1" smtClean="0">
                <a:solidFill>
                  <a:schemeClr val="tx2"/>
                </a:solidFill>
              </a:rPr>
              <a:t>років</a:t>
            </a:r>
            <a:endParaRPr lang="ru-RU" sz="4800" dirty="0" smtClean="0">
              <a:solidFill>
                <a:schemeClr val="tx2"/>
              </a:solidFill>
            </a:endParaRPr>
          </a:p>
          <a:p>
            <a:pPr marL="342900" indent="-342900" algn="just">
              <a:buFont typeface="Wingdings" pitchFamily="2" charset="2"/>
              <a:buChar char="ü"/>
            </a:pPr>
            <a:r>
              <a:rPr lang="ru-RU" sz="4800" dirty="0" smtClean="0">
                <a:solidFill>
                  <a:schemeClr val="tx2"/>
                </a:solidFill>
              </a:rPr>
              <a:t> </a:t>
            </a:r>
            <a:r>
              <a:rPr lang="ru-RU" sz="4800" dirty="0" err="1">
                <a:solidFill>
                  <a:schemeClr val="tx2"/>
                </a:solidFill>
              </a:rPr>
              <a:t>Після</a:t>
            </a:r>
            <a:r>
              <a:rPr lang="ru-RU" sz="4800" dirty="0">
                <a:solidFill>
                  <a:schemeClr val="tx2"/>
                </a:solidFill>
              </a:rPr>
              <a:t> </a:t>
            </a:r>
            <a:r>
              <a:rPr lang="ru-RU" sz="4800" dirty="0" err="1">
                <a:solidFill>
                  <a:schemeClr val="tx2"/>
                </a:solidFill>
              </a:rPr>
              <a:t>жеребкуван­ня</a:t>
            </a:r>
            <a:r>
              <a:rPr lang="ru-RU" sz="4800" dirty="0">
                <a:solidFill>
                  <a:schemeClr val="tx2"/>
                </a:solidFill>
              </a:rPr>
              <a:t> </a:t>
            </a:r>
            <a:r>
              <a:rPr lang="ru-RU" sz="4800" dirty="0" smtClean="0">
                <a:solidFill>
                  <a:schemeClr val="tx2"/>
                </a:solidFill>
              </a:rPr>
              <a:t> </a:t>
            </a:r>
            <a:r>
              <a:rPr lang="ru-RU" sz="4800" dirty="0" err="1">
                <a:solidFill>
                  <a:schemeClr val="tx2"/>
                </a:solidFill>
              </a:rPr>
              <a:t>геліасти</a:t>
            </a:r>
            <a:r>
              <a:rPr lang="ru-RU" sz="4800" dirty="0">
                <a:solidFill>
                  <a:schemeClr val="tx2"/>
                </a:solidFill>
              </a:rPr>
              <a:t> </a:t>
            </a:r>
            <a:r>
              <a:rPr lang="ru-RU" sz="4800" dirty="0" err="1">
                <a:solidFill>
                  <a:schemeClr val="tx2"/>
                </a:solidFill>
              </a:rPr>
              <a:t>складали</a:t>
            </a:r>
            <a:r>
              <a:rPr lang="ru-RU" sz="4800" dirty="0">
                <a:solidFill>
                  <a:schemeClr val="tx2"/>
                </a:solidFill>
              </a:rPr>
              <a:t> </a:t>
            </a:r>
            <a:r>
              <a:rPr lang="ru-RU" sz="4800" b="1" dirty="0" smtClean="0">
                <a:solidFill>
                  <a:schemeClr val="tx2"/>
                </a:solidFill>
              </a:rPr>
              <a:t>клятву</a:t>
            </a:r>
          </a:p>
        </p:txBody>
      </p:sp>
    </p:spTree>
    <p:extLst>
      <p:ext uri="{BB962C8B-B14F-4D97-AF65-F5344CB8AC3E}">
        <p14:creationId xmlns:p14="http://schemas.microsoft.com/office/powerpoint/2010/main" val="367835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115616" y="116632"/>
            <a:ext cx="7920880" cy="624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Font typeface="Wingdings" pitchFamily="2" charset="2"/>
              <a:buChar char="ü"/>
            </a:pPr>
            <a:r>
              <a:rPr lang="ru-RU" sz="4000" dirty="0" err="1" smtClean="0">
                <a:solidFill>
                  <a:schemeClr val="tx2"/>
                </a:solidFill>
              </a:rPr>
              <a:t>Жеребкуванням</a:t>
            </a:r>
            <a:r>
              <a:rPr lang="ru-RU" sz="4000" dirty="0" smtClean="0">
                <a:solidFill>
                  <a:schemeClr val="tx2"/>
                </a:solidFill>
              </a:rPr>
              <a:t> </a:t>
            </a:r>
            <a:r>
              <a:rPr lang="ru-RU" sz="4000" dirty="0" err="1">
                <a:solidFill>
                  <a:schemeClr val="tx2"/>
                </a:solidFill>
              </a:rPr>
              <a:t>визначали</a:t>
            </a:r>
            <a:r>
              <a:rPr lang="ru-RU" sz="4000" dirty="0">
                <a:solidFill>
                  <a:schemeClr val="tx2"/>
                </a:solidFill>
              </a:rPr>
              <a:t> по </a:t>
            </a:r>
            <a:r>
              <a:rPr lang="ru-RU" sz="4000" b="1" dirty="0">
                <a:solidFill>
                  <a:schemeClr val="tx2"/>
                </a:solidFill>
              </a:rPr>
              <a:t>500 </a:t>
            </a:r>
            <a:r>
              <a:rPr lang="ru-RU" sz="4000" b="1" dirty="0" err="1">
                <a:solidFill>
                  <a:schemeClr val="tx2"/>
                </a:solidFill>
              </a:rPr>
              <a:t>основних</a:t>
            </a:r>
            <a:r>
              <a:rPr lang="ru-RU" sz="4000" b="1" dirty="0">
                <a:solidFill>
                  <a:schemeClr val="tx2"/>
                </a:solidFill>
              </a:rPr>
              <a:t> </a:t>
            </a:r>
            <a:r>
              <a:rPr lang="ru-RU" sz="4000" b="1" dirty="0" err="1">
                <a:solidFill>
                  <a:schemeClr val="tx2"/>
                </a:solidFill>
              </a:rPr>
              <a:t>суддів</a:t>
            </a:r>
            <a:r>
              <a:rPr lang="ru-RU" sz="4000" b="1" dirty="0">
                <a:solidFill>
                  <a:schemeClr val="tx2"/>
                </a:solidFill>
              </a:rPr>
              <a:t> і 100 </a:t>
            </a:r>
            <a:r>
              <a:rPr lang="ru-RU" sz="4000" b="1" dirty="0" err="1">
                <a:solidFill>
                  <a:schemeClr val="tx2"/>
                </a:solidFill>
              </a:rPr>
              <a:t>запас­них</a:t>
            </a:r>
            <a:r>
              <a:rPr lang="ru-RU" sz="4000" dirty="0">
                <a:solidFill>
                  <a:schemeClr val="tx2"/>
                </a:solidFill>
              </a:rPr>
              <a:t>. </a:t>
            </a:r>
            <a:r>
              <a:rPr lang="ru-RU" sz="4000" dirty="0" err="1">
                <a:solidFill>
                  <a:schemeClr val="tx2"/>
                </a:solidFill>
              </a:rPr>
              <a:t>Утворювалось</a:t>
            </a:r>
            <a:r>
              <a:rPr lang="ru-RU" sz="4000" dirty="0">
                <a:solidFill>
                  <a:schemeClr val="tx2"/>
                </a:solidFill>
              </a:rPr>
              <a:t> у </a:t>
            </a:r>
            <a:r>
              <a:rPr lang="ru-RU" sz="4000" b="1" dirty="0" smtClean="0">
                <a:solidFill>
                  <a:schemeClr val="tx2"/>
                </a:solidFill>
              </a:rPr>
              <a:t>10 </a:t>
            </a:r>
            <a:r>
              <a:rPr lang="ru-RU" sz="4000" b="1" dirty="0" err="1" smtClean="0">
                <a:solidFill>
                  <a:schemeClr val="tx2"/>
                </a:solidFill>
              </a:rPr>
              <a:t>колегій</a:t>
            </a:r>
            <a:r>
              <a:rPr lang="ru-RU" sz="4000" b="1" dirty="0" smtClean="0">
                <a:solidFill>
                  <a:schemeClr val="tx2"/>
                </a:solidFill>
              </a:rPr>
              <a:t> - </a:t>
            </a:r>
            <a:r>
              <a:rPr lang="ru-RU" sz="4000" b="1" dirty="0" err="1" smtClean="0">
                <a:solidFill>
                  <a:schemeClr val="tx2"/>
                </a:solidFill>
              </a:rPr>
              <a:t>дикастерій</a:t>
            </a:r>
            <a:r>
              <a:rPr lang="ru-RU" sz="4000" dirty="0" smtClean="0">
                <a:solidFill>
                  <a:schemeClr val="tx2"/>
                </a:solidFill>
              </a:rPr>
              <a:t> </a:t>
            </a:r>
          </a:p>
          <a:p>
            <a:pPr marL="342900" indent="-342900" algn="just">
              <a:buFont typeface="Wingdings" pitchFamily="2" charset="2"/>
              <a:buChar char="ü"/>
            </a:pPr>
            <a:r>
              <a:rPr lang="ru-RU" sz="4000" dirty="0" err="1" smtClean="0">
                <a:solidFill>
                  <a:schemeClr val="tx2"/>
                </a:solidFill>
              </a:rPr>
              <a:t>Кожна</a:t>
            </a:r>
            <a:r>
              <a:rPr lang="ru-RU" sz="4000" dirty="0" smtClean="0">
                <a:solidFill>
                  <a:schemeClr val="tx2"/>
                </a:solidFill>
              </a:rPr>
              <a:t> </a:t>
            </a:r>
            <a:r>
              <a:rPr lang="ru-RU" sz="4000" dirty="0" err="1">
                <a:solidFill>
                  <a:schemeClr val="tx2"/>
                </a:solidFill>
              </a:rPr>
              <a:t>колегія</a:t>
            </a:r>
            <a:r>
              <a:rPr lang="ru-RU" sz="4000" dirty="0">
                <a:solidFill>
                  <a:schemeClr val="tx2"/>
                </a:solidFill>
              </a:rPr>
              <a:t> </a:t>
            </a:r>
            <a:r>
              <a:rPr lang="ru-RU" sz="4000" dirty="0" err="1">
                <a:solidFill>
                  <a:schemeClr val="tx2"/>
                </a:solidFill>
              </a:rPr>
              <a:t>виконувала</a:t>
            </a:r>
            <a:r>
              <a:rPr lang="ru-RU" sz="4000" dirty="0">
                <a:solidFill>
                  <a:schemeClr val="tx2"/>
                </a:solidFill>
              </a:rPr>
              <a:t> </a:t>
            </a:r>
            <a:r>
              <a:rPr lang="ru-RU" sz="4000" dirty="0" err="1">
                <a:solidFill>
                  <a:schemeClr val="tx2"/>
                </a:solidFill>
              </a:rPr>
              <a:t>свої</a:t>
            </a:r>
            <a:r>
              <a:rPr lang="ru-RU" sz="4000" dirty="0">
                <a:solidFill>
                  <a:schemeClr val="tx2"/>
                </a:solidFill>
              </a:rPr>
              <a:t> </a:t>
            </a:r>
            <a:r>
              <a:rPr lang="ru-RU" sz="4000" dirty="0" err="1" smtClean="0">
                <a:solidFill>
                  <a:schemeClr val="tx2"/>
                </a:solidFill>
              </a:rPr>
              <a:t>функції</a:t>
            </a:r>
            <a:r>
              <a:rPr lang="ru-RU" sz="4000" dirty="0" smtClean="0">
                <a:solidFill>
                  <a:schemeClr val="tx2"/>
                </a:solidFill>
              </a:rPr>
              <a:t> </a:t>
            </a:r>
            <a:r>
              <a:rPr lang="ru-RU" sz="4000" dirty="0" err="1">
                <a:solidFill>
                  <a:schemeClr val="tx2"/>
                </a:solidFill>
              </a:rPr>
              <a:t>впродовж</a:t>
            </a:r>
            <a:r>
              <a:rPr lang="ru-RU" sz="4000" dirty="0">
                <a:solidFill>
                  <a:schemeClr val="tx2"/>
                </a:solidFill>
              </a:rPr>
              <a:t> </a:t>
            </a:r>
            <a:r>
              <a:rPr lang="ru-RU" sz="4000" dirty="0" err="1">
                <a:solidFill>
                  <a:schemeClr val="tx2"/>
                </a:solidFill>
              </a:rPr>
              <a:t>місяця</a:t>
            </a:r>
            <a:r>
              <a:rPr lang="ru-RU" sz="4000" dirty="0">
                <a:solidFill>
                  <a:schemeClr val="tx2"/>
                </a:solidFill>
              </a:rPr>
              <a:t>. У </a:t>
            </a:r>
            <a:r>
              <a:rPr lang="ru-RU" sz="4000" dirty="0" err="1">
                <a:solidFill>
                  <a:schemeClr val="tx2"/>
                </a:solidFill>
              </a:rPr>
              <a:t>ви­падку</a:t>
            </a:r>
            <a:r>
              <a:rPr lang="ru-RU" sz="4000" dirty="0">
                <a:solidFill>
                  <a:schemeClr val="tx2"/>
                </a:solidFill>
              </a:rPr>
              <a:t> </a:t>
            </a:r>
            <a:r>
              <a:rPr lang="ru-RU" sz="4000" dirty="0" smtClean="0">
                <a:solidFill>
                  <a:schemeClr val="tx2"/>
                </a:solidFill>
              </a:rPr>
              <a:t>потреби скликали </a:t>
            </a:r>
            <a:r>
              <a:rPr lang="ru-RU" sz="4000" b="1" dirty="0" smtClean="0">
                <a:solidFill>
                  <a:schemeClr val="tx2"/>
                </a:solidFill>
              </a:rPr>
              <a:t>2-3 </a:t>
            </a:r>
            <a:r>
              <a:rPr lang="ru-RU" sz="4000" b="1" dirty="0" err="1" smtClean="0">
                <a:solidFill>
                  <a:schemeClr val="tx2"/>
                </a:solidFill>
              </a:rPr>
              <a:t>колег</a:t>
            </a:r>
            <a:r>
              <a:rPr lang="uk-UA" sz="4000" b="1" dirty="0" err="1" smtClean="0">
                <a:solidFill>
                  <a:schemeClr val="tx2"/>
                </a:solidFill>
              </a:rPr>
              <a:t>ії</a:t>
            </a:r>
            <a:r>
              <a:rPr lang="ru-RU" sz="4000" b="1" dirty="0" smtClean="0">
                <a:solidFill>
                  <a:schemeClr val="tx2"/>
                </a:solidFill>
              </a:rPr>
              <a:t> </a:t>
            </a:r>
            <a:r>
              <a:rPr lang="ru-RU" sz="4000" dirty="0" smtClean="0">
                <a:solidFill>
                  <a:schemeClr val="tx2"/>
                </a:solidFill>
              </a:rPr>
              <a:t>разом </a:t>
            </a:r>
          </a:p>
          <a:p>
            <a:pPr marL="342900" indent="-342900" algn="just">
              <a:buFont typeface="Wingdings" pitchFamily="2" charset="2"/>
              <a:buChar char="ü"/>
            </a:pPr>
            <a:r>
              <a:rPr lang="ru-RU" sz="4000" dirty="0" smtClean="0">
                <a:solidFill>
                  <a:schemeClr val="tx2"/>
                </a:solidFill>
              </a:rPr>
              <a:t>У </a:t>
            </a:r>
            <a:r>
              <a:rPr lang="ru-RU" sz="4000" dirty="0" err="1">
                <a:solidFill>
                  <a:schemeClr val="tx2"/>
                </a:solidFill>
              </a:rPr>
              <a:t>повному</a:t>
            </a:r>
            <a:r>
              <a:rPr lang="ru-RU" sz="4000" dirty="0">
                <a:solidFill>
                  <a:schemeClr val="tx2"/>
                </a:solidFill>
              </a:rPr>
              <a:t> </a:t>
            </a:r>
            <a:r>
              <a:rPr lang="ru-RU" sz="4000" dirty="0" err="1">
                <a:solidFill>
                  <a:schemeClr val="tx2"/>
                </a:solidFill>
              </a:rPr>
              <a:t>складі</a:t>
            </a:r>
            <a:r>
              <a:rPr lang="ru-RU" sz="4000" dirty="0">
                <a:solidFill>
                  <a:schemeClr val="tx2"/>
                </a:solidFill>
              </a:rPr>
              <a:t> </a:t>
            </a:r>
            <a:r>
              <a:rPr lang="ru-RU" sz="4000" dirty="0" err="1">
                <a:solidFill>
                  <a:schemeClr val="tx2"/>
                </a:solidFill>
              </a:rPr>
              <a:t>геліея</a:t>
            </a:r>
            <a:r>
              <a:rPr lang="ru-RU" sz="4000" dirty="0">
                <a:solidFill>
                  <a:schemeClr val="tx2"/>
                </a:solidFill>
              </a:rPr>
              <a:t> </a:t>
            </a:r>
            <a:r>
              <a:rPr lang="ru-RU" sz="4000" dirty="0" err="1">
                <a:solidFill>
                  <a:schemeClr val="tx2"/>
                </a:solidFill>
              </a:rPr>
              <a:t>засідала</a:t>
            </a:r>
            <a:r>
              <a:rPr lang="ru-RU" sz="4000" dirty="0">
                <a:solidFill>
                  <a:schemeClr val="tx2"/>
                </a:solidFill>
              </a:rPr>
              <a:t> </a:t>
            </a:r>
            <a:r>
              <a:rPr lang="ru-RU" sz="4000" dirty="0" err="1" smtClean="0">
                <a:solidFill>
                  <a:schemeClr val="tx2"/>
                </a:solidFill>
              </a:rPr>
              <a:t>рідко</a:t>
            </a:r>
            <a:r>
              <a:rPr lang="ru-RU" sz="4000" dirty="0" smtClean="0">
                <a:solidFill>
                  <a:schemeClr val="tx2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74583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2" name="Picture 4" descr="http://images.fineartamerica.com/images-medium-large/1-roman-court-grange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5918" y="1129680"/>
            <a:ext cx="5832000" cy="5728320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1214414" y="0"/>
            <a:ext cx="770485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4800" b="1" dirty="0" smtClean="0">
                <a:solidFill>
                  <a:srgbClr val="3333CC"/>
                </a:solidFill>
              </a:rPr>
              <a:t>Колегії та службові особи</a:t>
            </a:r>
            <a:endParaRPr lang="ru-RU" sz="4800" b="1" dirty="0">
              <a:solidFill>
                <a:srgbClr val="3333CC"/>
              </a:solidFill>
            </a:endParaRPr>
          </a:p>
        </p:txBody>
      </p:sp>
      <p:sp>
        <p:nvSpPr>
          <p:cNvPr id="4" name="Выгнутая вправо стрелка 3"/>
          <p:cNvSpPr/>
          <p:nvPr/>
        </p:nvSpPr>
        <p:spPr bwMode="auto">
          <a:xfrm>
            <a:off x="7215206" y="785794"/>
            <a:ext cx="1656650" cy="907637"/>
          </a:xfrm>
          <a:prstGeom prst="curvedLef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ru-RU" smtClean="0">
              <a:solidFill>
                <a:srgbClr val="333300"/>
              </a:solidFill>
            </a:endParaRPr>
          </a:p>
        </p:txBody>
      </p:sp>
      <p:sp>
        <p:nvSpPr>
          <p:cNvPr id="126978" name="AutoShape 2" descr="&amp;Kcy;&amp;acy;&amp;rcy;&amp;tcy;&amp;icy;&amp;ncy;&amp;kcy;&amp;icy; &amp;pcy;&amp;ocy; &amp;zcy;&amp;acy;&amp;pcy;&amp;rcy;&amp;ocy;&amp;scy;&amp;ucy; &amp;dcy;&amp;rcy;&amp;iecy;&amp;vcy;&amp;ncy;&amp;yacy;&amp;yacy; &amp;gcy;&amp;rcy;&amp;iecy;&amp;tscy;&amp;icy;&amp;yacy; &amp;scy;&amp;ocy;&amp;vcy;&amp;iecy;&amp;tcy; 500"/>
          <p:cNvSpPr>
            <a:spLocks noChangeAspect="1" noChangeArrowheads="1"/>
          </p:cNvSpPr>
          <p:nvPr/>
        </p:nvSpPr>
        <p:spPr bwMode="auto">
          <a:xfrm>
            <a:off x="155575" y="-1309688"/>
            <a:ext cx="3333750" cy="2733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srgbClr val="333300"/>
              </a:solidFill>
            </a:endParaRPr>
          </a:p>
        </p:txBody>
      </p:sp>
      <p:sp>
        <p:nvSpPr>
          <p:cNvPr id="126980" name="AutoShape 4" descr="&amp;Kcy;&amp;acy;&amp;rcy;&amp;tcy;&amp;icy;&amp;ncy;&amp;kcy;&amp;icy; &amp;pcy;&amp;ocy; &amp;zcy;&amp;acy;&amp;pcy;&amp;rcy;&amp;ocy;&amp;scy;&amp;ucy; &amp;dcy;&amp;rcy;&amp;iecy;&amp;vcy;&amp;ncy;&amp;yacy;&amp;yacy; &amp;gcy;&amp;rcy;&amp;iecy;&amp;tscy;&amp;icy;&amp;yacy; &amp;scy;&amp;ocy;&amp;vcy;&amp;iecy;&amp;tcy; 500"/>
          <p:cNvSpPr>
            <a:spLocks noChangeAspect="1" noChangeArrowheads="1"/>
          </p:cNvSpPr>
          <p:nvPr/>
        </p:nvSpPr>
        <p:spPr bwMode="auto">
          <a:xfrm>
            <a:off x="155575" y="-1309688"/>
            <a:ext cx="3333750" cy="2733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srgbClr val="333300"/>
              </a:solidFill>
            </a:endParaRPr>
          </a:p>
        </p:txBody>
      </p:sp>
      <p:sp>
        <p:nvSpPr>
          <p:cNvPr id="126982" name="AutoShape 6" descr="&amp;Kcy;&amp;acy;&amp;rcy;&amp;tcy;&amp;icy;&amp;ncy;&amp;kcy;&amp;icy; &amp;pcy;&amp;ocy; &amp;zcy;&amp;acy;&amp;pcy;&amp;rcy;&amp;ocy;&amp;scy;&amp;ucy; &amp;dcy;&amp;rcy;&amp;iecy;&amp;vcy;&amp;ncy;&amp;yacy;&amp;yacy; &amp;gcy;&amp;rcy;&amp;iecy;&amp;tscy;&amp;icy;&amp;yacy; &amp;scy;&amp;ocy;&amp;vcy;&amp;iecy;&amp;tcy; 500"/>
          <p:cNvSpPr>
            <a:spLocks noChangeAspect="1" noChangeArrowheads="1"/>
          </p:cNvSpPr>
          <p:nvPr/>
        </p:nvSpPr>
        <p:spPr bwMode="auto">
          <a:xfrm>
            <a:off x="155575" y="-1309688"/>
            <a:ext cx="3333750" cy="2733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srgbClr val="333300"/>
              </a:solidFill>
            </a:endParaRPr>
          </a:p>
        </p:txBody>
      </p:sp>
      <p:sp>
        <p:nvSpPr>
          <p:cNvPr id="126984" name="AutoShape 8" descr="&amp;Kcy;&amp;acy;&amp;rcy;&amp;tcy;&amp;icy;&amp;ncy;&amp;kcy;&amp;icy; &amp;pcy;&amp;ocy; &amp;zcy;&amp;acy;&amp;pcy;&amp;rcy;&amp;ocy;&amp;scy;&amp;ucy; &amp;dcy;&amp;rcy;&amp;iecy;&amp;vcy;&amp;ncy;&amp;yacy;&amp;yacy; &amp;gcy;&amp;rcy;&amp;iecy;&amp;tscy;&amp;icy;&amp;yacy; &amp;scy;&amp;ocy;&amp;vcy;&amp;iecy;&amp;tcy; 500"/>
          <p:cNvSpPr>
            <a:spLocks noChangeAspect="1" noChangeArrowheads="1"/>
          </p:cNvSpPr>
          <p:nvPr/>
        </p:nvSpPr>
        <p:spPr bwMode="auto">
          <a:xfrm>
            <a:off x="155575" y="-1309688"/>
            <a:ext cx="3333750" cy="2733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srgbClr val="333300"/>
              </a:solidFill>
            </a:endParaRPr>
          </a:p>
        </p:txBody>
      </p:sp>
      <p:sp>
        <p:nvSpPr>
          <p:cNvPr id="126986" name="AutoShape 10" descr="&amp;Kcy;&amp;acy;&amp;rcy;&amp;tcy;&amp;icy;&amp;ncy;&amp;kcy;&amp;icy; &amp;pcy;&amp;ocy; &amp;zcy;&amp;acy;&amp;pcy;&amp;rcy;&amp;ocy;&amp;scy;&amp;ucy; &amp;dcy;&amp;rcy;&amp;iecy;&amp;vcy;&amp;ncy;&amp;yacy;&amp;yacy; &amp;gcy;&amp;rcy;&amp;iecy;&amp;tscy;&amp;icy;&amp;yacy; &amp;scy;&amp;ocy;&amp;vcy;&amp;iecy;&amp;tcy; 500"/>
          <p:cNvSpPr>
            <a:spLocks noChangeAspect="1" noChangeArrowheads="1"/>
          </p:cNvSpPr>
          <p:nvPr/>
        </p:nvSpPr>
        <p:spPr bwMode="auto">
          <a:xfrm>
            <a:off x="155575" y="-1309688"/>
            <a:ext cx="3333750" cy="2733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srgbClr val="333300"/>
              </a:solidFill>
            </a:endParaRPr>
          </a:p>
        </p:txBody>
      </p:sp>
      <p:sp>
        <p:nvSpPr>
          <p:cNvPr id="126988" name="AutoShape 12" descr="&amp;Kcy;&amp;acy;&amp;rcy;&amp;tcy;&amp;icy;&amp;ncy;&amp;kcy;&amp;icy; &amp;pcy;&amp;ocy; &amp;zcy;&amp;acy;&amp;pcy;&amp;rcy;&amp;ocy;&amp;scy;&amp;ucy; &amp;dcy;&amp;rcy;&amp;iecy;&amp;vcy;&amp;ncy;&amp;yacy;&amp;yacy; &amp;gcy;&amp;rcy;&amp;iecy;&amp;tscy;&amp;icy;&amp;yacy; &amp;scy;&amp;ocy;&amp;vcy;&amp;iecy;&amp;tcy; 500"/>
          <p:cNvSpPr>
            <a:spLocks noChangeAspect="1" noChangeArrowheads="1"/>
          </p:cNvSpPr>
          <p:nvPr/>
        </p:nvSpPr>
        <p:spPr bwMode="auto">
          <a:xfrm>
            <a:off x="155575" y="-1309688"/>
            <a:ext cx="3333750" cy="2733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srgbClr val="333300"/>
              </a:solidFill>
            </a:endParaRPr>
          </a:p>
        </p:txBody>
      </p:sp>
      <p:sp>
        <p:nvSpPr>
          <p:cNvPr id="126990" name="AutoShape 14" descr="&amp;Kcy;&amp;acy;&amp;rcy;&amp;tcy;&amp;icy;&amp;ncy;&amp;kcy;&amp;icy; &amp;pcy;&amp;ocy; &amp;zcy;&amp;acy;&amp;pcy;&amp;rcy;&amp;ocy;&amp;scy;&amp;ucy; &amp;dcy;&amp;rcy;&amp;iecy;&amp;vcy;&amp;ncy;&amp;yacy;&amp;yacy; &amp;gcy;&amp;rcy;&amp;iecy;&amp;tscy;&amp;icy;&amp;yacy; &amp;scy;&amp;ocy;&amp;vcy;&amp;iecy;&amp;tcy; 500"/>
          <p:cNvSpPr>
            <a:spLocks noChangeAspect="1" noChangeArrowheads="1"/>
          </p:cNvSpPr>
          <p:nvPr/>
        </p:nvSpPr>
        <p:spPr bwMode="auto">
          <a:xfrm>
            <a:off x="155575" y="-1309688"/>
            <a:ext cx="3333750" cy="2733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srgbClr val="333300"/>
              </a:solidFill>
            </a:endParaRPr>
          </a:p>
        </p:txBody>
      </p:sp>
      <p:sp>
        <p:nvSpPr>
          <p:cNvPr id="126992" name="AutoShape 16" descr="&amp;Kcy;&amp;acy;&amp;rcy;&amp;tcy;&amp;icy;&amp;ncy;&amp;kcy;&amp;icy; &amp;pcy;&amp;ocy; &amp;zcy;&amp;acy;&amp;pcy;&amp;rcy;&amp;ocy;&amp;scy;&amp;ucy; &amp;dcy;&amp;rcy;&amp;iecy;&amp;vcy;&amp;ncy;&amp;yacy;&amp;yacy; &amp;gcy;&amp;rcy;&amp;iecy;&amp;tscy;&amp;icy;&amp;yacy; &amp;scy;&amp;ocy;&amp;vcy;&amp;iecy;&amp;tcy; 500"/>
          <p:cNvSpPr>
            <a:spLocks noChangeAspect="1" noChangeArrowheads="1"/>
          </p:cNvSpPr>
          <p:nvPr/>
        </p:nvSpPr>
        <p:spPr bwMode="auto">
          <a:xfrm>
            <a:off x="155575" y="-1219200"/>
            <a:ext cx="3333750" cy="25527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srgbClr val="333300"/>
              </a:solidFill>
            </a:endParaRPr>
          </a:p>
        </p:txBody>
      </p:sp>
      <p:sp>
        <p:nvSpPr>
          <p:cNvPr id="126994" name="AutoShape 18" descr="&amp;Kcy;&amp;acy;&amp;rcy;&amp;tcy;&amp;icy;&amp;ncy;&amp;kcy;&amp;icy; &amp;pcy;&amp;ocy; &amp;zcy;&amp;acy;&amp;pcy;&amp;rcy;&amp;ocy;&amp;scy;&amp;ucy; &amp;dcy;&amp;rcy;&amp;iecy;&amp;vcy;&amp;ncy;&amp;yacy;&amp;yacy; &amp;gcy;&amp;rcy;&amp;iecy;&amp;tscy;&amp;icy;&amp;yacy; &amp;scy;&amp;ocy;&amp;vcy;&amp;iecy;&amp;tcy; 500"/>
          <p:cNvSpPr>
            <a:spLocks noChangeAspect="1" noChangeArrowheads="1"/>
          </p:cNvSpPr>
          <p:nvPr/>
        </p:nvSpPr>
        <p:spPr bwMode="auto">
          <a:xfrm>
            <a:off x="155575" y="-1219200"/>
            <a:ext cx="3333750" cy="25527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srgbClr val="333300"/>
              </a:solidFill>
            </a:endParaRPr>
          </a:p>
        </p:txBody>
      </p:sp>
      <p:sp>
        <p:nvSpPr>
          <p:cNvPr id="126996" name="AutoShape 20" descr="data:image/jpeg;base64,/9j/4AAQSkZJRgABAQAAAQABAAD/2wCEAAkGBxMSEhUSExIWFhUXGBgaGRgYGCEYGBoYGhgXGBoXGBcYHiggHRolGxsYIjEhJikrLi4vGB8zODMsNygtLisBCgoKDg0OGxAQGjUlHyYuLS0tLS8tLS0rLS0tLS0tLS0tLS0tLS0tLS0tLS0tLS0tLS0tLS0tLS0tLS0tLS0tLf/AABEIAMsA+AMBIgACEQEDEQH/xAAbAAABBQEBAAAAAAAAAAAAAAAFAAIDBAYBB//EAE4QAAECBAQCBgcCCwYBDQAAAAECEQADBCEFEjFBUWEGEyJxgZEyQlKhsdHwk8EUFiMkNFRyc4OyswczRGLh8RVDRVNVY4KEkqKjw9LT/8QAGQEAAwEBAQAAAAAAAAAAAAAAAAIDBAEF/8QAKREAAgICAgEEAgICAwAAAAAAAAECEQMhEjFBBBMiMlFhcZFCsQUUof/aAAwDAQACEQMRAD8A9apT+ez/ANzI/nnwXECaT9Mn/upH80+CwjrBChQoUcAUKFCgAUKFCgAUKFCgAUKFCgAUKGKmNq0deAB0KFCgAUKFCgAUKFCgAUKORwqgAdCit+Fh2F4sAwqnFukdaaOwoUKGOChQoUAChQoUAChQoUAAqlH53P8A3Uj+afBUQLpR+dz/AN1I+M6CYgfYHYUKFAAoUKFAAoUKFAAoUKOEwAdeOGKuHVYmoCxoX+LRZJgOJ3sxnSLFVCsRJFk/k8xJ7LZ87jZxkIjYy1Ah48p6c1pVUKSkPkI7TvrmOUDYgh25RvOjVWZlLLWU5XFgTdgWDk8YtOHxTMuPL8mmGkzASRwiSAOBVaSVpe7uXbdKfrxg2VbxKSo0Qmpq0PhRR/4kjM1+/bwhKrxskn3RJ5IryV4t+C9HHgYrE/8AL7/9IgqsayJJKb8rwvvw/I3tS/ARrKxMsOT4DXygMK1c0uSAj2Rdx/mP3QCw7EjPGdSFntFLpWASxIfKoWBvZzrFylnS02UJqQNinMC76mXdne7CJZJua0ysYKHaDtLLzejpx+6CiAwaBlJiEpgJZQRwCgk3/wAqmggmcO7v+cUwwjBfsjOTZNChoVCeLiDoUcBjsAChQoUAChQoUAAyl/Sp/wC7k/GdBMQMpD+dT/2JPxnQTED7AUcjsMWYAHQoDYFXmYMqtR4lna/MEgQYeA4nY6FDSuO5oDojAHpfiXUyCxIKwUpUNlEEjTnFnGsUModiROmqY2QgqGhIc94aMJ0trqypQhCaGoysCtHVkXIuCdHBFiOMPBW99EM02k1FOwr0D6QS1BMnMSQkNw3PzjY1s7Kgn64R45glFWyVqUaZaSGVpdZuCNbBubsrfbWYjjM+fTGSaeYiYUhzYJ4Fy5tqPfDTS5XZPG58Gq/gysyvHWLC+2MyS5GULS5US5D2Y+RjW9G+kUs081alpSEk5cy0hwEg5nUbBzfhe/DBqwSrmTOrTJKsz7pSlKHIBJUQSBZ7dwjVdHuiEilyqm5Z85wWZ5SCLhk+uoG+ZXAEANDZMsUts5h9Pkm6ot4GiYsmeoGTKUS2b+8W+yAwJGvaIA4Ai8GF1BKQgOmWgMHUVFgLFSjcnvhk6epXpdo7cByilUz8t1WDdonuJ217o83N6hzdI9bB6OOJb7CtMtIHjE65h/0t9+keeVOLzZsxCZWfICXKUkpLA2USmzW1VYwYkYhNzN1MhTD1paknf1wpQZn2iDhotX4NKupAd1JHiIz+JVuckZmSAQDz9p/d4iL0nFZaQM9IkP7CULHHRWUxdp8XolapQnktGTyzJbwBgSURebX+ICwKUUy0jQuefrXL9598GaCY5APD4EQXRRSJl0pSW3S3m4iKVhaQSULUDo1iB8DrCvG27D315GGiQrMVJBzFzYObAO+uiQPARJJpgn0CpO2tu9lOI6uRNS/oq7re4x3r2sQociDDJyiJafRDiVVMlS1KSQWYAq1ckDbXWBeB9KVTJQM1YC39nMlrWBSdW98PxsZ5KmzapZi3rA8YAYFhYTRDI79pjxdjc+H+2zRytDrEnFnotDOBSGL88zv4mLjxiMNlslrjcFJI0Oj7wapqqalnPWAak2V7tfKNEM6ZGeBx6DwhRXpqhKg4ixF00+iDVChQoUdOAmiP53Ufu5H/AMpgsIz0qpy1lV+xTs4Juet4cosy8WOZikkf5b/I+6OSkk9saMJNaDED8cqxJkTJhLZUKLi5drMO+EnFJftMeBDeEeef2mdI5yWkokTeq9dZl5pS0m4AmAEAggcNeUdg1J9k8vKMeiv0dxTLiS5AzLlzB1dnsFAFySMzAAuzsTwvGjrsPkypiZXVqUFBTMtQKEpSH2LjS3fHmHQ/pUmVUpWpglwlSrlZF9QNyGJ7jHouC49Jr6wSyhwZSlB9QkZOFx2lKHPaFz45PcSXpsqj8ZFmfhsk/wCHzN7RP/5/T8xFdWCSXcU0kPsss/P+61faNBOwShQWUiWkm7FTcQ7FXfHZGB0KvQly1M3oqduGirRn9uZt5oz3/CEn/DSRYeiSG/8AbG0VVYRLSQ9PI39cu5e4HVmNQrDsPP8A0VnH95puQe1FeppaH0UJRMXslKyovzAVYDcmwjvtteR1kTXTA4o5CXeXISkX873eU2h0feJZVDm7QTLlyt1FLKLOBlTlHnp36RIqRJQcxSlStQA5QnXYk5jzPCFNqgTmUrQXPdEXNItCEmdlykIdEtORJ1IPaWeKjqbeHCHFvf8AX1yinMngAqKgAQ/eGsfhGfrMQzJYLNzqL+WgexhFc32auKgtB2biiEEFyTslLX5OWD8oC1uH1lWsKRLISFJUnLMSmz65gXuCoNwO8Op+jyFEflllLC+QgBi7Fyde4xpqSiFgiYknQhCsqrEasx2h6ohKVrY1cmoRYZ06sCcw3PrA/GHSFT3dQlK8FJJH7SVEe7aCXV1CBlzrb/MBMHiWf3xRwWQozJ05SQSWSUh0js6lsyu0zFgwD8XhWnaSYnK07/8ACfKhQ7clQ5pyqA2ezK90RKwmUpwJgD6BVlX19JuESyZKlzesB6uSzMtWiwe/X42i7Kp0LcpmpU+oDa8wL+cdStW0I5V5AFR0dWkkoYW9IHIfAhmNuMTU8yqlOylLdrKIWOGuvvgzMpVI9G3dp3ZSL6RCSXZSUu/rDLY928HQXy/ZFIx1RAKpd9DkLEcewo/fHaPHJcz0JoCnbIsZFuOKVN7ngHPxWaetRKkZly1KFlkggFgQkJJNtnfWBooVTAetQc6llWUpAszmymOtrRxS/J32U+jbVVLLmJKZyS1nALA6cNRbnFCZhRQMsopKA5CVDKzubFNgLtpGcp565BSmXMVLSC2RXaSoM3rO3nvBulx0pUy0BQZ8ybHkySWNuBHdHdM5Ul0TUskpJzAg8yOe4s8FqS5Tw++Kv4YhY7CgWGj3b9nWHyZpTq+ri1+BheI7bkqDSZAcHQ8vviyIGSKtzxSdD8xtBJJeNWCVqjFJNdjoUKFGgUyU1TVlV+xT/CbEq5Zbv0iKYh62pYepT/yzb/d4RNNmMGYeOsYPU/Y2YPpoiWY4pKgHQog8tDyji1O0ShUYXNp6NXaplKsw6VNczKaRMUzErlgqI3AXqNOMS9GsEpZNT1kmUZazLUlhMUpGUlJslVhoIfU1GUb93hcxHgtQeul3N8w/9JOnhGr0+ablTejNlwxq62Z/+2GnSpdOSrq3OUryFdjnZLI7Rc8NIu/2T0vVU05loU8yxAWlgEi5ExKSHLnTeIv7Ts8xdKmSFKX1jhKdTlCnbzDnZntBdM5k5Rw0BceKvW+EaZ5eFkoYedUZbFOiiqipWtS+pk3HZLlXaW/ZDJZsvHXwg3TSZFMjqpKAgbn1lK9patVH3BrCHVlSxdR2sNPdA5NSZiso467bPGV5pS0bMfp1Hb7LVRUM1zeA2O106WEGUjrAVdprqszBLnUuS7ertEmILVLPZ7SnGocNqbP8IbilLPniUhctCgkqdgU3KezYqIPfsWO0NiS8nM0mlo5JSJ7Spij+TSnMlFgynykd2Uh+RiaRh9IS6usD2cAKOrelzd274JYLNlykzJS0vcFV9HuAm7gA2dzBCkFKOylJRmL6guQwLB/p3hqV6ejvKXHaO0cinSAEzjmszjKdGH054xd/4cNlg8uL20MMMqQ/ZmgBmIJbexBtx98WBQWdKgeDK8fOFf8ABBv9/wBjEy5iNCocgS3kXH+8D8LWEzZhM0rmI7OUgBIKmdQIF3bjaCzzUiyiRa2vx+rRQNQc5JSnmWY78LamByXZ2Kb1/orJUnrFdsolpWSpLkeqzFrsXdu6L9PSAhwtLn4E2F+TxTWiSJmZeZKlgFQF0kgMkkDdhBCZIGUELBFtdvp9I5arR2XY5SpyOYHcbBrt3QIxWuWolPogjVnbXhf/AGi3OnzEFgMz6AacHiLEDLWkhSS13yqIOwu1w/LhHW00EVsilYQcqiFpzKcuL9prG9+EVjRlVUpedjLSwTrme9y/j84vSJodkKPZFnsbHnraKtNKJKjNBdyDuCGsQC+v+kLpspFvYyXUy1t1oDqDhxrYWJDHxjszBUkEy1lOvZPaGt7nRxzMWqWnQtWVLJLGx2GlttOESy5K5fpDe3j9e+BSfQkkr12Z+upVoAzggbEXSzN9aQZwnESogL7dtdxpdt9YbVLuAN2B33BNogVRgALAyqvlPqE8xZrcIdNT0jj0jQU0lykg3u/MDxgvTztjqIyFJXqlntNbgfhxH1aDdHWiYezZTD65w0OUGQn8g68KGoNoUbkzOZY9cK2pMpIUMkhwdXyzPd9bwyfOX68hQIN2JDix2BEFMN/TKvukfyrgxkBhMmPkUx5eKqjJmdLPtp5Fj38C8MRUJB9Ld9xya4YC0aqdTIVqkHvEC62lk3BlpfkG1u8YsuLj2ao509KzN1s9WbMEKUNCUlKu5gkk+6K9LNmKm55YyBBIK1Ds6Mw9osfRG+pEdrsPlrV2gMiErWpB0LBwNna7/K0WVzmSAmyQLACwAA7ICQzcvviXKMOkX4uSqyWdVPuSTZz6Sr7nYchbv1gZiGJoky1rUcuVJIcG5bsptxLCKScZzpzywtQIsoS1Me9xsdvjAGsxD8JUZKpakhAJzF0hUxJSQg2sPSctq2sd4Sl9hk1j+oZTUlYHWKuXLBw4dwQ78390RLUVLMpIVdJ7SRZuLgu7mCs7BkU6UKF3S5IVndYy2ClXIbwYGJamlR+ComhQ6ws8xgSySTcA3YWhIpp0VlOLVrz/ALKa50/M5TqoEAobRW7sXZoLzcanE5lBJZj6Jbe+usDaObMsJc10tchYuXN3JN7wTppswuF9ttQQFjiPrkIe23VkGq20Z8Y2iZXKGQKACUqa4ulKlbWYgDWxTzgo8kzFzFEy0hmy3HaDKJtcvf6MCcIoZkmcpRps3pXKsoIIAABS72ux0bZoPorpUvKkylSy2npgcbkB7vDzjFPQuGUmnaLkiRLWCUzcwPthiOJ2LPFfFEoppXWKTmCWvKuri4A2HaMRVlfLUUJStyDmKcpfKNzawuPMQLx+cqXkKSkoUoJULFOpuQ99YnOTj4Hhi5urNIgzXdKixBL663BL8m8obLqphcLluOI1fRh5e+IsPqpxCWXYpB0szBrOzfVouHEF5HVLQctirMUkF2sMp57wid+RJJxdUSzVSrZ0gG1i3mDENRSmYy5RdJtr8PfFKbNlzFhClFKgQptQXt36QUoMOyIZKi9ySAUO54Q9CS+JFJoJgfKz21uN/K0SzkBJZcnM/rC19B9cocudUSzYBSeYAO9ndorr6RMD1ku7WA3t47naOiNyeyrLJMxeglpsCLtoACoO+kWUEeqUkfXzgV0dqlKE1Cpa0FQ0OVTsXBzpJvqMu0DKvEEyatiM7J7TbObqsO0Q2/HWFyLi6L4k59GsFMiYLDKqHplzEDtDMOd7RSBKTrm2trqz+FovUNaF2JdtQdfEbQKQk4tddFaqKWz6HgeA7oYhOZOd9XLOwv8AdrFytQkJZIdR0HH/AEiX8CTlSU9lwLcm0aH2tic10wfiGGPly6EEgO5B1OU8YbhFASXBdg778PC0Hp0l99teetokw+QA5G+u9xaNUfmjO3RblaCFDUpI7n+dvNoUaI9bIgnC1D8MrOQkP/5FGDYMZylpc1ZVly7SP5FcIWL06ku2Y7jKS7+BieXNw8D44KWrNGVRWqZAWIxVPUGZdK5lmBGY2JGmuo+6I6iqXLS/WzPBaj8YyS9VGWmjT/1ZR6ZPWyTLqCNlS5w5nsGwLcXgBjdarqggEAr3FmTZ782+MMwWrVMqR1i1KsoDMXuUEMQb77cYhmqJVLdHWAJAyKJCSLa5S+u0T1yT8FVy4teTUdAZaTRygbAI7h6Sxw5QdosKY+kTrzs51fWMxR9I2EuUiQnLlBGUlIBLkgDhcb8YO02ONbq1Bte1m35nnFoTjexZQyLoJVmES1gulJLFnQD90ZbG5YkSgsywEFTLYFmUkbDcl78QBaNEekSGUSlQyhza3waAmC1qZ0qaqesvOd0jtBIYgZS3A+4QZHCT0cxLJFW1ox1VXmTOMoDOhSUrBQEj0nYjRxY6vtEknEE3bOCSC5DFzsMhsf8ASKderI5mZStBAWM2UGWlal2JGhCnF922aLNPWyp0s5FhTJAfKEAEZy4yBvRHdpEkrVmzrsK0Kp65YV16kOLOnOHDhhmU798U6ZVd+ErlTJktaCCZamYBgLK7LhTuC+7s7RyglqmIC8qjIl5jozlzmJBZwA4A0cxDh0tXXkLRNBJOUZjkzEWIPEhraXJ5w8U5xdoTI1jnFWU5aqmcywlVlABQSSSglJKmHqhrcedonqJMypKOrJKUKIINmUSB2gbuByteClBQS0yerXMP4QEgkqKgQAwCQAScxsGOrnQEQ3pDVThLlKSpSu2nsv6RdNn5uRDSlcFBiJRhklKITRWqkpCHyhISCSHcs1neztaGUeL9ZN6hS37OdwAQGVocod9Cx4iB8oqmqUpQfJKJMsnslaSC4IKW3BLw/o7h65kybP6tCZYQotLUVLdRQpSWUNmNyXO2jRBQd/spyju/7NIcLTMYomJUQCMu4dTnnyiwmkmy3CSoDXUsS1hfuEChTIUkqM6WczntEINhqH102PAxImbPksUzCU7pUApLNsTcAEWY7wSpd6I7fTsIysaWkELSlTM7W3+uEQVKZFTlAJQo62bY+DxyXi0uYwmS8r+sA42a+vui7SIlrzBDZbl9uBc7QJybROUUu1RDTUSSnPLKVdkgEWfQbd2seeYxVKXPyoQc2ZQV6yjlJBsLtvGnwTDJlIJmSWQzgkhkqbRTsHfVw7Ozw3C6WSJsxYSpK5juk6Au5KO8/CEnB2bPTyWNt9luhqXyh8qwAkhWhYMb7l4vTKUhlJsRw+FxpveBNfMlonpkKJzrDhwdS7Jf2iz+EGKCcpIGb4x2FPTJZL+x2pBZwXUxAc8tvGLFHNPokvlsCdw5s3LR/veGTEgqcAuHbfWJ6OSSSBvfmIff1I/Hsuy5tosU6u3yI94ilNQU2IJ5xeoi57opik1JIhkSq0XYUKFHomcBYT+mVn8D+nBOpU2zwLwg/nlb3yP6UXZ5WX7JjP6j8UNBbMpLw9UuraWoiXOKswawmAFQUHOh0YcjvGf6eInSepBQoJmE5lIukAAdl2tuTyBjbTUkEKCS6VBXDQ3vvZ4K4jITMRlIcWLcRwbQ84zQxRcba6NjzuMl+DyigloQt/RIIIQCqYQ3ZKnIS6S1iwcHwg0rCFCXMV2ksGQHuwUnM/PK4g1S9E6emSrqE+ktJA1ygqFhy5aMAIsY2AmXlCVE9rMzln4tvHJQUU5D+8pSSQAmUoElSkDtJlqCQDldWWwCti8ZnoniEgTUqbtoBz9WorzoAs7rJKiWV5+zEnSlHXLkyC5SVElLkJJALOLOwCofh+FplTpSQhIzqWl/WLyphu1iHA8hE8UlqL8m2WJuLnYbx5M2ZMTJQnqpZDqU73CiCCBqzCw1Kr2Z7dJQISAkTSALAZXezAkvfeCmNU+UygNVZzro+Qt9c4rol6H/AH0MLlajkaoljk5Yk7Mf05w7MlCxlUUzEvfVKgoZSeDtxi/0HoUmYSJfZUh1cFMtILaWZard8R9L5AUmWFAhlv2TlJIuCXBBY203MGug1IpBXmB9E5XtY30NxcRfDFtqXgMuSPtSjewZVYBMLoQFJCXSUpWUggWFnbZ28IzkjG5zJp0FpktXaKhdkMk5g+pJfjYneNl0ikzTOnJSopBLgi7ApSXABBBzZoqz6DrE9WE5AoMVJYqyuT69yddzrFFk4Wl2R4PJxk+iDCsSM0KK6QZNlpWApbEsoggFywvc35iLVdTJCB1hIQ4IIBOpsl9n0OkWKOmASlCQMrZcptbTRveIJKSgIVLmiyklLMSddhEnbGlxj0CZVBMQJikpbsEi4UqY5fspSTbYaatFvobRZVzFiaQlZSrKAyns4IULJzZrN4x0lVJKlgOklSWGTMCAPQKXGVO9jtEtN0hp500IWyVoJ7RBYqSWdChcXe1tDDxaU7RGak4NLpnMbww/lEWyqlTdLN2V2HEX0jMYVMmoSgon5pbAMoOHDByNRqAwa45xvptOgpPaUskKZ9sySNT3mMrKwwypaUWBcbuxsNu6JZCmB6dktLiCZicplGURbMLoLZT3pJfQ8IoV6SiekS1F1kJUE3dKixCmDsRzgPgeETJClzwnLTl0zSlQJTMBSAQyiHJ1dwxudCC+FymnzFFXo5GFy4IBzXaxAt4jaOPG3JUVTjG78B2vxKaghM0lKBlCuBD2s1/CIq+nzFJlkkW0I0cXEAamoqplYpM1aRT3JQQ6mToUeyW7Tv4RbkTTInBCiTLmFzl0BLMoctH7+QgyuxIwcCnjNYo1bI/5NKVZtdAC55AkC33xtqeX1iELytmSkkC7OHjzqpXMqJ35MJC5imKUsSUg3SVO7DKCdrchHqHRxBEpCFapSEngGEJjg5FPV/CMf0RqpFIllYDkaA77OW5cIodJcyKWZ+VEpakhiJnVqsoWSrnp4xqKiUSlhy8vGMr0tlqJRPQkFSFZQFB7Of8AUeMapYuKPPxSc5USdAKibNpslXMQuolqUlQCgpSEm6EzCnVWUi/BtS5jUU8kJ0jH9H6xC65S0M06QCRuFIUwDHkT9CNqDGmEYv5E8ycZUOhQoUVJADCR+eVp5yP6QgjVDiS3IkfCKGEfplb3yP6QgpPlPGb1Cl4GgwVMpQ+qjv6RP3wOqZ65Ck5CO1mcK0ZIBLs3IeEFpspjAvErrlvwWPHKI89SdmyCT0+huDyZ6wtRWbumzdns2Itpm+EVptCJgSZhUVMlzmLgjhwu8avDEtLHcPgIATk639YjyUWi+dVCNHMUrmzGVMlOYKSHSVlKXLuAUpJDvbd9Y1FHIUV0ynLZ3IAASXCr28vOKiqEAykJuBYP2tVp1fx98azqsspLIJY2A1ABPHgIfBXFfkbPkfIz3SGtmLWhMkJYBQVmBZ+yGtd7K0gZMqZyAnMgHQkhzxfKkfefOLiXVfj9fGCHVBgDr9eUZJ5m5NtGpQjGKRmqeuRPnypaM2YKUe0lm7BBuDp4/dGvqFmSc+QqOUWH7ShfgLwCxOqRIXIOQqWpZSnKz6XzF9voRfxDFutIpEZ0KVLVmmOykNplG5sb3ZtLxtxZY+3+DHli1K1sq4hVCZNdm7I01YWD+8QpJDWGwimetQpEueQpKiwnhJDEiyZiE2uSwUNyLCJ5BdwQxBYjgwGnn74hKP8Amto1Ysia4BJMxId21YbwwzB/ydjzD7DjeFJuNHvF+Qm/y8IdSdE8lGarlrmzMp6wLbVYzITo5lNbMed+UTycF6tEvIgHIfE+sSTu6nMaZUkKsQ4Pu++I5ycikpNyXynjbQ+DwcU3Yiy0qRGLAnIS3PlZ4pqCVSyt0lSX7L3zDQNsXaDs2SOrUSdvuaBtVh+eV+TUZbm5CQ55doOL76x2WNpdE4ZFZR6OYfkolSyhyUqzA6qJFzw1LeEZKmWZXZXcJUQD/wBl/eJB5Bpg5G20arCjMpiuWQZks6JJDhWW4va9htcveMLXVCjIzMSpUwJtcZUpXnJ0GUEq4O/OKX0dSdy8iwirJlqmrS6lTHzXcdo5rbBiBex14Ro5MozKZKmYpWtH/dclPkC0efUVQpNYmUpWYZhnKbpymzlt2IOzc49c6N0v5FJIZ5hUB4Nv3RzLxydKhocsX2K+HS6CjUlU5cpE9bsZhGfm24GnlGro0XJCnBYhtLjjwMeY9LcDlprRMmskTlE7MtIyZwoZs2cAFlJZs2u0ek4BKUmSlKlBTCxDnsuctzcnK0dxKLdfgln5fdu7CLRlcbpPUUf7yY4uwSBoQ29/eY1cAMfF0+JHM9/3RpyR5KiOKTjK0YinSKLE5aM7pVkA/ZmOltdHIvHqqY8qx3o3WTK8TEIStKihSTm9BKBLAC7WNn3e+keqpieBOKaNHq5KfGV7rY6FChRcxgXCz+d1n8D+nBhUBcJP53Wd8j+lBuBnEA6+qv6Js/lzgVOn5lI7yNffGnqKNKnNweUZDpGBTKlzFCYwWA6U5gRc3Y68tXjzsuBp2jdhyQqjX0QZCQzWFvCM7Ui6w+kxXh2o5S9NKdUuesZyZKygpykEkMAz7F9e/uipOqOuHWylApUfVvfcEbKBgzr4RiLgT5OySahKVhaiQycx1sEl3t3abxqpk9IS5KQNLlg5D78tox8qpUm+r6h2bfS8ZmTiYm0s1Cs6kqWpUsqSVCwBTdV7Ns8JjzKC6LTwOe7NDKkrSSQ5BLjTR7e6GqmTCQ4UQx3Oz8Iu0EzPKQoOxSO/S9oISZYUNX+PlGW23pFZNLsyAqzMqZcpEskygtSiXAdScouoC99vnEkrEQcQfq1v1YQbKYEkqLuBcBteLPGxXRqLWbv2+tIjOFAjtFzwBYEDYkbHh3xeMG1b0R96P8g+rInDIBmSlSVKUzh0lwkHftMX0tEi6YsOO54mCqKdgAzJGiQGHlHTJys+sXpceK6Jxnu/ILKCkAHR/q3nF2n0Bb6008IU8jUjTnEBnlmSb8WcbRyiktl93A1EVplVLXOT23CNufEjgB90Z3H6wU8ozp8xWVwAlPpEksAHsN/KCXQnEaWdLeQlQUPSEwflBrqXIOmxho9k5RpWXuk9enqcqVFyRoC9u1toLe+M7hciY/XGYpS1H0VLUoJF2ASpTA313eF/aeSiSky0eko51JS68gSXKTlJcFiNNIzvRbGqqZLVNmEKDpQjMmwXcFVw+UjKWJvxhMrduTf6NGCPwSS7sb0dx+rn1U2nnLUQEKJUWASsLSbEAF2zcdAeMaiRhSlKTLlpbLqSbAbAtrx5vGJxiapC1TErUSo5iX7RPFx8B7o3/QasUadExRJKyWO5SksH9/g0JBqb+XRbPjeKHKL3+DKT8FTRTFIWMwmdYc4JykFQcA3KVB02JcNaNl0ZxBlqkKXmyh0OGLCzONf94s4/ISRkUnMg3UNwDd0/5gWLxhqiZOpawAurO3VrGhSMwL3cKAd0twg3GdojFrNj4y7o9Bq0ISlS1oSpSnDqGbKm5A/ZFy3fDuj1SkZ0uAmxA9lyQpIPAH4xkpvShMvsKQubmP8Ady26wOWCsqlB0K4vaF0cwqp64zFnq5RDJlntTdrqI7KfRHHfTa0ZNSTMrh8WmbupxeVLUJapiQshwn1m4tGex3EAuYgyyCADvv3dzxcUuXThwA7lRGqlE8S+vMmJcGUmfMWtQGZDBLaCxch9TfWNCnydCcOMbolwGd1mdWzgDgQAz+cGUiElMdi1EHt2dhQoUdACYV+l1n8D+nBuAeEfplb3yP6UHBAcRww0ph8KA6RGWIgnSrN36Wi0qGERnzKxk6AFbgSFgggEFwQoOCDs28RUmEIl9lAUBwSkJHexjQTDFZKjfvt3RicIouss6oiRSPs3ec3uAAixJkBIurlow8hERVzjq3If74ZSS6FcW+y3mEVZtQnc7wwOdm90YXpYDVVEuUlWUSyQeCkqCMy7EZVBiE6m/OHTcvB2MFdNm1nVyUpJJskEl7AAXv4QOp8UTOQJkpQUm4ty11u8C+k9UDJMkAKzo30azKPG8COhChLT1CmdRKs3E2TptYAW4RJ5N0boen+HKiPpx0om0apeRCSFoWcygSxTlAcBmF38GjS9GqxdTTSJq0gLmS0rIQbDMArfkRaPPulFaZ81iR1aCQEtrsSeLgWGnjE/RXpJMkz5cpAeWSElBNhY9tIPokXNtRDRyrovk9FPjyX9Gs6c4UJ8tMpISqYATlV6AcMFKHI6Bw94of2d4bOo0rNQ7lkgi6WG5L2O0HaEJJXnLqUFZnGpt8LWtAydiRSpQPOx0UktfxNoeqMf+PFlnpPiCJzyz2kpDkAt2nF9nZ/jxEAZNSnKQnLcudg4cg2vu8AsaxUSlKIJBdDPYl0hQtxuA/F4r0VJUzQerkre4YpId7hTqA7IBHM7bxeWODjsyRyZYS11ZNi81gTZxr3tcOe6Nn0drUS6STkKVIly/SBBDg3ciwIa/OAUroBVzldsoloNyzk+AU1yN42mDdCJMlAQslaUl2UbPcuQLG5JY2vGWGJ00j0/Ueog0tjcSrJi1JMhAm37TEZWISQ69BZ9LxFL6NzZq881eUeym+nFShwtYRoF4hIljKliR6qQ7fcIGVWLzVWT2ByueFzBJQi9syY+cvqqRLJoJFKAGCT3lSla2JU6iO+K9Tiz2lukDVVn+XOIqagmTS6RmHtK0+ZgzR4ChJBWc5FxskHu+cPFTn0qQScIfZ2wLS4bMnKzpNt1Ke/PnGqoaJMoFt9TFhKRwh7Rrx4lDfkzZMsp/wACEKFCipIUKOGFAADwj9Mre+R/SEHRALCP0yt75H9IQdgOIUKFCgOnIatDw+FHHFNUwKsyQeMQKkq4e+CBhRF4IsdTaKKJB3ESGVyi1EUx+fg0K/TpA5tlOqlHKWBJY629+0eR4nMV1qyJoDDvIB7QNxYuBePYJgUQ2VRfioC3htAhHRWmY/mckOXLupyNH4w+NKF6FknLyef4hiKJdPSLKiZsyRLKg+2UZFcgfHU8IG4ZWrNTLXLlrUxFkoJZyrcBnYnfaPXpWCpGyBo2VAs1m8osKwpBDEr8FFP8rRmfpXKVnp4/XrHi4VZ4DUzSlRQsqzZiNGNraeEN6M12StkMCp1MQ2YsoFJskPZzHuA6G0OZSzTpUpWpWVTHbT0yYuS5VNTjsplSwA1gE28Lx2PpuLtstl/5RThxUTIy6KqmehKUnsKTmUyQCwKFByFWuNImkdCJsxIFRUMwLdV6QcgvmWNtNOEaWbjSB6AUs35DzMUJmMzFPlypHDUx2XtR23ZhTyz0lQ2i6IUshIABYBnWpz4mxMXpdXTyhll5e5IHxgKvMtQKlFR9220WpOGrUzJYcT2R84RZG/pEZ4kl85FqoxhZshDftRSmCbM9MlQ4Cw4aQZpMKb0jflblrvBCXISnQQ/s5J/Z0S92EPqjO0+DrVsEDnq3hBSkwZCNe2eKvlBECHRaHp4REnnnLyNCY7HYUXInI7ChQAKFChQAKFChQAZWnxinkVtYJ0+VKKuoKQtYSSOqZwCeIPlBRPSaiOlXIP8AFT84uoSCouBt98PTLTfsjygOFD8ZKP8AW5H2qfnC/GOj/W5H2qfnBHqk+yPKF1SfZHlAAOPSOj/W5H2qfnHD0kox/i5H2qfnBLqk+yPKEJSfZHlAANHSWj/W5H2qfnDD0roRY1tP9qn5wV6pPsjyjglJ9keUdAFfjbQfrtN9sj5w1PS/DzpXU32yPnBcyk+yPKOGWOA8o5oLA6+mmHDWvpR/GR84Z+O+G/8AWFL9uj/7Qb6tLeiPKHCUn2R5QaCwKjpnhx0r6U905Hzhszpphw/5wpR/HR84NKlj2R5R3qxwHlBoLM8vpVhq7Gvplf8AiE/coRCnFsLNk1lPzach/eY0xljgPKO9WOA8oVwi+0dUmumZpWMYZoayn8ZyfnDk4/hYDCspvtkfONIJY4DyhdWngPKOe1D8Hfcl+QHI6RYcPRq6bwmo+Lxa/GSj/W5H2qfnF/IOA8hDjLDaDyh+KRxtlEdIKT9Zk/aJ+cJXSGkGtVIH8VPzi71Y4DyhGWOA8oDgPV0loxrVyPtU/OG/jRRfrlP9qn5wTVKT7I8o5kHAeUGgsHp6TUR0q5H2qfnDk9IqQ6VUj7VPzi91Y9keUOTKT7I8oKAHnpFSfrUj7VPzjn4yUf63I+1T84IGWOA8oRlJ9keUdAHp6SUZDirkN+9T84fLx2lVpUyT3TE/OLvVjgPKEJSfZHlABVOM036xJ+0T84UW+pT7I8o5HNAf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srgbClr val="3333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21286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274786"/>
          </a:xfrm>
        </p:spPr>
        <p:txBody>
          <a:bodyPr/>
          <a:lstStyle/>
          <a:p>
            <a:pPr algn="ctr"/>
            <a:r>
              <a:rPr lang="uk-UA" b="1" dirty="0" smtClean="0">
                <a:solidFill>
                  <a:srgbClr val="3333CC"/>
                </a:solidFill>
              </a:rPr>
              <a:t>КОЛЕГІЇ</a:t>
            </a:r>
            <a:endParaRPr lang="ru-RU" b="1" dirty="0">
              <a:solidFill>
                <a:srgbClr val="3333CC"/>
              </a:solidFill>
            </a:endParaRPr>
          </a:p>
        </p:txBody>
      </p:sp>
      <p:sp>
        <p:nvSpPr>
          <p:cNvPr id="8" name="Рисунок SmartArt 7"/>
          <p:cNvSpPr>
            <a:spLocks noGrp="1"/>
          </p:cNvSpPr>
          <p:nvPr>
            <p:ph type="dgm" idx="1"/>
          </p:nvPr>
        </p:nvSpPr>
        <p:spPr/>
      </p:sp>
      <p:sp>
        <p:nvSpPr>
          <p:cNvPr id="10649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6499" name="Rectangle 3"/>
          <p:cNvSpPr>
            <a:spLocks noChangeArrowheads="1"/>
          </p:cNvSpPr>
          <p:nvPr/>
        </p:nvSpPr>
        <p:spPr bwMode="auto">
          <a:xfrm>
            <a:off x="0" y="458252"/>
            <a:ext cx="9144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6501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graphicFrame>
        <p:nvGraphicFramePr>
          <p:cNvPr id="11" name="Схема 10"/>
          <p:cNvGraphicFramePr/>
          <p:nvPr/>
        </p:nvGraphicFramePr>
        <p:xfrm>
          <a:off x="214282" y="1142984"/>
          <a:ext cx="8929718" cy="57150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274786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3333CC"/>
                </a:solidFill>
              </a:rPr>
              <a:t>ДЕРЖАВНІ УРЯДОВЦІ</a:t>
            </a:r>
            <a:endParaRPr lang="ru-RU" b="1" dirty="0">
              <a:solidFill>
                <a:srgbClr val="3333CC"/>
              </a:solidFill>
            </a:endParaRPr>
          </a:p>
        </p:txBody>
      </p:sp>
      <p:sp>
        <p:nvSpPr>
          <p:cNvPr id="8" name="Рисунок SmartArt 7"/>
          <p:cNvSpPr>
            <a:spLocks noGrp="1"/>
          </p:cNvSpPr>
          <p:nvPr>
            <p:ph type="dgm" idx="1"/>
          </p:nvPr>
        </p:nvSpPr>
        <p:spPr/>
      </p:sp>
      <p:sp>
        <p:nvSpPr>
          <p:cNvPr id="10649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6499" name="Rectangle 3"/>
          <p:cNvSpPr>
            <a:spLocks noChangeArrowheads="1"/>
          </p:cNvSpPr>
          <p:nvPr/>
        </p:nvSpPr>
        <p:spPr bwMode="auto">
          <a:xfrm>
            <a:off x="0" y="458252"/>
            <a:ext cx="9144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6501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graphicFrame>
        <p:nvGraphicFramePr>
          <p:cNvPr id="11" name="Схема 10"/>
          <p:cNvGraphicFramePr/>
          <p:nvPr>
            <p:extLst>
              <p:ext uri="{D42A27DB-BD31-4B8C-83A1-F6EECF244321}">
                <p14:modId xmlns:p14="http://schemas.microsoft.com/office/powerpoint/2010/main" val="1227466039"/>
              </p:ext>
            </p:extLst>
          </p:nvPr>
        </p:nvGraphicFramePr>
        <p:xfrm>
          <a:off x="214282" y="1357298"/>
          <a:ext cx="8929718" cy="55007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виток: вертикальный 2">
            <a:extLst>
              <a:ext uri="{FF2B5EF4-FFF2-40B4-BE49-F238E27FC236}">
                <a16:creationId xmlns="" xmlns:a16="http://schemas.microsoft.com/office/drawing/2014/main" id="{800B0E3F-47F1-4887-BC61-176677DFE7EC}"/>
              </a:ext>
            </a:extLst>
          </p:cNvPr>
          <p:cNvSpPr/>
          <p:nvPr/>
        </p:nvSpPr>
        <p:spPr>
          <a:xfrm>
            <a:off x="305464" y="1314451"/>
            <a:ext cx="2060828" cy="4295775"/>
          </a:xfrm>
          <a:prstGeom prst="verticalScroll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ru-RU" b="1" dirty="0">
              <a:solidFill>
                <a:prstClr val="black"/>
              </a:solidFill>
              <a:latin typeface="Comic Sans MS"/>
              <a:ea typeface="Malgun Gothic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sz="2400" b="1" dirty="0" err="1">
                <a:solidFill>
                  <a:prstClr val="black"/>
                </a:solidFill>
                <a:latin typeface="Comic Sans MS"/>
                <a:ea typeface="Malgun Gothic"/>
              </a:rPr>
              <a:t>Судова</a:t>
            </a:r>
            <a:r>
              <a:rPr lang="ru-RU" sz="2400" b="1" dirty="0">
                <a:solidFill>
                  <a:prstClr val="black"/>
                </a:solidFill>
                <a:latin typeface="Comic Sans MS"/>
                <a:ea typeface="Malgun Gothic"/>
              </a:rPr>
              <a:t> система.</a:t>
            </a:r>
          </a:p>
        </p:txBody>
      </p:sp>
      <p:pic>
        <p:nvPicPr>
          <p:cNvPr id="4" name="Рисунок 4" descr="Изображение выглядит как стена, человек, земля, стол&#10;&#10;Описание создано с очень высокой степенью достоверности">
            <a:extLst>
              <a:ext uri="{FF2B5EF4-FFF2-40B4-BE49-F238E27FC236}">
                <a16:creationId xmlns="" xmlns:a16="http://schemas.microsoft.com/office/drawing/2014/main" id="{46A0EF9F-AECB-47CE-A11B-4155807E1A0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64595" y="85725"/>
            <a:ext cx="6493669" cy="7029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474545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274786"/>
          </a:xfrm>
        </p:spPr>
        <p:txBody>
          <a:bodyPr/>
          <a:lstStyle/>
          <a:p>
            <a:pPr algn="ctr"/>
            <a:r>
              <a:rPr lang="ru-RU" sz="6000" b="1" dirty="0" smtClean="0">
                <a:solidFill>
                  <a:srgbClr val="3333CC"/>
                </a:solidFill>
              </a:rPr>
              <a:t>СУДИ</a:t>
            </a:r>
            <a:endParaRPr lang="ru-RU" sz="6000" b="1" dirty="0">
              <a:solidFill>
                <a:srgbClr val="3333CC"/>
              </a:solidFill>
            </a:endParaRPr>
          </a:p>
        </p:txBody>
      </p:sp>
      <p:sp>
        <p:nvSpPr>
          <p:cNvPr id="8" name="Рисунок SmartArt 7"/>
          <p:cNvSpPr>
            <a:spLocks noGrp="1"/>
          </p:cNvSpPr>
          <p:nvPr>
            <p:ph type="dgm" idx="1"/>
          </p:nvPr>
        </p:nvSpPr>
        <p:spPr/>
      </p:sp>
      <p:sp>
        <p:nvSpPr>
          <p:cNvPr id="10649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6499" name="Rectangle 3"/>
          <p:cNvSpPr>
            <a:spLocks noChangeArrowheads="1"/>
          </p:cNvSpPr>
          <p:nvPr/>
        </p:nvSpPr>
        <p:spPr bwMode="auto">
          <a:xfrm>
            <a:off x="0" y="458252"/>
            <a:ext cx="9144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6501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graphicFrame>
        <p:nvGraphicFramePr>
          <p:cNvPr id="11" name="Схема 10"/>
          <p:cNvGraphicFramePr/>
          <p:nvPr/>
        </p:nvGraphicFramePr>
        <p:xfrm>
          <a:off x="214282" y="1071546"/>
          <a:ext cx="8929718" cy="578645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2">
            <a:extLst>
              <a:ext uri="{FF2B5EF4-FFF2-40B4-BE49-F238E27FC236}">
                <a16:creationId xmlns="" xmlns:a16="http://schemas.microsoft.com/office/drawing/2014/main" id="{1501BB5D-A251-4033-B2EF-13B24F3FA6B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83508452"/>
              </p:ext>
            </p:extLst>
          </p:nvPr>
        </p:nvGraphicFramePr>
        <p:xfrm>
          <a:off x="395536" y="96200"/>
          <a:ext cx="8421389" cy="64291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" name="Рисунок 4">
            <a:extLst>
              <a:ext uri="{FF2B5EF4-FFF2-40B4-BE49-F238E27FC236}">
                <a16:creationId xmlns="" xmlns:a16="http://schemas.microsoft.com/office/drawing/2014/main" id="{A41CBFFD-EDCD-4633-9E4E-4DBA3E732EA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3960000">
            <a:off x="5592938" y="1309097"/>
            <a:ext cx="3619500" cy="14846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520629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2">
            <a:extLst>
              <a:ext uri="{FF2B5EF4-FFF2-40B4-BE49-F238E27FC236}">
                <a16:creationId xmlns="" xmlns:a16="http://schemas.microsoft.com/office/drawing/2014/main" id="{438F8793-A289-4C1C-895B-2F034B22F5C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22475354"/>
              </p:ext>
            </p:extLst>
          </p:nvPr>
        </p:nvGraphicFramePr>
        <p:xfrm>
          <a:off x="327400" y="273533"/>
          <a:ext cx="8540150" cy="62570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" name="Рисунок 4">
            <a:extLst>
              <a:ext uri="{FF2B5EF4-FFF2-40B4-BE49-F238E27FC236}">
                <a16:creationId xmlns="" xmlns:a16="http://schemas.microsoft.com/office/drawing/2014/main" id="{BB7EE12D-9CDC-43D0-98A6-3F67EEB57ED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4800000">
            <a:off x="-114300" y="637413"/>
            <a:ext cx="2743200" cy="2077974"/>
          </a:xfrm>
          <a:prstGeom prst="rect">
            <a:avLst/>
          </a:prstGeom>
        </p:spPr>
      </p:pic>
      <p:pic>
        <p:nvPicPr>
          <p:cNvPr id="6" name="Рисунок 6">
            <a:extLst>
              <a:ext uri="{FF2B5EF4-FFF2-40B4-BE49-F238E27FC236}">
                <a16:creationId xmlns="" xmlns:a16="http://schemas.microsoft.com/office/drawing/2014/main" id="{7A7EC71B-0DE4-491A-B304-C25300E19F7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15720000">
            <a:off x="6565094" y="4348699"/>
            <a:ext cx="2743200" cy="20779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213274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5" name="Rectangle 32"/>
          <p:cNvSpPr>
            <a:spLocks noChangeArrowheads="1"/>
          </p:cNvSpPr>
          <p:nvPr/>
        </p:nvSpPr>
        <p:spPr bwMode="auto">
          <a:xfrm>
            <a:off x="0" y="4572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081" name="Picture 3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73"/>
          <a:stretch/>
        </p:blipFill>
        <p:spPr bwMode="auto">
          <a:xfrm>
            <a:off x="1259632" y="228600"/>
            <a:ext cx="7503262" cy="62247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99370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: скругленные верхние углы 1">
            <a:extLst>
              <a:ext uri="{FF2B5EF4-FFF2-40B4-BE49-F238E27FC236}">
                <a16:creationId xmlns="" xmlns:a16="http://schemas.microsoft.com/office/drawing/2014/main" id="{17FEEDB2-EC36-4CA8-84DF-716E2D77839B}"/>
              </a:ext>
            </a:extLst>
          </p:cNvPr>
          <p:cNvSpPr/>
          <p:nvPr/>
        </p:nvSpPr>
        <p:spPr>
          <a:xfrm>
            <a:off x="2843808" y="4149081"/>
            <a:ext cx="3799881" cy="2165994"/>
          </a:xfrm>
          <a:prstGeom prst="round2Same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sz="2400" b="1" dirty="0" err="1">
                <a:solidFill>
                  <a:prstClr val="white"/>
                </a:solidFill>
                <a:latin typeface="Comic Sans MS"/>
              </a:rPr>
              <a:t>Геліея</a:t>
            </a:r>
            <a:r>
              <a:rPr lang="ru-RU" sz="2400" dirty="0">
                <a:solidFill>
                  <a:prstClr val="white"/>
                </a:solidFill>
                <a:latin typeface="Comic Sans MS"/>
              </a:rPr>
              <a:t> </a:t>
            </a:r>
            <a:r>
              <a:rPr lang="ru-RU" sz="2000" dirty="0">
                <a:solidFill>
                  <a:prstClr val="white"/>
                </a:solidFill>
                <a:latin typeface="Comic Sans MS"/>
              </a:rPr>
              <a:t>— суд </a:t>
            </a:r>
            <a:r>
              <a:rPr lang="ru-RU" sz="2000" dirty="0" err="1">
                <a:solidFill>
                  <a:prstClr val="white"/>
                </a:solidFill>
                <a:latin typeface="Comic Sans MS"/>
              </a:rPr>
              <a:t>присяжних</a:t>
            </a:r>
            <a:r>
              <a:rPr lang="ru-RU" sz="2000" dirty="0">
                <a:solidFill>
                  <a:prstClr val="white"/>
                </a:solidFill>
                <a:latin typeface="Comic Sans MS"/>
              </a:rPr>
              <a:t> в </a:t>
            </a:r>
            <a:r>
              <a:rPr lang="ru-RU" sz="2000" dirty="0" err="1">
                <a:solidFill>
                  <a:prstClr val="white"/>
                </a:solidFill>
                <a:latin typeface="Comic Sans MS"/>
              </a:rPr>
              <a:t>Стародавніх</a:t>
            </a:r>
            <a:r>
              <a:rPr lang="ru-RU" sz="2000" dirty="0">
                <a:solidFill>
                  <a:prstClr val="white"/>
                </a:solidFill>
                <a:latin typeface="Comic Sans MS"/>
              </a:rPr>
              <a:t> </a:t>
            </a:r>
            <a:r>
              <a:rPr lang="ru-RU" sz="2000" dirty="0" err="1">
                <a:solidFill>
                  <a:prstClr val="white"/>
                </a:solidFill>
                <a:latin typeface="Comic Sans MS"/>
              </a:rPr>
              <a:t>Афінах</a:t>
            </a:r>
            <a:r>
              <a:rPr lang="ru-RU" sz="2000" dirty="0">
                <a:solidFill>
                  <a:prstClr val="white"/>
                </a:solidFill>
                <a:latin typeface="Comic Sans MS"/>
              </a:rPr>
              <a:t>, </a:t>
            </a:r>
            <a:r>
              <a:rPr lang="ru-RU" sz="2000" dirty="0" err="1">
                <a:solidFill>
                  <a:prstClr val="white"/>
                </a:solidFill>
                <a:latin typeface="Comic Sans MS"/>
              </a:rPr>
              <a:t>заснований</a:t>
            </a:r>
            <a:r>
              <a:rPr lang="ru-RU" sz="2000" dirty="0">
                <a:solidFill>
                  <a:prstClr val="white"/>
                </a:solidFill>
                <a:latin typeface="Comic Sans MS"/>
              </a:rPr>
              <a:t> архонтом 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sz="2000" dirty="0">
                <a:solidFill>
                  <a:prstClr val="white"/>
                </a:solidFill>
                <a:latin typeface="Comic Sans MS"/>
              </a:rPr>
              <a:t>Солоном у 6 </a:t>
            </a:r>
            <a:r>
              <a:rPr lang="ru-RU" sz="2000" dirty="0" err="1">
                <a:solidFill>
                  <a:prstClr val="white"/>
                </a:solidFill>
                <a:latin typeface="Comic Sans MS"/>
              </a:rPr>
              <a:t>столітті</a:t>
            </a:r>
            <a:r>
              <a:rPr lang="ru-RU" sz="2000" dirty="0">
                <a:solidFill>
                  <a:prstClr val="white"/>
                </a:solidFill>
                <a:latin typeface="Comic Sans MS"/>
              </a:rPr>
              <a:t> до н. е.</a:t>
            </a:r>
          </a:p>
        </p:txBody>
      </p:sp>
      <p:sp>
        <p:nvSpPr>
          <p:cNvPr id="4" name="Выноска: изогнутая линия 3">
            <a:extLst>
              <a:ext uri="{FF2B5EF4-FFF2-40B4-BE49-F238E27FC236}">
                <a16:creationId xmlns="" xmlns:a16="http://schemas.microsoft.com/office/drawing/2014/main" id="{49E088F8-8A81-4BDC-8DE3-8D34E3DF1449}"/>
              </a:ext>
            </a:extLst>
          </p:cNvPr>
          <p:cNvSpPr/>
          <p:nvPr/>
        </p:nvSpPr>
        <p:spPr>
          <a:xfrm>
            <a:off x="6643689" y="1988840"/>
            <a:ext cx="2176783" cy="2279884"/>
          </a:xfrm>
          <a:prstGeom prst="borderCallout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b="1" dirty="0" err="1">
                <a:solidFill>
                  <a:prstClr val="white"/>
                </a:solidFill>
              </a:rPr>
              <a:t>Складалася</a:t>
            </a:r>
            <a:r>
              <a:rPr lang="ru-RU" b="1" dirty="0">
                <a:solidFill>
                  <a:prstClr val="white"/>
                </a:solidFill>
              </a:rPr>
              <a:t> </a:t>
            </a:r>
            <a:r>
              <a:rPr lang="ru-RU" b="1" dirty="0" err="1" smtClean="0">
                <a:solidFill>
                  <a:prstClr val="white"/>
                </a:solidFill>
              </a:rPr>
              <a:t>геліея</a:t>
            </a:r>
            <a:r>
              <a:rPr lang="ru-RU" b="1" dirty="0" smtClean="0">
                <a:solidFill>
                  <a:prstClr val="white"/>
                </a:solidFill>
              </a:rPr>
              <a:t> </a:t>
            </a:r>
            <a:r>
              <a:rPr lang="ru-RU" b="1" dirty="0">
                <a:solidFill>
                  <a:prstClr val="white"/>
                </a:solidFill>
              </a:rPr>
              <a:t>з 6 000 </a:t>
            </a:r>
            <a:r>
              <a:rPr lang="ru-RU" b="1" dirty="0" err="1">
                <a:solidFill>
                  <a:prstClr val="white"/>
                </a:solidFill>
              </a:rPr>
              <a:t>членів</a:t>
            </a:r>
            <a:r>
              <a:rPr lang="ru-RU" b="1" dirty="0">
                <a:solidFill>
                  <a:prstClr val="white"/>
                </a:solidFill>
              </a:rPr>
              <a:t>, </a:t>
            </a:r>
            <a:r>
              <a:rPr lang="ru-RU" b="1" dirty="0" err="1">
                <a:solidFill>
                  <a:prstClr val="white"/>
                </a:solidFill>
              </a:rPr>
              <a:t>що</a:t>
            </a:r>
            <a:r>
              <a:rPr lang="ru-RU" b="1" dirty="0">
                <a:solidFill>
                  <a:prstClr val="white"/>
                </a:solidFill>
              </a:rPr>
              <a:t> обирались з числа </a:t>
            </a:r>
            <a:r>
              <a:rPr lang="ru-RU" b="1" dirty="0" err="1">
                <a:solidFill>
                  <a:prstClr val="white"/>
                </a:solidFill>
              </a:rPr>
              <a:t>усіх</a:t>
            </a:r>
            <a:r>
              <a:rPr lang="ru-RU" b="1" dirty="0">
                <a:solidFill>
                  <a:prstClr val="white"/>
                </a:solidFill>
              </a:rPr>
              <a:t> </a:t>
            </a:r>
            <a:r>
              <a:rPr lang="ru-RU" b="1" dirty="0" err="1">
                <a:solidFill>
                  <a:prstClr val="white"/>
                </a:solidFill>
              </a:rPr>
              <a:t>громадян</a:t>
            </a:r>
            <a:r>
              <a:rPr lang="ru-RU" b="1" dirty="0">
                <a:solidFill>
                  <a:prstClr val="white"/>
                </a:solidFill>
              </a:rPr>
              <a:t>, </a:t>
            </a:r>
            <a:r>
              <a:rPr lang="ru-RU" b="1" dirty="0" err="1">
                <a:solidFill>
                  <a:prstClr val="white"/>
                </a:solidFill>
              </a:rPr>
              <a:t>які</a:t>
            </a:r>
            <a:r>
              <a:rPr lang="ru-RU" b="1" dirty="0">
                <a:solidFill>
                  <a:prstClr val="white"/>
                </a:solidFill>
              </a:rPr>
              <a:t> </a:t>
            </a:r>
            <a:r>
              <a:rPr lang="ru-RU" b="1" dirty="0" err="1">
                <a:solidFill>
                  <a:prstClr val="white"/>
                </a:solidFill>
              </a:rPr>
              <a:t>досягли</a:t>
            </a:r>
            <a:r>
              <a:rPr lang="ru-RU" b="1" dirty="0">
                <a:solidFill>
                  <a:prstClr val="white"/>
                </a:solidFill>
              </a:rPr>
              <a:t> 30 </a:t>
            </a:r>
            <a:r>
              <a:rPr lang="ru-RU" b="1" dirty="0" err="1">
                <a:solidFill>
                  <a:prstClr val="white"/>
                </a:solidFill>
              </a:rPr>
              <a:t>років</a:t>
            </a:r>
            <a:r>
              <a:rPr lang="ru-RU" dirty="0">
                <a:solidFill>
                  <a:prstClr val="white"/>
                </a:solidFill>
              </a:rPr>
              <a:t>.</a:t>
            </a:r>
          </a:p>
        </p:txBody>
      </p:sp>
      <p:sp>
        <p:nvSpPr>
          <p:cNvPr id="5" name="Выноска: изогнутая линия 4">
            <a:extLst>
              <a:ext uri="{FF2B5EF4-FFF2-40B4-BE49-F238E27FC236}">
                <a16:creationId xmlns="" xmlns:a16="http://schemas.microsoft.com/office/drawing/2014/main" id="{CD480AB6-065B-41C1-8FB4-8FA930A0BC91}"/>
              </a:ext>
            </a:extLst>
          </p:cNvPr>
          <p:cNvSpPr/>
          <p:nvPr/>
        </p:nvSpPr>
        <p:spPr>
          <a:xfrm flipH="1">
            <a:off x="357187" y="1988840"/>
            <a:ext cx="1907381" cy="2279883"/>
          </a:xfrm>
          <a:prstGeom prst="borderCallout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b="1" dirty="0" err="1">
                <a:solidFill>
                  <a:prstClr val="white"/>
                </a:solidFill>
              </a:rPr>
              <a:t>Розпадалася</a:t>
            </a:r>
            <a:r>
              <a:rPr lang="ru-RU" b="1" dirty="0">
                <a:solidFill>
                  <a:prstClr val="white"/>
                </a:solidFill>
              </a:rPr>
              <a:t> на 10 </a:t>
            </a:r>
            <a:r>
              <a:rPr lang="ru-RU" b="1" dirty="0" err="1">
                <a:solidFill>
                  <a:prstClr val="white"/>
                </a:solidFill>
              </a:rPr>
              <a:t>колегій</a:t>
            </a:r>
            <a:r>
              <a:rPr lang="ru-RU" b="1" dirty="0">
                <a:solidFill>
                  <a:prstClr val="white"/>
                </a:solidFill>
              </a:rPr>
              <a:t> — 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b="1" i="1" dirty="0" err="1">
                <a:solidFill>
                  <a:prstClr val="white"/>
                </a:solidFill>
              </a:rPr>
              <a:t>дикастерій</a:t>
            </a:r>
            <a:r>
              <a:rPr lang="ru-RU" b="1" dirty="0">
                <a:solidFill>
                  <a:prstClr val="white"/>
                </a:solidFill>
              </a:rPr>
              <a:t>, у </a:t>
            </a:r>
            <a:r>
              <a:rPr lang="ru-RU" b="1" dirty="0" err="1">
                <a:solidFill>
                  <a:prstClr val="white"/>
                </a:solidFill>
              </a:rPr>
              <a:t>складі</a:t>
            </a:r>
            <a:r>
              <a:rPr lang="ru-RU" b="1" dirty="0">
                <a:solidFill>
                  <a:prstClr val="white"/>
                </a:solidFill>
              </a:rPr>
              <a:t> 500 </a:t>
            </a:r>
            <a:r>
              <a:rPr lang="ru-RU" b="1" dirty="0" err="1">
                <a:solidFill>
                  <a:prstClr val="white"/>
                </a:solidFill>
              </a:rPr>
              <a:t>членів</a:t>
            </a:r>
            <a:r>
              <a:rPr lang="ru-RU" b="1" dirty="0">
                <a:solidFill>
                  <a:prstClr val="white"/>
                </a:solidFill>
              </a:rPr>
              <a:t> </a:t>
            </a:r>
            <a:r>
              <a:rPr lang="ru-RU" b="1" dirty="0" err="1">
                <a:solidFill>
                  <a:prstClr val="white"/>
                </a:solidFill>
              </a:rPr>
              <a:t>кожна</a:t>
            </a:r>
            <a:r>
              <a:rPr lang="ru-RU" b="1" dirty="0">
                <a:solidFill>
                  <a:prstClr val="white"/>
                </a:solidFill>
              </a:rPr>
              <a:t>.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="" xmlns:a16="http://schemas.microsoft.com/office/drawing/2014/main" id="{47FA82ED-39C7-47FF-9C40-3F036563B28F}"/>
              </a:ext>
            </a:extLst>
          </p:cNvPr>
          <p:cNvSpPr/>
          <p:nvPr/>
        </p:nvSpPr>
        <p:spPr>
          <a:xfrm>
            <a:off x="2051720" y="323850"/>
            <a:ext cx="3920456" cy="1371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b="1" dirty="0" err="1">
                <a:solidFill>
                  <a:prstClr val="white"/>
                </a:solidFill>
              </a:rPr>
              <a:t>Розглядала</a:t>
            </a:r>
            <a:r>
              <a:rPr lang="ru-RU" b="1" dirty="0">
                <a:solidFill>
                  <a:prstClr val="white"/>
                </a:solidFill>
              </a:rPr>
              <a:t> </a:t>
            </a:r>
            <a:r>
              <a:rPr lang="ru-RU" b="1" dirty="0" err="1">
                <a:solidFill>
                  <a:prstClr val="white"/>
                </a:solidFill>
              </a:rPr>
              <a:t>скарги</a:t>
            </a:r>
            <a:r>
              <a:rPr lang="ru-RU" b="1" dirty="0">
                <a:solidFill>
                  <a:prstClr val="white"/>
                </a:solidFill>
              </a:rPr>
              <a:t> на </a:t>
            </a:r>
            <a:r>
              <a:rPr lang="ru-RU" b="1" dirty="0" err="1">
                <a:solidFill>
                  <a:prstClr val="white"/>
                </a:solidFill>
              </a:rPr>
              <a:t>рішення</a:t>
            </a:r>
            <a:r>
              <a:rPr lang="ru-RU" b="1" dirty="0">
                <a:solidFill>
                  <a:prstClr val="white"/>
                </a:solidFill>
              </a:rPr>
              <a:t> </a:t>
            </a:r>
            <a:r>
              <a:rPr lang="ru-RU" b="1" dirty="0" err="1">
                <a:solidFill>
                  <a:prstClr val="white"/>
                </a:solidFill>
              </a:rPr>
              <a:t>інших</a:t>
            </a:r>
            <a:r>
              <a:rPr lang="ru-RU" b="1" dirty="0">
                <a:solidFill>
                  <a:prstClr val="white"/>
                </a:solidFill>
              </a:rPr>
              <a:t> </a:t>
            </a:r>
            <a:r>
              <a:rPr lang="ru-RU" b="1" dirty="0" err="1">
                <a:solidFill>
                  <a:prstClr val="white"/>
                </a:solidFill>
              </a:rPr>
              <a:t>судових</a:t>
            </a:r>
            <a:r>
              <a:rPr lang="ru-RU" b="1" dirty="0">
                <a:solidFill>
                  <a:prstClr val="white"/>
                </a:solidFill>
              </a:rPr>
              <a:t> </a:t>
            </a:r>
            <a:r>
              <a:rPr lang="ru-RU" b="1" dirty="0" err="1">
                <a:solidFill>
                  <a:prstClr val="white"/>
                </a:solidFill>
              </a:rPr>
              <a:t>інстанцій</a:t>
            </a:r>
            <a:r>
              <a:rPr lang="ru-RU" b="1" dirty="0">
                <a:solidFill>
                  <a:prstClr val="white"/>
                </a:solidFill>
              </a:rPr>
              <a:t> і </a:t>
            </a:r>
            <a:r>
              <a:rPr lang="ru-RU" b="1" dirty="0" err="1">
                <a:solidFill>
                  <a:prstClr val="white"/>
                </a:solidFill>
              </a:rPr>
              <a:t>була</a:t>
            </a:r>
            <a:r>
              <a:rPr lang="ru-RU" b="1" dirty="0">
                <a:solidFill>
                  <a:prstClr val="white"/>
                </a:solidFill>
              </a:rPr>
              <a:t> </a:t>
            </a:r>
            <a:r>
              <a:rPr lang="ru-RU" b="1" dirty="0" err="1">
                <a:solidFill>
                  <a:prstClr val="white"/>
                </a:solidFill>
              </a:rPr>
              <a:t>першою</a:t>
            </a:r>
            <a:r>
              <a:rPr lang="ru-RU" b="1" dirty="0">
                <a:solidFill>
                  <a:prstClr val="white"/>
                </a:solidFill>
              </a:rPr>
              <a:t> </a:t>
            </a:r>
            <a:r>
              <a:rPr lang="ru-RU" b="1" dirty="0" err="1">
                <a:solidFill>
                  <a:prstClr val="white"/>
                </a:solidFill>
              </a:rPr>
              <a:t>інстанцією</a:t>
            </a:r>
            <a:r>
              <a:rPr lang="ru-RU" b="1" dirty="0">
                <a:solidFill>
                  <a:prstClr val="white"/>
                </a:solidFill>
              </a:rPr>
              <a:t> за низкою </a:t>
            </a:r>
            <a:r>
              <a:rPr lang="ru-RU" b="1" dirty="0" err="1">
                <a:solidFill>
                  <a:prstClr val="white"/>
                </a:solidFill>
              </a:rPr>
              <a:t>найважливіших</a:t>
            </a:r>
            <a:r>
              <a:rPr lang="ru-RU" b="1" dirty="0">
                <a:solidFill>
                  <a:prstClr val="white"/>
                </a:solidFill>
              </a:rPr>
              <a:t> справ.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="" xmlns:a16="http://schemas.microsoft.com/office/drawing/2014/main" id="{25DCC7EB-0457-4070-94C3-3DE459F70047}"/>
              </a:ext>
            </a:extLst>
          </p:cNvPr>
          <p:cNvSpPr/>
          <p:nvPr/>
        </p:nvSpPr>
        <p:spPr>
          <a:xfrm>
            <a:off x="3491880" y="1988840"/>
            <a:ext cx="2480296" cy="18722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b="1" dirty="0" err="1">
                <a:solidFill>
                  <a:prstClr val="white"/>
                </a:solidFill>
              </a:rPr>
              <a:t>Рішення</a:t>
            </a:r>
            <a:r>
              <a:rPr lang="ru-RU" b="1" dirty="0">
                <a:solidFill>
                  <a:prstClr val="white"/>
                </a:solidFill>
              </a:rPr>
              <a:t> </a:t>
            </a:r>
            <a:r>
              <a:rPr lang="ru-RU" b="1" dirty="0" err="1">
                <a:solidFill>
                  <a:prstClr val="white"/>
                </a:solidFill>
              </a:rPr>
              <a:t>геліеї</a:t>
            </a:r>
            <a:r>
              <a:rPr lang="ru-RU" b="1" dirty="0">
                <a:solidFill>
                  <a:prstClr val="white"/>
                </a:solidFill>
              </a:rPr>
              <a:t> </a:t>
            </a:r>
            <a:r>
              <a:rPr lang="ru-RU" b="1" dirty="0" err="1">
                <a:solidFill>
                  <a:prstClr val="white"/>
                </a:solidFill>
              </a:rPr>
              <a:t>приймалися</a:t>
            </a:r>
            <a:r>
              <a:rPr lang="ru-RU" b="1" dirty="0">
                <a:solidFill>
                  <a:prstClr val="white"/>
                </a:solidFill>
              </a:rPr>
              <a:t> </a:t>
            </a:r>
            <a:r>
              <a:rPr lang="ru-RU" b="1" dirty="0" err="1">
                <a:solidFill>
                  <a:prstClr val="white"/>
                </a:solidFill>
              </a:rPr>
              <a:t>більшістю</a:t>
            </a:r>
            <a:r>
              <a:rPr lang="ru-RU" b="1" dirty="0">
                <a:solidFill>
                  <a:prstClr val="white"/>
                </a:solidFill>
              </a:rPr>
              <a:t> </a:t>
            </a:r>
            <a:r>
              <a:rPr lang="ru-RU" b="1" dirty="0" err="1">
                <a:solidFill>
                  <a:prstClr val="white"/>
                </a:solidFill>
              </a:rPr>
              <a:t>голосів</a:t>
            </a:r>
            <a:r>
              <a:rPr lang="ru-RU" b="1" dirty="0">
                <a:solidFill>
                  <a:prstClr val="white"/>
                </a:solidFill>
              </a:rPr>
              <a:t>, </a:t>
            </a:r>
            <a:r>
              <a:rPr lang="ru-RU" b="1" dirty="0" err="1">
                <a:solidFill>
                  <a:prstClr val="white"/>
                </a:solidFill>
              </a:rPr>
              <a:t>вироки</a:t>
            </a:r>
            <a:r>
              <a:rPr lang="ru-RU" b="1" dirty="0">
                <a:solidFill>
                  <a:prstClr val="white"/>
                </a:solidFill>
              </a:rPr>
              <a:t> </a:t>
            </a:r>
            <a:r>
              <a:rPr lang="ru-RU" b="1" dirty="0" err="1">
                <a:solidFill>
                  <a:prstClr val="white"/>
                </a:solidFill>
              </a:rPr>
              <a:t>були</a:t>
            </a:r>
            <a:r>
              <a:rPr lang="ru-RU" b="1" dirty="0">
                <a:solidFill>
                  <a:prstClr val="white"/>
                </a:solidFill>
              </a:rPr>
              <a:t> </a:t>
            </a:r>
            <a:r>
              <a:rPr lang="ru-RU" b="1" dirty="0" err="1">
                <a:solidFill>
                  <a:prstClr val="white"/>
                </a:solidFill>
              </a:rPr>
              <a:t>безапеляційними</a:t>
            </a:r>
            <a:r>
              <a:rPr lang="ru-RU" dirty="0">
                <a:solidFill>
                  <a:prstClr val="white"/>
                </a:solidFill>
              </a:rPr>
              <a:t>.</a:t>
            </a:r>
            <a:endParaRPr lang="ru-RU" dirty="0" err="1">
              <a:solidFill>
                <a:prstClr val="white"/>
              </a:solidFill>
            </a:endParaRPr>
          </a:p>
        </p:txBody>
      </p:sp>
      <p:cxnSp>
        <p:nvCxnSpPr>
          <p:cNvPr id="10" name="Прямая со стрелкой 9">
            <a:extLst>
              <a:ext uri="{FF2B5EF4-FFF2-40B4-BE49-F238E27FC236}">
                <a16:creationId xmlns="" xmlns:a16="http://schemas.microsoft.com/office/drawing/2014/main" id="{D3E7A35C-DD13-4F3B-A078-EFFEB7DEC850}"/>
              </a:ext>
            </a:extLst>
          </p:cNvPr>
          <p:cNvCxnSpPr/>
          <p:nvPr/>
        </p:nvCxnSpPr>
        <p:spPr>
          <a:xfrm>
            <a:off x="3243262" y="1809750"/>
            <a:ext cx="35719" cy="2647950"/>
          </a:xfrm>
          <a:prstGeom prst="straightConnector1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1" name="Прямая со стрелкой 10">
            <a:extLst>
              <a:ext uri="{FF2B5EF4-FFF2-40B4-BE49-F238E27FC236}">
                <a16:creationId xmlns="" xmlns:a16="http://schemas.microsoft.com/office/drawing/2014/main" id="{664C56F3-688D-4A45-9CFC-FF3A06D97C9A}"/>
              </a:ext>
            </a:extLst>
          </p:cNvPr>
          <p:cNvCxnSpPr>
            <a:cxnSpLocks/>
          </p:cNvCxnSpPr>
          <p:nvPr/>
        </p:nvCxnSpPr>
        <p:spPr>
          <a:xfrm>
            <a:off x="5622128" y="3476627"/>
            <a:ext cx="7144" cy="1076325"/>
          </a:xfrm>
          <a:prstGeom prst="straightConnector1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6346534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8" grpId="0" animBg="1"/>
      <p:bldP spid="9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274786"/>
          </a:xfrm>
        </p:spPr>
        <p:txBody>
          <a:bodyPr/>
          <a:lstStyle/>
          <a:p>
            <a:pPr algn="ctr"/>
            <a:r>
              <a:rPr lang="ru-RU" sz="6000" b="1" dirty="0" err="1" smtClean="0">
                <a:solidFill>
                  <a:srgbClr val="3333CC"/>
                </a:solidFill>
              </a:rPr>
              <a:t>Збройні</a:t>
            </a:r>
            <a:r>
              <a:rPr lang="ru-RU" sz="6000" b="1" dirty="0" smtClean="0">
                <a:solidFill>
                  <a:srgbClr val="3333CC"/>
                </a:solidFill>
              </a:rPr>
              <a:t> </a:t>
            </a:r>
            <a:r>
              <a:rPr lang="ru-RU" sz="6000" b="1" dirty="0" err="1" smtClean="0">
                <a:solidFill>
                  <a:srgbClr val="3333CC"/>
                </a:solidFill>
              </a:rPr>
              <a:t>сили</a:t>
            </a:r>
            <a:endParaRPr lang="ru-RU" sz="6000" b="1" dirty="0">
              <a:solidFill>
                <a:srgbClr val="3333CC"/>
              </a:solidFill>
            </a:endParaRPr>
          </a:p>
        </p:txBody>
      </p:sp>
      <p:sp>
        <p:nvSpPr>
          <p:cNvPr id="8" name="Рисунок SmartArt 7"/>
          <p:cNvSpPr>
            <a:spLocks noGrp="1"/>
          </p:cNvSpPr>
          <p:nvPr>
            <p:ph type="dgm" idx="1"/>
          </p:nvPr>
        </p:nvSpPr>
        <p:spPr/>
      </p:sp>
      <p:sp>
        <p:nvSpPr>
          <p:cNvPr id="10649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6499" name="Rectangle 3"/>
          <p:cNvSpPr>
            <a:spLocks noChangeArrowheads="1"/>
          </p:cNvSpPr>
          <p:nvPr/>
        </p:nvSpPr>
        <p:spPr bwMode="auto">
          <a:xfrm>
            <a:off x="0" y="458252"/>
            <a:ext cx="9144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6501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graphicFrame>
        <p:nvGraphicFramePr>
          <p:cNvPr id="11" name="Схема 10"/>
          <p:cNvGraphicFramePr/>
          <p:nvPr>
            <p:extLst>
              <p:ext uri="{D42A27DB-BD31-4B8C-83A1-F6EECF244321}">
                <p14:modId xmlns:p14="http://schemas.microsoft.com/office/powerpoint/2010/main" val="1475059380"/>
              </p:ext>
            </p:extLst>
          </p:nvPr>
        </p:nvGraphicFramePr>
        <p:xfrm>
          <a:off x="214282" y="1071546"/>
          <a:ext cx="8929718" cy="578645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59632" y="116632"/>
            <a:ext cx="770485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uk-UA" sz="5400" b="1" dirty="0">
                <a:solidFill>
                  <a:srgbClr val="3333CC"/>
                </a:solidFill>
                <a:latin typeface="Times New Roman"/>
                <a:ea typeface="Calibri"/>
                <a:cs typeface="Times New Roman"/>
              </a:rPr>
              <a:t>Соціальна структура Афін (V - IV ст. до н.е.)</a:t>
            </a:r>
            <a:endParaRPr lang="ru-RU" sz="4000" dirty="0">
              <a:solidFill>
                <a:srgbClr val="3333CC"/>
              </a:solidFill>
              <a:effectLst/>
              <a:latin typeface="Calibri"/>
              <a:ea typeface="Calibri"/>
              <a:cs typeface="Times New Roman"/>
            </a:endParaRPr>
          </a:p>
        </p:txBody>
      </p:sp>
      <p:pic>
        <p:nvPicPr>
          <p:cNvPr id="11266" name="Picture 2" descr="http://astra-lit.com/ukr-ment-ru/gr-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3169" y="2276871"/>
            <a:ext cx="7632000" cy="4409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8610" name="AutoShape 2" descr="&amp;Kcy;&amp;acy;&amp;rcy;&amp;tcy;&amp;icy;&amp;ncy;&amp;kcy;&amp;icy; &amp;pcy;&amp;ocy; &amp;zcy;&amp;acy;&amp;pcy;&amp;rcy;&amp;ocy;&amp;scy;&amp;ucy; &amp;dcy;&amp;rcy;&amp;iecy;&amp;vcy;&amp;ncy;&amp;yacy;&amp;yacy; &amp;gcy;&amp;rcy;&amp;iecy;&amp;tscy;&amp;icy;&amp;yacy; &amp;scy;&amp;ocy;&amp;vcy;&amp;iecy;&amp;tcy; 500"/>
          <p:cNvSpPr>
            <a:spLocks noChangeAspect="1" noChangeArrowheads="1"/>
          </p:cNvSpPr>
          <p:nvPr/>
        </p:nvSpPr>
        <p:spPr bwMode="auto">
          <a:xfrm>
            <a:off x="155575" y="-1309688"/>
            <a:ext cx="3333750" cy="2733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8237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4" name="Picture 4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90" b="1808"/>
          <a:stretch/>
        </p:blipFill>
        <p:spPr bwMode="auto">
          <a:xfrm>
            <a:off x="827581" y="116631"/>
            <a:ext cx="8137041" cy="658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9382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381" y="548680"/>
            <a:ext cx="9753600" cy="7048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98521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2262212794"/>
              </p:ext>
            </p:extLst>
          </p:nvPr>
        </p:nvGraphicFramePr>
        <p:xfrm>
          <a:off x="0" y="0"/>
          <a:ext cx="9144000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4514" name="AutoShape 2" descr="&amp;Kcy;&amp;acy;&amp;rcy;&amp;tcy;&amp;icy;&amp;ncy;&amp;kcy;&amp;icy; &amp;pcy;&amp;ocy; &amp;zcy;&amp;acy;&amp;pcy;&amp;rcy;&amp;ocy;&amp;scy;&amp;ucy; &amp;dcy;&amp;rcy;&amp;iecy;&amp;vcy;&amp;ncy;&amp;yacy;&amp;yacy; &amp;gcy;&amp;rcy;&amp;iecy;&amp;tscy;&amp;icy;&amp;yacy; &amp;ocy;&amp;dcy;&amp;iecy;&amp;zhcy;&amp;dcy;&amp;acy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4516" name="AutoShape 4" descr="&amp;Kcy;&amp;acy;&amp;rcy;&amp;tcy;&amp;icy;&amp;ncy;&amp;kcy;&amp;icy; &amp;pcy;&amp;ocy; &amp;zcy;&amp;acy;&amp;pcy;&amp;rcy;&amp;ocy;&amp;scy;&amp;ucy; &amp;dcy;&amp;rcy;&amp;iecy;&amp;vcy;&amp;ncy;&amp;yacy;&amp;yacy; &amp;gcy;&amp;rcy;&amp;iecy;&amp;tscy;&amp;icy;&amp;yacy; &amp;ocy;&amp;dcy;&amp;iecy;&amp;zhcy;&amp;dcy;&amp;acy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753600" cy="7096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60901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971600" y="184097"/>
            <a:ext cx="7920880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 algn="just">
              <a:buFont typeface="Wingdings" pitchFamily="2" charset="2"/>
              <a:buChar char="q"/>
            </a:pPr>
            <a:r>
              <a:rPr lang="ru-RU" sz="3600" b="1" dirty="0" err="1" smtClean="0">
                <a:solidFill>
                  <a:schemeClr val="tx2"/>
                </a:solidFill>
              </a:rPr>
              <a:t>Громадяни</a:t>
            </a:r>
            <a:r>
              <a:rPr lang="ru-RU" sz="3600" dirty="0" smtClean="0">
                <a:solidFill>
                  <a:schemeClr val="tx2"/>
                </a:solidFill>
              </a:rPr>
              <a:t> (</a:t>
            </a:r>
            <a:r>
              <a:rPr lang="ru-RU" sz="3600" dirty="0" err="1" smtClean="0">
                <a:solidFill>
                  <a:schemeClr val="tx2"/>
                </a:solidFill>
              </a:rPr>
              <a:t>батько</a:t>
            </a:r>
            <a:r>
              <a:rPr lang="ru-RU" sz="3600" dirty="0" smtClean="0">
                <a:solidFill>
                  <a:schemeClr val="tx2"/>
                </a:solidFill>
              </a:rPr>
              <a:t> </a:t>
            </a:r>
            <a:r>
              <a:rPr lang="ru-RU" sz="3600" dirty="0">
                <a:solidFill>
                  <a:schemeClr val="tx2"/>
                </a:solidFill>
              </a:rPr>
              <a:t>і </a:t>
            </a:r>
            <a:r>
              <a:rPr lang="ru-RU" sz="3600" dirty="0" err="1">
                <a:solidFill>
                  <a:schemeClr val="tx2"/>
                </a:solidFill>
              </a:rPr>
              <a:t>мати</a:t>
            </a:r>
            <a:r>
              <a:rPr lang="ru-RU" sz="3600" dirty="0">
                <a:solidFill>
                  <a:schemeClr val="tx2"/>
                </a:solidFill>
              </a:rPr>
              <a:t> </a:t>
            </a:r>
            <a:r>
              <a:rPr lang="ru-RU" sz="3600" dirty="0" err="1">
                <a:solidFill>
                  <a:schemeClr val="tx2"/>
                </a:solidFill>
              </a:rPr>
              <a:t>були</a:t>
            </a:r>
            <a:r>
              <a:rPr lang="ru-RU" sz="3600" dirty="0">
                <a:solidFill>
                  <a:schemeClr val="tx2"/>
                </a:solidFill>
              </a:rPr>
              <a:t> </a:t>
            </a:r>
            <a:r>
              <a:rPr lang="ru-RU" sz="3600" dirty="0" err="1">
                <a:solidFill>
                  <a:schemeClr val="tx2"/>
                </a:solidFill>
              </a:rPr>
              <a:t>афінськими</a:t>
            </a:r>
            <a:r>
              <a:rPr lang="ru-RU" sz="3600" dirty="0">
                <a:solidFill>
                  <a:schemeClr val="tx2"/>
                </a:solidFill>
              </a:rPr>
              <a:t> </a:t>
            </a:r>
            <a:r>
              <a:rPr lang="ru-RU" sz="3600" dirty="0" err="1" smtClean="0">
                <a:solidFill>
                  <a:schemeClr val="tx2"/>
                </a:solidFill>
              </a:rPr>
              <a:t>громадянами</a:t>
            </a:r>
            <a:r>
              <a:rPr lang="ru-RU" sz="3600" dirty="0" smtClean="0">
                <a:solidFill>
                  <a:schemeClr val="tx2"/>
                </a:solidFill>
              </a:rPr>
              <a:t>, у закон­ному </a:t>
            </a:r>
            <a:r>
              <a:rPr lang="ru-RU" sz="3600" dirty="0" err="1" smtClean="0">
                <a:solidFill>
                  <a:schemeClr val="tx2"/>
                </a:solidFill>
              </a:rPr>
              <a:t>шлюбі</a:t>
            </a:r>
            <a:r>
              <a:rPr lang="ru-RU" sz="3600" dirty="0" smtClean="0">
                <a:solidFill>
                  <a:schemeClr val="tx2"/>
                </a:solidFill>
              </a:rPr>
              <a:t>,  мешкали на </a:t>
            </a:r>
            <a:r>
              <a:rPr lang="ru-RU" sz="3600" dirty="0" err="1" smtClean="0">
                <a:solidFill>
                  <a:schemeClr val="tx2"/>
                </a:solidFill>
              </a:rPr>
              <a:t>території</a:t>
            </a:r>
            <a:r>
              <a:rPr lang="ru-RU" sz="3600" dirty="0" smtClean="0">
                <a:solidFill>
                  <a:schemeClr val="tx2"/>
                </a:solidFill>
              </a:rPr>
              <a:t> </a:t>
            </a:r>
            <a:r>
              <a:rPr lang="ru-RU" sz="3600" dirty="0" err="1" smtClean="0">
                <a:solidFill>
                  <a:schemeClr val="tx2"/>
                </a:solidFill>
              </a:rPr>
              <a:t>держави</a:t>
            </a:r>
            <a:r>
              <a:rPr lang="ru-RU" sz="3600" dirty="0" smtClean="0">
                <a:solidFill>
                  <a:schemeClr val="tx2"/>
                </a:solidFill>
              </a:rPr>
              <a:t>)</a:t>
            </a:r>
            <a:endParaRPr lang="ru-RU" sz="3600" dirty="0">
              <a:solidFill>
                <a:schemeClr val="tx2"/>
              </a:solidFill>
            </a:endParaRPr>
          </a:p>
          <a:p>
            <a:pPr marL="285750" lvl="0" indent="-285750" algn="just">
              <a:buFont typeface="Wingdings" pitchFamily="2" charset="2"/>
              <a:buChar char="q"/>
            </a:pPr>
            <a:r>
              <a:rPr lang="ru-RU" sz="3600" b="1" dirty="0" err="1">
                <a:solidFill>
                  <a:schemeClr val="tx2"/>
                </a:solidFill>
              </a:rPr>
              <a:t>Дієздатність</a:t>
            </a:r>
            <a:r>
              <a:rPr lang="ru-RU" sz="3600" dirty="0">
                <a:solidFill>
                  <a:schemeClr val="tx2"/>
                </a:solidFill>
              </a:rPr>
              <a:t> </a:t>
            </a:r>
            <a:r>
              <a:rPr lang="ru-RU" sz="3600" dirty="0" err="1" smtClean="0">
                <a:solidFill>
                  <a:schemeClr val="tx2"/>
                </a:solidFill>
              </a:rPr>
              <a:t>громадян</a:t>
            </a:r>
            <a:r>
              <a:rPr lang="ru-RU" sz="3600" dirty="0" smtClean="0">
                <a:solidFill>
                  <a:schemeClr val="tx2"/>
                </a:solidFill>
              </a:rPr>
              <a:t> 18 </a:t>
            </a:r>
            <a:r>
              <a:rPr lang="ru-RU" sz="3600" dirty="0" err="1" smtClean="0">
                <a:solidFill>
                  <a:schemeClr val="tx2"/>
                </a:solidFill>
              </a:rPr>
              <a:t>років</a:t>
            </a:r>
            <a:endParaRPr lang="ru-RU" sz="3600" dirty="0" smtClean="0">
              <a:solidFill>
                <a:schemeClr val="tx2"/>
              </a:solidFill>
            </a:endParaRPr>
          </a:p>
          <a:p>
            <a:pPr marL="285750" lvl="0" indent="-285750" algn="just">
              <a:buFont typeface="Wingdings" pitchFamily="2" charset="2"/>
              <a:buChar char="q"/>
            </a:pPr>
            <a:r>
              <a:rPr lang="ru-RU" sz="3600" dirty="0" smtClean="0">
                <a:solidFill>
                  <a:schemeClr val="tx2"/>
                </a:solidFill>
              </a:rPr>
              <a:t> </a:t>
            </a:r>
            <a:r>
              <a:rPr lang="ru-RU" sz="3600" dirty="0" err="1" smtClean="0">
                <a:solidFill>
                  <a:schemeClr val="tx2"/>
                </a:solidFill>
              </a:rPr>
              <a:t>Приймали</a:t>
            </a:r>
            <a:r>
              <a:rPr lang="ru-RU" sz="3600" dirty="0" smtClean="0">
                <a:solidFill>
                  <a:schemeClr val="tx2"/>
                </a:solidFill>
              </a:rPr>
              <a:t> </a:t>
            </a:r>
            <a:r>
              <a:rPr lang="ru-RU" sz="3600" dirty="0" err="1">
                <a:solidFill>
                  <a:schemeClr val="tx2"/>
                </a:solidFill>
              </a:rPr>
              <a:t>громадян</a:t>
            </a:r>
            <a:r>
              <a:rPr lang="ru-RU" sz="3600" dirty="0">
                <a:solidFill>
                  <a:schemeClr val="tx2"/>
                </a:solidFill>
              </a:rPr>
              <a:t> у члени </a:t>
            </a:r>
            <a:r>
              <a:rPr lang="ru-RU" sz="3600" dirty="0" err="1" smtClean="0">
                <a:solidFill>
                  <a:schemeClr val="tx2"/>
                </a:solidFill>
              </a:rPr>
              <a:t>дему</a:t>
            </a:r>
            <a:r>
              <a:rPr lang="ru-RU" sz="3600" dirty="0" smtClean="0">
                <a:solidFill>
                  <a:schemeClr val="tx2"/>
                </a:solidFill>
              </a:rPr>
              <a:t>. </a:t>
            </a:r>
            <a:r>
              <a:rPr lang="ru-RU" sz="3600" dirty="0" err="1" smtClean="0">
                <a:solidFill>
                  <a:schemeClr val="tx2"/>
                </a:solidFill>
              </a:rPr>
              <a:t>Кожен</a:t>
            </a:r>
            <a:r>
              <a:rPr lang="ru-RU" sz="3600" dirty="0" smtClean="0">
                <a:solidFill>
                  <a:schemeClr val="tx2"/>
                </a:solidFill>
              </a:rPr>
              <a:t> </a:t>
            </a:r>
            <a:r>
              <a:rPr lang="ru-RU" sz="3600" dirty="0" err="1" smtClean="0">
                <a:solidFill>
                  <a:schemeClr val="tx2"/>
                </a:solidFill>
              </a:rPr>
              <a:t>складав</a:t>
            </a:r>
            <a:r>
              <a:rPr lang="ru-RU" sz="3600" dirty="0" smtClean="0">
                <a:solidFill>
                  <a:schemeClr val="tx2"/>
                </a:solidFill>
              </a:rPr>
              <a:t> </a:t>
            </a:r>
            <a:r>
              <a:rPr lang="ru-RU" sz="3600" dirty="0">
                <a:solidFill>
                  <a:schemeClr val="tx2"/>
                </a:solidFill>
              </a:rPr>
              <a:t>клятву і </a:t>
            </a:r>
            <a:r>
              <a:rPr lang="ru-RU" sz="3600" dirty="0" err="1" smtClean="0">
                <a:solidFill>
                  <a:schemeClr val="tx2"/>
                </a:solidFill>
              </a:rPr>
              <a:t>приймав</a:t>
            </a:r>
            <a:r>
              <a:rPr lang="ru-RU" sz="3600" dirty="0" smtClean="0">
                <a:solidFill>
                  <a:schemeClr val="tx2"/>
                </a:solidFill>
              </a:rPr>
              <a:t> присягу</a:t>
            </a:r>
            <a:endParaRPr lang="ru-RU" sz="3600" dirty="0">
              <a:solidFill>
                <a:schemeClr val="tx2"/>
              </a:solidFill>
            </a:endParaRPr>
          </a:p>
          <a:p>
            <a:pPr marL="285750" lvl="0" indent="-285750" algn="just">
              <a:buFont typeface="Wingdings" pitchFamily="2" charset="2"/>
              <a:buChar char="q"/>
            </a:pPr>
            <a:r>
              <a:rPr lang="ru-RU" sz="3600" b="1" dirty="0" err="1" smtClean="0">
                <a:solidFill>
                  <a:schemeClr val="tx2"/>
                </a:solidFill>
              </a:rPr>
              <a:t>Громадяни</a:t>
            </a:r>
            <a:r>
              <a:rPr lang="ru-RU" sz="3600" dirty="0" smtClean="0">
                <a:solidFill>
                  <a:schemeClr val="tx2"/>
                </a:solidFill>
              </a:rPr>
              <a:t> </a:t>
            </a:r>
            <a:r>
              <a:rPr lang="ru-RU" sz="3600" dirty="0" err="1" smtClean="0">
                <a:solidFill>
                  <a:schemeClr val="tx2"/>
                </a:solidFill>
              </a:rPr>
              <a:t>користувалися</a:t>
            </a:r>
            <a:r>
              <a:rPr lang="ru-RU" sz="3600" dirty="0" smtClean="0">
                <a:solidFill>
                  <a:schemeClr val="tx2"/>
                </a:solidFill>
              </a:rPr>
              <a:t> </a:t>
            </a:r>
            <a:r>
              <a:rPr lang="ru-RU" sz="3600" dirty="0" err="1" smtClean="0">
                <a:solidFill>
                  <a:schemeClr val="tx2"/>
                </a:solidFill>
              </a:rPr>
              <a:t>всіма</a:t>
            </a:r>
            <a:r>
              <a:rPr lang="ru-RU" sz="3600" dirty="0" smtClean="0">
                <a:solidFill>
                  <a:schemeClr val="tx2"/>
                </a:solidFill>
              </a:rPr>
              <a:t> </a:t>
            </a:r>
            <a:r>
              <a:rPr lang="ru-RU" sz="3600" dirty="0" err="1" smtClean="0">
                <a:solidFill>
                  <a:schemeClr val="tx2"/>
                </a:solidFill>
              </a:rPr>
              <a:t>цивільно-правовими</a:t>
            </a:r>
            <a:r>
              <a:rPr lang="ru-RU" sz="3600" dirty="0" smtClean="0">
                <a:solidFill>
                  <a:schemeClr val="tx2"/>
                </a:solidFill>
              </a:rPr>
              <a:t>, </a:t>
            </a:r>
            <a:r>
              <a:rPr lang="ru-RU" sz="3600" dirty="0" err="1" smtClean="0">
                <a:solidFill>
                  <a:schemeClr val="tx2"/>
                </a:solidFill>
              </a:rPr>
              <a:t>економічними</a:t>
            </a:r>
            <a:r>
              <a:rPr lang="ru-RU" sz="3600" dirty="0" smtClean="0">
                <a:solidFill>
                  <a:schemeClr val="tx2"/>
                </a:solidFill>
              </a:rPr>
              <a:t> </a:t>
            </a:r>
            <a:r>
              <a:rPr lang="ru-RU" sz="3600" dirty="0">
                <a:solidFill>
                  <a:schemeClr val="tx2"/>
                </a:solidFill>
              </a:rPr>
              <a:t>і </a:t>
            </a:r>
            <a:r>
              <a:rPr lang="ru-RU" sz="3600" dirty="0" err="1" smtClean="0">
                <a:solidFill>
                  <a:schemeClr val="tx2"/>
                </a:solidFill>
              </a:rPr>
              <a:t>політичними</a:t>
            </a:r>
            <a:r>
              <a:rPr lang="ru-RU" sz="3600" dirty="0" smtClean="0">
                <a:solidFill>
                  <a:schemeClr val="tx2"/>
                </a:solidFill>
              </a:rPr>
              <a:t> правами (</a:t>
            </a:r>
            <a:r>
              <a:rPr lang="ru-RU" sz="3600" b="1" dirty="0" err="1" smtClean="0">
                <a:solidFill>
                  <a:schemeClr val="tx2"/>
                </a:solidFill>
              </a:rPr>
              <a:t>їате</a:t>
            </a:r>
            <a:r>
              <a:rPr lang="ru-RU" sz="3600" dirty="0" smtClean="0">
                <a:solidFill>
                  <a:schemeClr val="tx2"/>
                </a:solidFill>
              </a:rPr>
              <a:t> - честь, </a:t>
            </a:r>
            <a:r>
              <a:rPr lang="ru-RU" sz="3600" b="1" dirty="0" err="1" smtClean="0">
                <a:solidFill>
                  <a:schemeClr val="tx2"/>
                </a:solidFill>
              </a:rPr>
              <a:t>атімія</a:t>
            </a:r>
            <a:r>
              <a:rPr lang="ru-RU" sz="3600" b="1" dirty="0" smtClean="0">
                <a:solidFill>
                  <a:schemeClr val="tx2"/>
                </a:solidFill>
              </a:rPr>
              <a:t> </a:t>
            </a:r>
            <a:r>
              <a:rPr lang="ru-RU" sz="3600" dirty="0" smtClean="0">
                <a:solidFill>
                  <a:schemeClr val="tx2"/>
                </a:solidFill>
              </a:rPr>
              <a:t>– </a:t>
            </a:r>
            <a:r>
              <a:rPr lang="ru-RU" sz="3600" dirty="0" err="1" smtClean="0">
                <a:solidFill>
                  <a:schemeClr val="tx2"/>
                </a:solidFill>
              </a:rPr>
              <a:t>безчестя</a:t>
            </a:r>
            <a:r>
              <a:rPr lang="ru-RU" sz="3600" dirty="0" smtClean="0">
                <a:solidFill>
                  <a:schemeClr val="tx2"/>
                </a:solidFill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69552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971600" y="188640"/>
            <a:ext cx="7920880" cy="74481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5400" b="1" dirty="0" smtClean="0">
                <a:solidFill>
                  <a:srgbClr val="002060"/>
                </a:solidFill>
              </a:rPr>
              <a:t>Права </a:t>
            </a:r>
            <a:r>
              <a:rPr lang="ru-RU" sz="5400" b="1" dirty="0" err="1" smtClean="0">
                <a:solidFill>
                  <a:srgbClr val="002060"/>
                </a:solidFill>
              </a:rPr>
              <a:t>громадян</a:t>
            </a:r>
            <a:r>
              <a:rPr lang="ru-RU" sz="5400" b="1" dirty="0" smtClean="0">
                <a:solidFill>
                  <a:srgbClr val="002060"/>
                </a:solidFill>
              </a:rPr>
              <a:t> </a:t>
            </a:r>
          </a:p>
          <a:p>
            <a:pPr marL="571500" lvl="0" indent="-571500" algn="just">
              <a:buFont typeface="Wingdings" pitchFamily="2" charset="2"/>
              <a:buChar char="ü"/>
            </a:pPr>
            <a:r>
              <a:rPr lang="ru-RU" sz="4400" dirty="0" err="1" smtClean="0">
                <a:solidFill>
                  <a:schemeClr val="tx2"/>
                </a:solidFill>
              </a:rPr>
              <a:t>брати</a:t>
            </a:r>
            <a:r>
              <a:rPr lang="ru-RU" sz="4400" dirty="0" smtClean="0">
                <a:solidFill>
                  <a:schemeClr val="tx2"/>
                </a:solidFill>
              </a:rPr>
              <a:t> </a:t>
            </a:r>
            <a:r>
              <a:rPr lang="ru-RU" sz="4400" dirty="0">
                <a:solidFill>
                  <a:schemeClr val="tx2"/>
                </a:solidFill>
              </a:rPr>
              <a:t>участь у </a:t>
            </a:r>
            <a:r>
              <a:rPr lang="ru-RU" sz="4400" dirty="0" err="1" smtClean="0">
                <a:solidFill>
                  <a:schemeClr val="tx2"/>
                </a:solidFill>
              </a:rPr>
              <a:t>зборах</a:t>
            </a:r>
            <a:endParaRPr lang="ru-RU" sz="4400" dirty="0" smtClean="0">
              <a:solidFill>
                <a:schemeClr val="tx2"/>
              </a:solidFill>
            </a:endParaRPr>
          </a:p>
          <a:p>
            <a:pPr marL="571500" lvl="0" indent="-571500" algn="just">
              <a:buFont typeface="Wingdings" pitchFamily="2" charset="2"/>
              <a:buChar char="ü"/>
            </a:pPr>
            <a:r>
              <a:rPr lang="ru-RU" sz="4400" dirty="0" smtClean="0">
                <a:solidFill>
                  <a:schemeClr val="tx2"/>
                </a:solidFill>
              </a:rPr>
              <a:t>бути </a:t>
            </a:r>
            <a:r>
              <a:rPr lang="ru-RU" sz="4400" dirty="0" err="1">
                <a:solidFill>
                  <a:schemeClr val="tx2"/>
                </a:solidFill>
              </a:rPr>
              <a:t>обраним</a:t>
            </a:r>
            <a:r>
              <a:rPr lang="ru-RU" sz="4400" dirty="0">
                <a:solidFill>
                  <a:schemeClr val="tx2"/>
                </a:solidFill>
              </a:rPr>
              <a:t> на </a:t>
            </a:r>
            <a:r>
              <a:rPr lang="ru-RU" sz="4400" dirty="0" err="1" smtClean="0">
                <a:solidFill>
                  <a:schemeClr val="tx2"/>
                </a:solidFill>
              </a:rPr>
              <a:t>державні</a:t>
            </a:r>
            <a:r>
              <a:rPr lang="ru-RU" sz="4400" dirty="0" smtClean="0">
                <a:solidFill>
                  <a:schemeClr val="tx2"/>
                </a:solidFill>
              </a:rPr>
              <a:t> та </a:t>
            </a:r>
            <a:r>
              <a:rPr lang="ru-RU" sz="4400" dirty="0" err="1" smtClean="0">
                <a:solidFill>
                  <a:schemeClr val="tx2"/>
                </a:solidFill>
              </a:rPr>
              <a:t>громадські</a:t>
            </a:r>
            <a:r>
              <a:rPr lang="ru-RU" sz="4400" dirty="0" smtClean="0">
                <a:solidFill>
                  <a:schemeClr val="tx2"/>
                </a:solidFill>
              </a:rPr>
              <a:t> </a:t>
            </a:r>
            <a:r>
              <a:rPr lang="ru-RU" sz="4400" dirty="0">
                <a:solidFill>
                  <a:schemeClr val="tx2"/>
                </a:solidFill>
              </a:rPr>
              <a:t>по­сади (з </a:t>
            </a:r>
            <a:r>
              <a:rPr lang="ru-RU" sz="4400" dirty="0" smtClean="0">
                <a:solidFill>
                  <a:schemeClr val="tx2"/>
                </a:solidFill>
              </a:rPr>
              <a:t>30 р.)</a:t>
            </a:r>
          </a:p>
          <a:p>
            <a:pPr marL="571500" lvl="0" indent="-571500" algn="just">
              <a:buFont typeface="Wingdings" pitchFamily="2" charset="2"/>
              <a:buChar char="ü"/>
            </a:pPr>
            <a:r>
              <a:rPr lang="ru-RU" sz="4400" dirty="0" smtClean="0">
                <a:solidFill>
                  <a:schemeClr val="tx2"/>
                </a:solidFill>
              </a:rPr>
              <a:t>право </a:t>
            </a:r>
            <a:r>
              <a:rPr lang="ru-RU" sz="4400" dirty="0">
                <a:solidFill>
                  <a:schemeClr val="tx2"/>
                </a:solidFill>
              </a:rPr>
              <a:t>на службу у </a:t>
            </a:r>
            <a:r>
              <a:rPr lang="ru-RU" sz="4400" dirty="0" err="1">
                <a:solidFill>
                  <a:schemeClr val="tx2"/>
                </a:solidFill>
              </a:rPr>
              <a:t>війську</a:t>
            </a:r>
            <a:r>
              <a:rPr lang="ru-RU" sz="4400" dirty="0">
                <a:solidFill>
                  <a:schemeClr val="tx2"/>
                </a:solidFill>
              </a:rPr>
              <a:t> (з 20 </a:t>
            </a:r>
            <a:r>
              <a:rPr lang="ru-RU" sz="4400" dirty="0" err="1" smtClean="0">
                <a:solidFill>
                  <a:schemeClr val="tx2"/>
                </a:solidFill>
              </a:rPr>
              <a:t>років</a:t>
            </a:r>
            <a:r>
              <a:rPr lang="ru-RU" sz="4400" dirty="0" smtClean="0">
                <a:solidFill>
                  <a:schemeClr val="tx2"/>
                </a:solidFill>
              </a:rPr>
              <a:t>)</a:t>
            </a:r>
          </a:p>
          <a:p>
            <a:pPr marL="571500" lvl="0" indent="-571500" algn="just">
              <a:buFont typeface="Wingdings" pitchFamily="2" charset="2"/>
              <a:buChar char="ü"/>
            </a:pPr>
            <a:r>
              <a:rPr lang="ru-RU" sz="4400" dirty="0" smtClean="0">
                <a:solidFill>
                  <a:schemeClr val="tx2"/>
                </a:solidFill>
              </a:rPr>
              <a:t> право на </a:t>
            </a:r>
            <a:r>
              <a:rPr lang="ru-RU" sz="4400" dirty="0" err="1" smtClean="0">
                <a:solidFill>
                  <a:schemeClr val="tx2"/>
                </a:solidFill>
              </a:rPr>
              <a:t>отримання</a:t>
            </a:r>
            <a:r>
              <a:rPr lang="ru-RU" sz="4400" dirty="0" smtClean="0">
                <a:solidFill>
                  <a:schemeClr val="tx2"/>
                </a:solidFill>
              </a:rPr>
              <a:t> </a:t>
            </a:r>
            <a:r>
              <a:rPr lang="ru-RU" sz="4400" dirty="0" err="1" smtClean="0">
                <a:solidFill>
                  <a:schemeClr val="tx2"/>
                </a:solidFill>
              </a:rPr>
              <a:t>землі</a:t>
            </a:r>
            <a:r>
              <a:rPr lang="ru-RU" sz="4400" dirty="0">
                <a:solidFill>
                  <a:schemeClr val="tx2"/>
                </a:solidFill>
              </a:rPr>
              <a:t>, </a:t>
            </a:r>
            <a:r>
              <a:rPr lang="ru-RU" sz="4400" dirty="0" err="1">
                <a:solidFill>
                  <a:schemeClr val="tx2"/>
                </a:solidFill>
              </a:rPr>
              <a:t>рабів</a:t>
            </a:r>
            <a:r>
              <a:rPr lang="ru-RU" sz="4400" dirty="0">
                <a:solidFill>
                  <a:schemeClr val="tx2"/>
                </a:solidFill>
              </a:rPr>
              <a:t>, </a:t>
            </a:r>
            <a:r>
              <a:rPr lang="ru-RU" sz="4400" dirty="0" err="1">
                <a:solidFill>
                  <a:schemeClr val="tx2"/>
                </a:solidFill>
              </a:rPr>
              <a:t>трофеїв</a:t>
            </a:r>
            <a:r>
              <a:rPr lang="ru-RU" sz="4400" dirty="0">
                <a:solidFill>
                  <a:schemeClr val="tx2"/>
                </a:solidFill>
              </a:rPr>
              <a:t>, </a:t>
            </a:r>
            <a:r>
              <a:rPr lang="ru-RU" sz="4400" dirty="0" err="1" smtClean="0">
                <a:solidFill>
                  <a:schemeClr val="tx2"/>
                </a:solidFill>
              </a:rPr>
              <a:t>державну</a:t>
            </a:r>
            <a:r>
              <a:rPr lang="ru-RU" sz="4400" dirty="0" smtClean="0">
                <a:solidFill>
                  <a:schemeClr val="tx2"/>
                </a:solidFill>
              </a:rPr>
              <a:t> </a:t>
            </a:r>
            <a:r>
              <a:rPr lang="ru-RU" sz="4400" dirty="0" err="1" smtClean="0">
                <a:solidFill>
                  <a:schemeClr val="tx2"/>
                </a:solidFill>
              </a:rPr>
              <a:t>допомогу</a:t>
            </a:r>
            <a:r>
              <a:rPr lang="ru-RU" sz="4400" dirty="0" smtClean="0">
                <a:solidFill>
                  <a:schemeClr val="tx2"/>
                </a:solidFill>
              </a:rPr>
              <a:t> </a:t>
            </a:r>
          </a:p>
          <a:p>
            <a:pPr marL="285750" lvl="0" indent="-285750" algn="just">
              <a:buFont typeface="Wingdings" pitchFamily="2" charset="2"/>
              <a:buChar char="q"/>
            </a:pPr>
            <a:endParaRPr lang="ru-RU" sz="3600" dirty="0" smtClean="0">
              <a:solidFill>
                <a:schemeClr val="tx2"/>
              </a:solidFill>
            </a:endParaRPr>
          </a:p>
          <a:p>
            <a:pPr lvl="0" algn="just"/>
            <a:endParaRPr lang="ru-RU" sz="3600" dirty="0" smtClean="0">
              <a:solidFill>
                <a:schemeClr val="tx2"/>
              </a:solidFill>
            </a:endParaRPr>
          </a:p>
        </p:txBody>
      </p:sp>
      <p:sp>
        <p:nvSpPr>
          <p:cNvPr id="2" name="Выгнутая вправо стрелка 1"/>
          <p:cNvSpPr/>
          <p:nvPr/>
        </p:nvSpPr>
        <p:spPr bwMode="auto">
          <a:xfrm>
            <a:off x="7668344" y="764704"/>
            <a:ext cx="792088" cy="576064"/>
          </a:xfrm>
          <a:prstGeom prst="curvedLeftArrow">
            <a:avLst/>
          </a:prstGeom>
          <a:solidFill>
            <a:srgbClr val="3333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1075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971600" y="184097"/>
            <a:ext cx="7920880" cy="455201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4800" b="1" dirty="0" smtClean="0">
                <a:solidFill>
                  <a:srgbClr val="002060"/>
                </a:solidFill>
              </a:rPr>
              <a:t>За заслуги </a:t>
            </a:r>
            <a:r>
              <a:rPr lang="ru-RU" sz="4800" b="1" dirty="0">
                <a:solidFill>
                  <a:srgbClr val="002060"/>
                </a:solidFill>
              </a:rPr>
              <a:t>перед </a:t>
            </a:r>
            <a:r>
              <a:rPr lang="ru-RU" sz="4800" b="1" dirty="0" smtClean="0">
                <a:solidFill>
                  <a:srgbClr val="002060"/>
                </a:solidFill>
              </a:rPr>
              <a:t>державою </a:t>
            </a:r>
            <a:r>
              <a:rPr lang="ru-RU" sz="4800" b="1" dirty="0" err="1" smtClean="0">
                <a:solidFill>
                  <a:srgbClr val="002060"/>
                </a:solidFill>
              </a:rPr>
              <a:t>громадян</a:t>
            </a:r>
            <a:r>
              <a:rPr lang="ru-RU" sz="4800" b="1" dirty="0" smtClean="0">
                <a:solidFill>
                  <a:srgbClr val="002060"/>
                </a:solidFill>
              </a:rPr>
              <a:t> </a:t>
            </a:r>
            <a:r>
              <a:rPr lang="ru-RU" sz="4800" b="1" dirty="0" err="1" smtClean="0">
                <a:solidFill>
                  <a:srgbClr val="002060"/>
                </a:solidFill>
              </a:rPr>
              <a:t>наділяли</a:t>
            </a:r>
            <a:endParaRPr lang="ru-RU" sz="4800" b="1" dirty="0" smtClean="0">
              <a:solidFill>
                <a:srgbClr val="002060"/>
              </a:solidFill>
            </a:endParaRPr>
          </a:p>
          <a:p>
            <a:pPr marL="685800" lvl="0" indent="-685800" algn="just">
              <a:buFont typeface="Wingdings" pitchFamily="2" charset="2"/>
              <a:buChar char="ü"/>
            </a:pPr>
            <a:r>
              <a:rPr lang="ru-RU" sz="4800" dirty="0" err="1" smtClean="0">
                <a:solidFill>
                  <a:schemeClr val="tx2"/>
                </a:solidFill>
              </a:rPr>
              <a:t>пільгами</a:t>
            </a:r>
            <a:r>
              <a:rPr lang="ru-RU" sz="4800" dirty="0" smtClean="0">
                <a:solidFill>
                  <a:schemeClr val="tx2"/>
                </a:solidFill>
              </a:rPr>
              <a:t> </a:t>
            </a:r>
            <a:r>
              <a:rPr lang="ru-RU" sz="4800" dirty="0">
                <a:solidFill>
                  <a:schemeClr val="tx2"/>
                </a:solidFill>
              </a:rPr>
              <a:t>і </a:t>
            </a:r>
            <a:r>
              <a:rPr lang="ru-RU" sz="4800" dirty="0" err="1">
                <a:solidFill>
                  <a:schemeClr val="tx2"/>
                </a:solidFill>
              </a:rPr>
              <a:t>почесними</a:t>
            </a:r>
            <a:r>
              <a:rPr lang="ru-RU" sz="4800" dirty="0">
                <a:solidFill>
                  <a:schemeClr val="tx2"/>
                </a:solidFill>
              </a:rPr>
              <a:t> </a:t>
            </a:r>
            <a:r>
              <a:rPr lang="ru-RU" sz="4800" dirty="0" smtClean="0">
                <a:solidFill>
                  <a:schemeClr val="tx2"/>
                </a:solidFill>
              </a:rPr>
              <a:t>правами</a:t>
            </a:r>
          </a:p>
          <a:p>
            <a:pPr marL="685800" lvl="0" indent="-685800" algn="just">
              <a:buFont typeface="Wingdings" pitchFamily="2" charset="2"/>
              <a:buChar char="ü"/>
            </a:pPr>
            <a:r>
              <a:rPr lang="ru-RU" sz="4800" dirty="0" smtClean="0">
                <a:solidFill>
                  <a:schemeClr val="tx2"/>
                </a:solidFill>
              </a:rPr>
              <a:t> </a:t>
            </a:r>
            <a:r>
              <a:rPr lang="ru-RU" sz="4800" dirty="0" err="1" smtClean="0">
                <a:solidFill>
                  <a:schemeClr val="tx2"/>
                </a:solidFill>
              </a:rPr>
              <a:t>звільняли</a:t>
            </a:r>
            <a:r>
              <a:rPr lang="ru-RU" sz="4800" dirty="0" smtClean="0">
                <a:solidFill>
                  <a:schemeClr val="tx2"/>
                </a:solidFill>
              </a:rPr>
              <a:t> </a:t>
            </a:r>
            <a:r>
              <a:rPr lang="ru-RU" sz="4800" dirty="0" err="1">
                <a:solidFill>
                  <a:schemeClr val="tx2"/>
                </a:solidFill>
              </a:rPr>
              <a:t>від</a:t>
            </a:r>
            <a:r>
              <a:rPr lang="ru-RU" sz="4800" dirty="0">
                <a:solidFill>
                  <a:schemeClr val="tx2"/>
                </a:solidFill>
              </a:rPr>
              <a:t> </a:t>
            </a:r>
            <a:r>
              <a:rPr lang="ru-RU" sz="4800" dirty="0" err="1" smtClean="0">
                <a:solidFill>
                  <a:schemeClr val="tx2"/>
                </a:solidFill>
              </a:rPr>
              <a:t>літургії</a:t>
            </a:r>
            <a:endParaRPr lang="ru-RU" sz="4800" dirty="0" smtClean="0">
              <a:solidFill>
                <a:schemeClr val="tx2"/>
              </a:solidFill>
            </a:endParaRPr>
          </a:p>
          <a:p>
            <a:pPr marL="685800" lvl="0" indent="-685800" algn="just">
              <a:buFont typeface="Wingdings" pitchFamily="2" charset="2"/>
              <a:buChar char="ü"/>
            </a:pPr>
            <a:r>
              <a:rPr lang="ru-RU" sz="4800" dirty="0" smtClean="0">
                <a:solidFill>
                  <a:schemeClr val="tx2"/>
                </a:solidFill>
              </a:rPr>
              <a:t>носили </a:t>
            </a:r>
            <a:r>
              <a:rPr lang="ru-RU" sz="4800" dirty="0" err="1">
                <a:solidFill>
                  <a:schemeClr val="tx2"/>
                </a:solidFill>
              </a:rPr>
              <a:t>почесний</a:t>
            </a:r>
            <a:r>
              <a:rPr lang="ru-RU" sz="4800" dirty="0">
                <a:solidFill>
                  <a:schemeClr val="tx2"/>
                </a:solidFill>
              </a:rPr>
              <a:t> </a:t>
            </a:r>
            <a:r>
              <a:rPr lang="ru-RU" sz="4800" dirty="0" err="1" smtClean="0">
                <a:solidFill>
                  <a:schemeClr val="tx2"/>
                </a:solidFill>
              </a:rPr>
              <a:t>вінок</a:t>
            </a:r>
            <a:endParaRPr lang="ru-RU" sz="4800" dirty="0" smtClean="0">
              <a:solidFill>
                <a:schemeClr val="tx2"/>
              </a:solidFill>
            </a:endParaRPr>
          </a:p>
          <a:p>
            <a:pPr marL="685800" lvl="0" indent="-685800" algn="just">
              <a:buFont typeface="Wingdings" pitchFamily="2" charset="2"/>
              <a:buChar char="ü"/>
            </a:pPr>
            <a:r>
              <a:rPr lang="ru-RU" sz="4800" dirty="0" smtClean="0">
                <a:solidFill>
                  <a:schemeClr val="tx2"/>
                </a:solidFill>
              </a:rPr>
              <a:t>право </a:t>
            </a:r>
            <a:r>
              <a:rPr lang="ru-RU" sz="4800" dirty="0">
                <a:solidFill>
                  <a:schemeClr val="tx2"/>
                </a:solidFill>
              </a:rPr>
              <a:t>на </a:t>
            </a:r>
            <a:r>
              <a:rPr lang="ru-RU" sz="4800" dirty="0" err="1">
                <a:solidFill>
                  <a:schemeClr val="tx2"/>
                </a:solidFill>
              </a:rPr>
              <a:t>почесний</a:t>
            </a:r>
            <a:r>
              <a:rPr lang="ru-RU" sz="4800" dirty="0">
                <a:solidFill>
                  <a:schemeClr val="tx2"/>
                </a:solidFill>
              </a:rPr>
              <a:t> </a:t>
            </a:r>
            <a:r>
              <a:rPr lang="ru-RU" sz="4800" dirty="0" err="1">
                <a:solidFill>
                  <a:schemeClr val="tx2"/>
                </a:solidFill>
              </a:rPr>
              <a:t>обід</a:t>
            </a:r>
            <a:r>
              <a:rPr lang="ru-RU" sz="4800" dirty="0">
                <a:solidFill>
                  <a:schemeClr val="tx2"/>
                </a:solidFill>
              </a:rPr>
              <a:t> </a:t>
            </a:r>
            <a:r>
              <a:rPr lang="ru-RU" sz="4800" dirty="0" err="1">
                <a:solidFill>
                  <a:schemeClr val="tx2"/>
                </a:solidFill>
              </a:rPr>
              <a:t>чи</a:t>
            </a:r>
            <a:r>
              <a:rPr lang="ru-RU" sz="4800" dirty="0">
                <a:solidFill>
                  <a:schemeClr val="tx2"/>
                </a:solidFill>
              </a:rPr>
              <a:t> </a:t>
            </a:r>
            <a:r>
              <a:rPr lang="ru-RU" sz="4800" dirty="0" err="1">
                <a:solidFill>
                  <a:schemeClr val="tx2"/>
                </a:solidFill>
              </a:rPr>
              <a:t>постійне</a:t>
            </a:r>
            <a:r>
              <a:rPr lang="ru-RU" sz="4800" dirty="0">
                <a:solidFill>
                  <a:schemeClr val="tx2"/>
                </a:solidFill>
              </a:rPr>
              <a:t> </a:t>
            </a:r>
            <a:r>
              <a:rPr lang="ru-RU" sz="4800" dirty="0" err="1">
                <a:solidFill>
                  <a:schemeClr val="tx2"/>
                </a:solidFill>
              </a:rPr>
              <a:t>харчу­вання</a:t>
            </a:r>
            <a:r>
              <a:rPr lang="ru-RU" sz="4800" dirty="0">
                <a:solidFill>
                  <a:schemeClr val="tx2"/>
                </a:solidFill>
              </a:rPr>
              <a:t> в </a:t>
            </a:r>
            <a:r>
              <a:rPr lang="ru-RU" sz="4800" dirty="0" err="1" smtClean="0">
                <a:solidFill>
                  <a:schemeClr val="tx2"/>
                </a:solidFill>
              </a:rPr>
              <a:t>приміщенні</a:t>
            </a:r>
            <a:r>
              <a:rPr lang="ru-RU" sz="4800" dirty="0" smtClean="0">
                <a:solidFill>
                  <a:schemeClr val="tx2"/>
                </a:solidFill>
              </a:rPr>
              <a:t> </a:t>
            </a:r>
            <a:r>
              <a:rPr lang="ru-RU" sz="4800" dirty="0" err="1" smtClean="0">
                <a:solidFill>
                  <a:schemeClr val="tx2"/>
                </a:solidFill>
              </a:rPr>
              <a:t>булевтерії</a:t>
            </a:r>
            <a:endParaRPr lang="ru-RU" sz="4800" dirty="0" smtClean="0">
              <a:solidFill>
                <a:schemeClr val="tx2"/>
              </a:solidFill>
            </a:endParaRPr>
          </a:p>
          <a:p>
            <a:pPr lvl="0" algn="just"/>
            <a:endParaRPr lang="uk-UA" sz="3600" dirty="0">
              <a:solidFill>
                <a:schemeClr val="tx2"/>
              </a:solidFill>
            </a:endParaRPr>
          </a:p>
          <a:p>
            <a:pPr lvl="0" algn="just"/>
            <a:endParaRPr lang="uk-UA" sz="3600" dirty="0" smtClean="0">
              <a:solidFill>
                <a:schemeClr val="tx2"/>
              </a:solidFill>
            </a:endParaRPr>
          </a:p>
          <a:p>
            <a:pPr lvl="0" algn="just"/>
            <a:endParaRPr lang="uk-UA" sz="3600" dirty="0">
              <a:solidFill>
                <a:schemeClr val="tx2"/>
              </a:solidFill>
            </a:endParaRPr>
          </a:p>
          <a:p>
            <a:pPr lvl="0" algn="just"/>
            <a:endParaRPr lang="uk-UA" sz="3600" dirty="0" smtClean="0">
              <a:solidFill>
                <a:schemeClr val="tx2"/>
              </a:solidFill>
            </a:endParaRPr>
          </a:p>
          <a:p>
            <a:pPr lvl="0" algn="just"/>
            <a:endParaRPr lang="uk-UA" sz="3600" dirty="0">
              <a:solidFill>
                <a:schemeClr val="tx2"/>
              </a:solidFill>
            </a:endParaRPr>
          </a:p>
          <a:p>
            <a:pPr lvl="0" algn="just"/>
            <a:endParaRPr lang="ru-RU" sz="3600" dirty="0">
              <a:solidFill>
                <a:schemeClr val="tx2"/>
              </a:solidFill>
            </a:endParaRPr>
          </a:p>
          <a:p>
            <a:pPr marL="285750" lvl="0" indent="-285750" algn="just">
              <a:buFont typeface="Wingdings" pitchFamily="2" charset="2"/>
              <a:buChar char="q"/>
            </a:pPr>
            <a:endParaRPr lang="ru-RU" sz="3600" dirty="0">
              <a:solidFill>
                <a:schemeClr val="tx2"/>
              </a:solidFill>
            </a:endParaRPr>
          </a:p>
          <a:p>
            <a:pPr marL="285750" lvl="0" indent="-285750" algn="just">
              <a:buFont typeface="Wingdings" pitchFamily="2" charset="2"/>
              <a:buChar char="q"/>
            </a:pPr>
            <a:endParaRPr lang="ru-RU" sz="3600" dirty="0">
              <a:solidFill>
                <a:schemeClr val="tx2"/>
              </a:solidFill>
            </a:endParaRPr>
          </a:p>
          <a:p>
            <a:pPr marL="285750" lvl="0" indent="-285750" algn="just">
              <a:buFont typeface="Wingdings" pitchFamily="2" charset="2"/>
              <a:buChar char="q"/>
            </a:pPr>
            <a:r>
              <a:rPr lang="ru-RU" sz="3600" dirty="0" smtClean="0">
                <a:solidFill>
                  <a:schemeClr val="tx2"/>
                </a:solidFill>
              </a:rPr>
              <a:t>.</a:t>
            </a:r>
            <a:endParaRPr lang="ru-RU" sz="3600" dirty="0">
              <a:solidFill>
                <a:schemeClr val="tx2"/>
              </a:solidFill>
            </a:endParaRPr>
          </a:p>
          <a:p>
            <a:pPr marL="285750" lvl="0" indent="-285750" algn="just">
              <a:buFont typeface="Wingdings" pitchFamily="2" charset="2"/>
              <a:buChar char="q"/>
            </a:pPr>
            <a:endParaRPr lang="ru-RU" sz="3600" dirty="0">
              <a:solidFill>
                <a:schemeClr val="tx2"/>
              </a:solidFill>
            </a:endParaRPr>
          </a:p>
          <a:p>
            <a:pPr marL="285750" lvl="0" indent="-285750" algn="just">
              <a:buFont typeface="Wingdings" pitchFamily="2" charset="2"/>
              <a:buChar char="q"/>
            </a:pPr>
            <a:r>
              <a:rPr lang="ru-RU" sz="3600" dirty="0" err="1">
                <a:solidFill>
                  <a:schemeClr val="tx2"/>
                </a:solidFill>
              </a:rPr>
              <a:t>Громадяни</a:t>
            </a:r>
            <a:r>
              <a:rPr lang="ru-RU" sz="3600" dirty="0">
                <a:solidFill>
                  <a:schemeClr val="tx2"/>
                </a:solidFill>
              </a:rPr>
              <a:t> </a:t>
            </a:r>
            <a:r>
              <a:rPr lang="ru-RU" sz="3600" dirty="0" err="1">
                <a:solidFill>
                  <a:schemeClr val="tx2"/>
                </a:solidFill>
              </a:rPr>
              <a:t>Афін</a:t>
            </a:r>
            <a:r>
              <a:rPr lang="ru-RU" sz="3600" dirty="0">
                <a:solidFill>
                  <a:schemeClr val="tx2"/>
                </a:solidFill>
              </a:rPr>
              <a:t> </a:t>
            </a:r>
            <a:r>
              <a:rPr lang="ru-RU" sz="3600" dirty="0" err="1">
                <a:solidFill>
                  <a:schemeClr val="tx2"/>
                </a:solidFill>
              </a:rPr>
              <a:t>мали</a:t>
            </a:r>
            <a:r>
              <a:rPr lang="ru-RU" sz="3600" dirty="0">
                <a:solidFill>
                  <a:schemeClr val="tx2"/>
                </a:solidFill>
              </a:rPr>
              <a:t> й </a:t>
            </a:r>
            <a:r>
              <a:rPr lang="ru-RU" sz="3600" dirty="0" err="1">
                <a:solidFill>
                  <a:schemeClr val="tx2"/>
                </a:solidFill>
              </a:rPr>
              <a:t>певні</a:t>
            </a:r>
            <a:r>
              <a:rPr lang="ru-RU" sz="3600" dirty="0">
                <a:solidFill>
                  <a:schemeClr val="tx2"/>
                </a:solidFill>
              </a:rPr>
              <a:t> </a:t>
            </a:r>
            <a:r>
              <a:rPr lang="ru-RU" sz="3600" dirty="0" err="1">
                <a:solidFill>
                  <a:schemeClr val="tx2"/>
                </a:solidFill>
              </a:rPr>
              <a:t>обов'язки</a:t>
            </a:r>
            <a:r>
              <a:rPr lang="ru-RU" sz="3600" dirty="0">
                <a:solidFill>
                  <a:schemeClr val="tx2"/>
                </a:solidFill>
              </a:rPr>
              <a:t>, </a:t>
            </a:r>
            <a:r>
              <a:rPr lang="ru-RU" sz="3600" dirty="0" err="1">
                <a:solidFill>
                  <a:schemeClr val="tx2"/>
                </a:solidFill>
              </a:rPr>
              <a:t>серед</a:t>
            </a:r>
            <a:r>
              <a:rPr lang="ru-RU" sz="3600" dirty="0">
                <a:solidFill>
                  <a:schemeClr val="tx2"/>
                </a:solidFill>
              </a:rPr>
              <a:t> </a:t>
            </a:r>
            <a:r>
              <a:rPr lang="ru-RU" sz="3600" dirty="0" err="1">
                <a:solidFill>
                  <a:schemeClr val="tx2"/>
                </a:solidFill>
              </a:rPr>
              <a:t>яких</a:t>
            </a:r>
            <a:r>
              <a:rPr lang="ru-RU" sz="3600" dirty="0">
                <a:solidFill>
                  <a:schemeClr val="tx2"/>
                </a:solidFill>
              </a:rPr>
              <a:t> </a:t>
            </a:r>
            <a:r>
              <a:rPr lang="ru-RU" sz="3600" dirty="0" err="1">
                <a:solidFill>
                  <a:schemeClr val="tx2"/>
                </a:solidFill>
              </a:rPr>
              <a:t>найважливі­шим</a:t>
            </a:r>
            <a:r>
              <a:rPr lang="ru-RU" sz="3600" dirty="0">
                <a:solidFill>
                  <a:schemeClr val="tx2"/>
                </a:solidFill>
              </a:rPr>
              <a:t> </a:t>
            </a:r>
            <a:r>
              <a:rPr lang="ru-RU" sz="3600" dirty="0" err="1">
                <a:solidFill>
                  <a:schemeClr val="tx2"/>
                </a:solidFill>
              </a:rPr>
              <a:t>була</a:t>
            </a:r>
            <a:r>
              <a:rPr lang="ru-RU" sz="3600" dirty="0">
                <a:solidFill>
                  <a:schemeClr val="tx2"/>
                </a:solidFill>
              </a:rPr>
              <a:t> </a:t>
            </a:r>
            <a:r>
              <a:rPr lang="ru-RU" sz="3600" dirty="0" err="1">
                <a:solidFill>
                  <a:schemeClr val="tx2"/>
                </a:solidFill>
              </a:rPr>
              <a:t>військова</a:t>
            </a:r>
            <a:r>
              <a:rPr lang="ru-RU" sz="3600" dirty="0">
                <a:solidFill>
                  <a:schemeClr val="tx2"/>
                </a:solidFill>
              </a:rPr>
              <a:t> служба. </a:t>
            </a:r>
            <a:r>
              <a:rPr lang="ru-RU" sz="3600" dirty="0" err="1">
                <a:solidFill>
                  <a:schemeClr val="tx2"/>
                </a:solidFill>
              </a:rPr>
              <a:t>Звільняли</a:t>
            </a:r>
            <a:r>
              <a:rPr lang="ru-RU" sz="3600" dirty="0">
                <a:solidFill>
                  <a:schemeClr val="tx2"/>
                </a:solidFill>
              </a:rPr>
              <a:t> </a:t>
            </a:r>
            <a:r>
              <a:rPr lang="ru-RU" sz="3600" dirty="0" err="1">
                <a:solidFill>
                  <a:schemeClr val="tx2"/>
                </a:solidFill>
              </a:rPr>
              <a:t>від</a:t>
            </a:r>
            <a:r>
              <a:rPr lang="ru-RU" sz="3600" dirty="0">
                <a:solidFill>
                  <a:schemeClr val="tx2"/>
                </a:solidFill>
              </a:rPr>
              <a:t> </a:t>
            </a:r>
            <a:r>
              <a:rPr lang="ru-RU" sz="3600" dirty="0" err="1">
                <a:solidFill>
                  <a:schemeClr val="tx2"/>
                </a:solidFill>
              </a:rPr>
              <a:t>неї</a:t>
            </a:r>
            <a:r>
              <a:rPr lang="ru-RU" sz="3600" dirty="0">
                <a:solidFill>
                  <a:schemeClr val="tx2"/>
                </a:solidFill>
              </a:rPr>
              <a:t> </a:t>
            </a:r>
            <a:r>
              <a:rPr lang="ru-RU" sz="3600" dirty="0" err="1">
                <a:solidFill>
                  <a:schemeClr val="tx2"/>
                </a:solidFill>
              </a:rPr>
              <a:t>тільки</a:t>
            </a:r>
            <a:r>
              <a:rPr lang="ru-RU" sz="3600" dirty="0">
                <a:solidFill>
                  <a:schemeClr val="tx2"/>
                </a:solidFill>
              </a:rPr>
              <a:t> </a:t>
            </a:r>
            <a:r>
              <a:rPr lang="ru-RU" sz="3600" dirty="0" err="1">
                <a:solidFill>
                  <a:schemeClr val="tx2"/>
                </a:solidFill>
              </a:rPr>
              <a:t>членів</a:t>
            </a:r>
            <a:r>
              <a:rPr lang="ru-RU" sz="3600" dirty="0">
                <a:solidFill>
                  <a:schemeClr val="tx2"/>
                </a:solidFill>
              </a:rPr>
              <a:t> Ради 500, </a:t>
            </a:r>
            <a:r>
              <a:rPr lang="ru-RU" sz="3600" dirty="0" err="1">
                <a:solidFill>
                  <a:schemeClr val="tx2"/>
                </a:solidFill>
              </a:rPr>
              <a:t>державних</a:t>
            </a:r>
            <a:r>
              <a:rPr lang="ru-RU" sz="3600" dirty="0">
                <a:solidFill>
                  <a:schemeClr val="tx2"/>
                </a:solidFill>
              </a:rPr>
              <a:t> </a:t>
            </a:r>
            <a:r>
              <a:rPr lang="ru-RU" sz="3600" dirty="0" err="1">
                <a:solidFill>
                  <a:schemeClr val="tx2"/>
                </a:solidFill>
              </a:rPr>
              <a:t>урядовців</a:t>
            </a:r>
            <a:r>
              <a:rPr lang="ru-RU" sz="3600" dirty="0">
                <a:solidFill>
                  <a:schemeClr val="tx2"/>
                </a:solidFill>
              </a:rPr>
              <a:t> та </a:t>
            </a:r>
            <a:r>
              <a:rPr lang="ru-RU" sz="3600" dirty="0" err="1">
                <a:solidFill>
                  <a:schemeClr val="tx2"/>
                </a:solidFill>
              </a:rPr>
              <a:t>власників</a:t>
            </a:r>
            <a:r>
              <a:rPr lang="ru-RU" sz="3600" dirty="0">
                <a:solidFill>
                  <a:schemeClr val="tx2"/>
                </a:solidFill>
              </a:rPr>
              <a:t> </a:t>
            </a:r>
            <a:r>
              <a:rPr lang="ru-RU" sz="3600" dirty="0" err="1">
                <a:solidFill>
                  <a:schemeClr val="tx2"/>
                </a:solidFill>
              </a:rPr>
              <a:t>кораблів</a:t>
            </a:r>
            <a:r>
              <a:rPr lang="ru-RU" sz="3600" dirty="0">
                <a:solidFill>
                  <a:schemeClr val="tx2"/>
                </a:solidFill>
              </a:rPr>
              <a:t>, </a:t>
            </a:r>
            <a:r>
              <a:rPr lang="ru-RU" sz="3600" dirty="0" err="1">
                <a:solidFill>
                  <a:schemeClr val="tx2"/>
                </a:solidFill>
              </a:rPr>
              <a:t>які</a:t>
            </a:r>
            <a:r>
              <a:rPr lang="ru-RU" sz="3600" dirty="0">
                <a:solidFill>
                  <a:schemeClr val="tx2"/>
                </a:solidFill>
              </a:rPr>
              <a:t> служили </a:t>
            </a:r>
            <a:r>
              <a:rPr lang="ru-RU" sz="3600" dirty="0" err="1">
                <a:solidFill>
                  <a:schemeClr val="tx2"/>
                </a:solidFill>
              </a:rPr>
              <a:t>державі</a:t>
            </a:r>
            <a:r>
              <a:rPr lang="ru-RU" sz="3600" dirty="0">
                <a:solidFill>
                  <a:schemeClr val="tx2"/>
                </a:solidFill>
              </a:rPr>
              <a:t>. </a:t>
            </a:r>
            <a:r>
              <a:rPr lang="ru-RU" sz="3600" dirty="0" err="1">
                <a:solidFill>
                  <a:schemeClr val="tx2"/>
                </a:solidFill>
              </a:rPr>
              <a:t>Важ­ливими</a:t>
            </a:r>
            <a:r>
              <a:rPr lang="ru-RU" sz="3600" dirty="0">
                <a:solidFill>
                  <a:schemeClr val="tx2"/>
                </a:solidFill>
              </a:rPr>
              <a:t> </a:t>
            </a:r>
            <a:r>
              <a:rPr lang="ru-RU" sz="3600" dirty="0" err="1">
                <a:solidFill>
                  <a:schemeClr val="tx2"/>
                </a:solidFill>
              </a:rPr>
              <a:t>були</a:t>
            </a:r>
            <a:r>
              <a:rPr lang="ru-RU" sz="3600" dirty="0">
                <a:solidFill>
                  <a:schemeClr val="tx2"/>
                </a:solidFill>
              </a:rPr>
              <a:t> й </a:t>
            </a:r>
            <a:r>
              <a:rPr lang="ru-RU" sz="3600" dirty="0" err="1">
                <a:solidFill>
                  <a:schemeClr val="tx2"/>
                </a:solidFill>
              </a:rPr>
              <a:t>обов'язки</a:t>
            </a:r>
            <a:r>
              <a:rPr lang="ru-RU" sz="3600" dirty="0">
                <a:solidFill>
                  <a:schemeClr val="tx2"/>
                </a:solidFill>
              </a:rPr>
              <a:t> </a:t>
            </a:r>
            <a:r>
              <a:rPr lang="ru-RU" sz="3600" dirty="0" err="1">
                <a:solidFill>
                  <a:schemeClr val="tx2"/>
                </a:solidFill>
              </a:rPr>
              <a:t>брати</a:t>
            </a:r>
            <a:r>
              <a:rPr lang="ru-RU" sz="3600" dirty="0">
                <a:solidFill>
                  <a:schemeClr val="tx2"/>
                </a:solidFill>
              </a:rPr>
              <a:t> участь у </a:t>
            </a:r>
            <a:r>
              <a:rPr lang="ru-RU" sz="3600" dirty="0" err="1">
                <a:solidFill>
                  <a:schemeClr val="tx2"/>
                </a:solidFill>
              </a:rPr>
              <a:t>роботі</a:t>
            </a:r>
            <a:r>
              <a:rPr lang="ru-RU" sz="3600" dirty="0">
                <a:solidFill>
                  <a:schemeClr val="tx2"/>
                </a:solidFill>
              </a:rPr>
              <a:t> </a:t>
            </a:r>
            <a:r>
              <a:rPr lang="ru-RU" sz="3600" dirty="0" err="1">
                <a:solidFill>
                  <a:schemeClr val="tx2"/>
                </a:solidFill>
              </a:rPr>
              <a:t>Народних</a:t>
            </a:r>
            <a:r>
              <a:rPr lang="ru-RU" sz="3600" dirty="0">
                <a:solidFill>
                  <a:schemeClr val="tx2"/>
                </a:solidFill>
              </a:rPr>
              <a:t> </a:t>
            </a:r>
            <a:r>
              <a:rPr lang="ru-RU" sz="3600" dirty="0" err="1">
                <a:solidFill>
                  <a:schemeClr val="tx2"/>
                </a:solidFill>
              </a:rPr>
              <a:t>зборів</a:t>
            </a:r>
            <a:r>
              <a:rPr lang="ru-RU" sz="3600" dirty="0">
                <a:solidFill>
                  <a:schemeClr val="tx2"/>
                </a:solidFill>
              </a:rPr>
              <a:t>, </a:t>
            </a:r>
            <a:r>
              <a:rPr lang="ru-RU" sz="3600" dirty="0" err="1">
                <a:solidFill>
                  <a:schemeClr val="tx2"/>
                </a:solidFill>
              </a:rPr>
              <a:t>вико­нувати</a:t>
            </a:r>
            <a:r>
              <a:rPr lang="ru-RU" sz="3600" dirty="0">
                <a:solidFill>
                  <a:schemeClr val="tx2"/>
                </a:solidFill>
              </a:rPr>
              <a:t> </a:t>
            </a:r>
            <a:r>
              <a:rPr lang="ru-RU" sz="3600" dirty="0" err="1">
                <a:solidFill>
                  <a:schemeClr val="tx2"/>
                </a:solidFill>
              </a:rPr>
              <a:t>певні</a:t>
            </a:r>
            <a:r>
              <a:rPr lang="ru-RU" sz="3600" dirty="0">
                <a:solidFill>
                  <a:schemeClr val="tx2"/>
                </a:solidFill>
              </a:rPr>
              <a:t> </a:t>
            </a:r>
            <a:r>
              <a:rPr lang="ru-RU" sz="3600" dirty="0" err="1">
                <a:solidFill>
                  <a:schemeClr val="tx2"/>
                </a:solidFill>
              </a:rPr>
              <a:t>повинності</a:t>
            </a:r>
            <a:r>
              <a:rPr lang="ru-RU" sz="3600" dirty="0">
                <a:solidFill>
                  <a:schemeClr val="tx2"/>
                </a:solidFill>
              </a:rPr>
              <a:t> й </a:t>
            </a:r>
            <a:r>
              <a:rPr lang="ru-RU" sz="3600" dirty="0" err="1">
                <a:solidFill>
                  <a:schemeClr val="tx2"/>
                </a:solidFill>
              </a:rPr>
              <a:t>сплачувати</a:t>
            </a:r>
            <a:r>
              <a:rPr lang="ru-RU" sz="3600" dirty="0">
                <a:solidFill>
                  <a:schemeClr val="tx2"/>
                </a:solidFill>
              </a:rPr>
              <a:t> </a:t>
            </a:r>
            <a:r>
              <a:rPr lang="ru-RU" sz="3600" dirty="0" err="1">
                <a:solidFill>
                  <a:schemeClr val="tx2"/>
                </a:solidFill>
              </a:rPr>
              <a:t>податок</a:t>
            </a:r>
            <a:r>
              <a:rPr lang="ru-RU" sz="3600" dirty="0">
                <a:solidFill>
                  <a:schemeClr val="tx2"/>
                </a:solidFill>
              </a:rPr>
              <a:t> на </a:t>
            </a:r>
            <a:r>
              <a:rPr lang="ru-RU" sz="3600" dirty="0" err="1">
                <a:solidFill>
                  <a:schemeClr val="tx2"/>
                </a:solidFill>
              </a:rPr>
              <a:t>користь</a:t>
            </a:r>
            <a:r>
              <a:rPr lang="ru-RU" sz="3600" dirty="0">
                <a:solidFill>
                  <a:schemeClr val="tx2"/>
                </a:solidFill>
              </a:rPr>
              <a:t> </a:t>
            </a:r>
            <a:r>
              <a:rPr lang="ru-RU" sz="3600" dirty="0" err="1">
                <a:solidFill>
                  <a:schemeClr val="tx2"/>
                </a:solidFill>
              </a:rPr>
              <a:t>суспільства</a:t>
            </a:r>
            <a:r>
              <a:rPr lang="ru-RU" sz="3600" dirty="0">
                <a:solidFill>
                  <a:schemeClr val="tx2"/>
                </a:solidFill>
              </a:rPr>
              <a:t>, </a:t>
            </a:r>
            <a:r>
              <a:rPr lang="ru-RU" sz="3600" dirty="0" err="1">
                <a:solidFill>
                  <a:schemeClr val="tx2"/>
                </a:solidFill>
              </a:rPr>
              <a:t>держави</a:t>
            </a:r>
            <a:r>
              <a:rPr lang="ru-RU" sz="3600" dirty="0">
                <a:solidFill>
                  <a:schemeClr val="tx2"/>
                </a:solidFill>
              </a:rPr>
              <a:t>. </a:t>
            </a:r>
            <a:r>
              <a:rPr lang="ru-RU" sz="3600" dirty="0" err="1">
                <a:solidFill>
                  <a:schemeClr val="tx2"/>
                </a:solidFill>
              </a:rPr>
              <a:t>Найбагатші</a:t>
            </a:r>
            <a:r>
              <a:rPr lang="ru-RU" sz="3600" dirty="0">
                <a:solidFill>
                  <a:schemeClr val="tx2"/>
                </a:solidFill>
              </a:rPr>
              <a:t> </a:t>
            </a:r>
            <a:r>
              <a:rPr lang="ru-RU" sz="3600" dirty="0" err="1">
                <a:solidFill>
                  <a:schemeClr val="tx2"/>
                </a:solidFill>
              </a:rPr>
              <a:t>громадяни</a:t>
            </a:r>
            <a:r>
              <a:rPr lang="ru-RU" sz="3600" dirty="0">
                <a:solidFill>
                  <a:schemeClr val="tx2"/>
                </a:solidFill>
              </a:rPr>
              <a:t> (перший </a:t>
            </a:r>
            <a:r>
              <a:rPr lang="ru-RU" sz="3600" dirty="0" err="1">
                <a:solidFill>
                  <a:schemeClr val="tx2"/>
                </a:solidFill>
              </a:rPr>
              <a:t>розряд</a:t>
            </a:r>
            <a:r>
              <a:rPr lang="ru-RU" sz="3600" dirty="0">
                <a:solidFill>
                  <a:schemeClr val="tx2"/>
                </a:solidFill>
              </a:rPr>
              <a:t>) </a:t>
            </a:r>
            <a:r>
              <a:rPr lang="ru-RU" sz="3600" dirty="0" err="1">
                <a:solidFill>
                  <a:schemeClr val="tx2"/>
                </a:solidFill>
              </a:rPr>
              <a:t>мали</a:t>
            </a:r>
            <a:r>
              <a:rPr lang="ru-RU" sz="3600" dirty="0">
                <a:solidFill>
                  <a:schemeClr val="tx2"/>
                </a:solidFill>
              </a:rPr>
              <a:t> </a:t>
            </a:r>
            <a:r>
              <a:rPr lang="ru-RU" sz="3600" dirty="0" err="1">
                <a:solidFill>
                  <a:schemeClr val="tx2"/>
                </a:solidFill>
              </a:rPr>
              <a:t>ще</a:t>
            </a:r>
            <a:r>
              <a:rPr lang="ru-RU" sz="3600" dirty="0">
                <a:solidFill>
                  <a:schemeClr val="tx2"/>
                </a:solidFill>
              </a:rPr>
              <a:t> один </a:t>
            </a:r>
            <a:r>
              <a:rPr lang="ru-RU" sz="3600" dirty="0" err="1">
                <a:solidFill>
                  <a:schemeClr val="tx2"/>
                </a:solidFill>
              </a:rPr>
              <a:t>обо­в'язок</a:t>
            </a:r>
            <a:r>
              <a:rPr lang="ru-RU" sz="3600" dirty="0">
                <a:solidFill>
                  <a:schemeClr val="tx2"/>
                </a:solidFill>
              </a:rPr>
              <a:t> перед </a:t>
            </a:r>
            <a:r>
              <a:rPr lang="ru-RU" sz="3600" dirty="0" err="1">
                <a:solidFill>
                  <a:schemeClr val="tx2"/>
                </a:solidFill>
              </a:rPr>
              <a:t>суспільством</a:t>
            </a:r>
            <a:r>
              <a:rPr lang="ru-RU" sz="3600" dirty="0">
                <a:solidFill>
                  <a:schemeClr val="tx2"/>
                </a:solidFill>
              </a:rPr>
              <a:t> — так </a:t>
            </a:r>
            <a:r>
              <a:rPr lang="ru-RU" sz="3600" dirty="0" err="1">
                <a:solidFill>
                  <a:schemeClr val="tx2"/>
                </a:solidFill>
              </a:rPr>
              <a:t>звані</a:t>
            </a:r>
            <a:r>
              <a:rPr lang="ru-RU" sz="3600" dirty="0">
                <a:solidFill>
                  <a:schemeClr val="tx2"/>
                </a:solidFill>
              </a:rPr>
              <a:t> </a:t>
            </a:r>
            <a:r>
              <a:rPr lang="ru-RU" sz="3600" dirty="0" err="1">
                <a:solidFill>
                  <a:schemeClr val="tx2"/>
                </a:solidFill>
              </a:rPr>
              <a:t>літургії</a:t>
            </a:r>
            <a:r>
              <a:rPr lang="ru-RU" sz="3600" dirty="0">
                <a:solidFill>
                  <a:schemeClr val="tx2"/>
                </a:solidFill>
              </a:rPr>
              <a:t>. Чим </a:t>
            </a:r>
            <a:r>
              <a:rPr lang="ru-RU" sz="3600" dirty="0" err="1">
                <a:solidFill>
                  <a:schemeClr val="tx2"/>
                </a:solidFill>
              </a:rPr>
              <a:t>багатший</a:t>
            </a:r>
            <a:r>
              <a:rPr lang="ru-RU" sz="3600" dirty="0">
                <a:solidFill>
                  <a:schemeClr val="tx2"/>
                </a:solidFill>
              </a:rPr>
              <a:t> </a:t>
            </a:r>
            <a:r>
              <a:rPr lang="ru-RU" sz="3600" dirty="0" err="1">
                <a:solidFill>
                  <a:schemeClr val="tx2"/>
                </a:solidFill>
              </a:rPr>
              <a:t>був</a:t>
            </a:r>
            <a:r>
              <a:rPr lang="ru-RU" sz="3600" dirty="0">
                <a:solidFill>
                  <a:schemeClr val="tx2"/>
                </a:solidFill>
              </a:rPr>
              <a:t> </a:t>
            </a:r>
            <a:r>
              <a:rPr lang="ru-RU" sz="3600" dirty="0" err="1">
                <a:solidFill>
                  <a:schemeClr val="tx2"/>
                </a:solidFill>
              </a:rPr>
              <a:t>гро­мадянин</a:t>
            </a:r>
            <a:r>
              <a:rPr lang="ru-RU" sz="3600" dirty="0">
                <a:solidFill>
                  <a:schemeClr val="tx2"/>
                </a:solidFill>
              </a:rPr>
              <a:t>, </a:t>
            </a:r>
            <a:r>
              <a:rPr lang="ru-RU" sz="3600" dirty="0" err="1">
                <a:solidFill>
                  <a:schemeClr val="tx2"/>
                </a:solidFill>
              </a:rPr>
              <a:t>тим</a:t>
            </a:r>
            <a:r>
              <a:rPr lang="ru-RU" sz="3600" dirty="0">
                <a:solidFill>
                  <a:schemeClr val="tx2"/>
                </a:solidFill>
              </a:rPr>
              <a:t> </a:t>
            </a:r>
            <a:r>
              <a:rPr lang="ru-RU" sz="3600" dirty="0" err="1">
                <a:solidFill>
                  <a:schemeClr val="tx2"/>
                </a:solidFill>
              </a:rPr>
              <a:t>складнішими</a:t>
            </a:r>
            <a:r>
              <a:rPr lang="ru-RU" sz="3600" dirty="0">
                <a:solidFill>
                  <a:schemeClr val="tx2"/>
                </a:solidFill>
              </a:rPr>
              <a:t> </a:t>
            </a:r>
            <a:r>
              <a:rPr lang="ru-RU" sz="3600" dirty="0" err="1">
                <a:solidFill>
                  <a:schemeClr val="tx2"/>
                </a:solidFill>
              </a:rPr>
              <a:t>були</a:t>
            </a:r>
            <a:r>
              <a:rPr lang="ru-RU" sz="3600" dirty="0">
                <a:solidFill>
                  <a:schemeClr val="tx2"/>
                </a:solidFill>
              </a:rPr>
              <a:t> </a:t>
            </a:r>
            <a:r>
              <a:rPr lang="ru-RU" sz="3600" dirty="0" err="1">
                <a:solidFill>
                  <a:schemeClr val="tx2"/>
                </a:solidFill>
              </a:rPr>
              <a:t>літургії</a:t>
            </a:r>
            <a:r>
              <a:rPr lang="ru-RU" sz="3600" dirty="0">
                <a:solidFill>
                  <a:schemeClr val="tx2"/>
                </a:solidFill>
              </a:rPr>
              <a:t>, </a:t>
            </a:r>
            <a:r>
              <a:rPr lang="ru-RU" sz="3600" dirty="0" err="1">
                <a:solidFill>
                  <a:schemeClr val="tx2"/>
                </a:solidFill>
              </a:rPr>
              <a:t>пов'язані</a:t>
            </a:r>
            <a:r>
              <a:rPr lang="ru-RU" sz="3600" dirty="0">
                <a:solidFill>
                  <a:schemeClr val="tx2"/>
                </a:solidFill>
              </a:rPr>
              <a:t> </a:t>
            </a:r>
            <a:r>
              <a:rPr lang="ru-RU" sz="3600" dirty="0" err="1">
                <a:solidFill>
                  <a:schemeClr val="tx2"/>
                </a:solidFill>
              </a:rPr>
              <a:t>зазвичай</a:t>
            </a:r>
            <a:r>
              <a:rPr lang="ru-RU" sz="3600" dirty="0">
                <a:solidFill>
                  <a:schemeClr val="tx2"/>
                </a:solidFill>
              </a:rPr>
              <a:t> </a:t>
            </a:r>
            <a:r>
              <a:rPr lang="ru-RU" sz="3600" dirty="0" err="1">
                <a:solidFill>
                  <a:schemeClr val="tx2"/>
                </a:solidFill>
              </a:rPr>
              <a:t>зі</a:t>
            </a:r>
            <a:r>
              <a:rPr lang="ru-RU" sz="3600" dirty="0">
                <a:solidFill>
                  <a:schemeClr val="tx2"/>
                </a:solidFill>
              </a:rPr>
              <a:t> </a:t>
            </a:r>
            <a:r>
              <a:rPr lang="ru-RU" sz="3600" dirty="0" err="1">
                <a:solidFill>
                  <a:schemeClr val="tx2"/>
                </a:solidFill>
              </a:rPr>
              <a:t>значни­ми</a:t>
            </a:r>
            <a:r>
              <a:rPr lang="ru-RU" sz="3600" dirty="0">
                <a:solidFill>
                  <a:schemeClr val="tx2"/>
                </a:solidFill>
              </a:rPr>
              <a:t> </a:t>
            </a:r>
            <a:r>
              <a:rPr lang="ru-RU" sz="3600" dirty="0" err="1">
                <a:solidFill>
                  <a:schemeClr val="tx2"/>
                </a:solidFill>
              </a:rPr>
              <a:t>видатками</a:t>
            </a:r>
            <a:r>
              <a:rPr lang="ru-RU" sz="3600" dirty="0">
                <a:solidFill>
                  <a:schemeClr val="tx2"/>
                </a:solidFill>
              </a:rPr>
              <a:t>. </a:t>
            </a:r>
            <a:r>
              <a:rPr lang="ru-RU" sz="3600" dirty="0" err="1">
                <a:solidFill>
                  <a:schemeClr val="tx2"/>
                </a:solidFill>
              </a:rPr>
              <a:t>Літургії</a:t>
            </a:r>
            <a:r>
              <a:rPr lang="ru-RU" sz="3600" dirty="0">
                <a:solidFill>
                  <a:schemeClr val="tx2"/>
                </a:solidFill>
              </a:rPr>
              <a:t> </a:t>
            </a:r>
            <a:r>
              <a:rPr lang="ru-RU" sz="3600" dirty="0" err="1">
                <a:solidFill>
                  <a:schemeClr val="tx2"/>
                </a:solidFill>
              </a:rPr>
              <a:t>поділяли</a:t>
            </a:r>
            <a:r>
              <a:rPr lang="ru-RU" sz="3600" dirty="0">
                <a:solidFill>
                  <a:schemeClr val="tx2"/>
                </a:solidFill>
              </a:rPr>
              <a:t> на </a:t>
            </a:r>
            <a:r>
              <a:rPr lang="ru-RU" sz="3600" dirty="0" err="1">
                <a:solidFill>
                  <a:schemeClr val="tx2"/>
                </a:solidFill>
              </a:rPr>
              <a:t>звичайні</a:t>
            </a:r>
            <a:r>
              <a:rPr lang="ru-RU" sz="3600" dirty="0">
                <a:solidFill>
                  <a:schemeClr val="tx2"/>
                </a:solidFill>
              </a:rPr>
              <a:t>, </a:t>
            </a:r>
            <a:r>
              <a:rPr lang="ru-RU" sz="3600" dirty="0" err="1">
                <a:solidFill>
                  <a:schemeClr val="tx2"/>
                </a:solidFill>
              </a:rPr>
              <a:t>тобто</a:t>
            </a:r>
            <a:r>
              <a:rPr lang="ru-RU" sz="3600" dirty="0">
                <a:solidFill>
                  <a:schemeClr val="tx2"/>
                </a:solidFill>
              </a:rPr>
              <a:t> </a:t>
            </a:r>
            <a:r>
              <a:rPr lang="ru-RU" sz="3600" dirty="0" err="1">
                <a:solidFill>
                  <a:schemeClr val="tx2"/>
                </a:solidFill>
              </a:rPr>
              <a:t>такі</a:t>
            </a:r>
            <a:r>
              <a:rPr lang="ru-RU" sz="3600" dirty="0">
                <a:solidFill>
                  <a:schemeClr val="tx2"/>
                </a:solidFill>
              </a:rPr>
              <a:t>, </a:t>
            </a:r>
            <a:r>
              <a:rPr lang="ru-RU" sz="3600" dirty="0" err="1">
                <a:solidFill>
                  <a:schemeClr val="tx2"/>
                </a:solidFill>
              </a:rPr>
              <a:t>які</a:t>
            </a:r>
            <a:r>
              <a:rPr lang="ru-RU" sz="3600" dirty="0">
                <a:solidFill>
                  <a:schemeClr val="tx2"/>
                </a:solidFill>
              </a:rPr>
              <a:t> повторю-</a:t>
            </a:r>
          </a:p>
          <a:p>
            <a:pPr marL="285750" lvl="0" indent="-285750" algn="just">
              <a:buFont typeface="Wingdings" pitchFamily="2" charset="2"/>
              <a:buChar char="q"/>
            </a:pPr>
            <a:endParaRPr lang="ru-RU" sz="3600" dirty="0">
              <a:solidFill>
                <a:schemeClr val="tx2"/>
              </a:solidFill>
            </a:endParaRPr>
          </a:p>
          <a:p>
            <a:pPr marL="285750" lvl="0" indent="-285750" algn="just">
              <a:buFont typeface="Wingdings" pitchFamily="2" charset="2"/>
              <a:buChar char="q"/>
            </a:pPr>
            <a:r>
              <a:rPr lang="ru-RU" sz="3600" dirty="0" err="1">
                <a:solidFill>
                  <a:schemeClr val="tx2"/>
                </a:solidFill>
              </a:rPr>
              <a:t>валися</a:t>
            </a:r>
            <a:r>
              <a:rPr lang="ru-RU" sz="3600" dirty="0">
                <a:solidFill>
                  <a:schemeClr val="tx2"/>
                </a:solidFill>
              </a:rPr>
              <a:t> регулярно, </a:t>
            </a:r>
            <a:r>
              <a:rPr lang="ru-RU" sz="3600" dirty="0" err="1">
                <a:solidFill>
                  <a:schemeClr val="tx2"/>
                </a:solidFill>
              </a:rPr>
              <a:t>щороку</a:t>
            </a:r>
            <a:r>
              <a:rPr lang="ru-RU" sz="3600" dirty="0">
                <a:solidFill>
                  <a:schemeClr val="tx2"/>
                </a:solidFill>
              </a:rPr>
              <a:t>, і </a:t>
            </a:r>
            <a:r>
              <a:rPr lang="ru-RU" sz="3600" dirty="0" err="1">
                <a:solidFill>
                  <a:schemeClr val="tx2"/>
                </a:solidFill>
              </a:rPr>
              <a:t>надзвичайні</a:t>
            </a:r>
            <a:r>
              <a:rPr lang="ru-RU" sz="3600" dirty="0">
                <a:solidFill>
                  <a:schemeClr val="tx2"/>
                </a:solidFill>
              </a:rPr>
              <a:t>. До </a:t>
            </a:r>
            <a:r>
              <a:rPr lang="ru-RU" sz="3600" dirty="0" err="1">
                <a:solidFill>
                  <a:schemeClr val="tx2"/>
                </a:solidFill>
              </a:rPr>
              <a:t>звичайних</a:t>
            </a:r>
            <a:r>
              <a:rPr lang="ru-RU" sz="3600" dirty="0">
                <a:solidFill>
                  <a:schemeClr val="tx2"/>
                </a:solidFill>
              </a:rPr>
              <a:t> належали хо-</a:t>
            </a:r>
            <a:r>
              <a:rPr lang="ru-RU" sz="3600" dirty="0" err="1">
                <a:solidFill>
                  <a:schemeClr val="tx2"/>
                </a:solidFill>
              </a:rPr>
              <a:t>регії</a:t>
            </a:r>
            <a:r>
              <a:rPr lang="ru-RU" sz="3600" dirty="0">
                <a:solidFill>
                  <a:schemeClr val="tx2"/>
                </a:solidFill>
              </a:rPr>
              <a:t> (</a:t>
            </a:r>
            <a:r>
              <a:rPr lang="ru-RU" sz="3600" dirty="0" err="1">
                <a:solidFill>
                  <a:schemeClr val="tx2"/>
                </a:solidFill>
              </a:rPr>
              <a:t>організація</a:t>
            </a:r>
            <a:r>
              <a:rPr lang="ru-RU" sz="3600" dirty="0">
                <a:solidFill>
                  <a:schemeClr val="tx2"/>
                </a:solidFill>
              </a:rPr>
              <a:t> і </a:t>
            </a:r>
            <a:r>
              <a:rPr lang="ru-RU" sz="3600" dirty="0" err="1">
                <a:solidFill>
                  <a:schemeClr val="tx2"/>
                </a:solidFill>
              </a:rPr>
              <a:t>фінансування</a:t>
            </a:r>
            <a:r>
              <a:rPr lang="ru-RU" sz="3600" dirty="0">
                <a:solidFill>
                  <a:schemeClr val="tx2"/>
                </a:solidFill>
              </a:rPr>
              <a:t> </a:t>
            </a:r>
            <a:r>
              <a:rPr lang="ru-RU" sz="3600" dirty="0" err="1">
                <a:solidFill>
                  <a:schemeClr val="tx2"/>
                </a:solidFill>
              </a:rPr>
              <a:t>музичних</a:t>
            </a:r>
            <a:r>
              <a:rPr lang="ru-RU" sz="3600" dirty="0">
                <a:solidFill>
                  <a:schemeClr val="tx2"/>
                </a:solidFill>
              </a:rPr>
              <a:t>, </a:t>
            </a:r>
            <a:r>
              <a:rPr lang="ru-RU" sz="3600" dirty="0" err="1">
                <a:solidFill>
                  <a:schemeClr val="tx2"/>
                </a:solidFill>
              </a:rPr>
              <a:t>хорових</a:t>
            </a:r>
            <a:r>
              <a:rPr lang="ru-RU" sz="3600" dirty="0">
                <a:solidFill>
                  <a:schemeClr val="tx2"/>
                </a:solidFill>
              </a:rPr>
              <a:t>, </a:t>
            </a:r>
            <a:r>
              <a:rPr lang="ru-RU" sz="3600" dirty="0" err="1">
                <a:solidFill>
                  <a:schemeClr val="tx2"/>
                </a:solidFill>
              </a:rPr>
              <a:t>поетичних</a:t>
            </a:r>
            <a:r>
              <a:rPr lang="ru-RU" sz="3600" dirty="0">
                <a:solidFill>
                  <a:schemeClr val="tx2"/>
                </a:solidFill>
              </a:rPr>
              <a:t> </a:t>
            </a:r>
            <a:r>
              <a:rPr lang="ru-RU" sz="3600" dirty="0" err="1">
                <a:solidFill>
                  <a:schemeClr val="tx2"/>
                </a:solidFill>
              </a:rPr>
              <a:t>зма­гань</a:t>
            </a:r>
            <a:r>
              <a:rPr lang="ru-RU" sz="3600" dirty="0">
                <a:solidFill>
                  <a:schemeClr val="tx2"/>
                </a:solidFill>
              </a:rPr>
              <a:t>, </a:t>
            </a:r>
            <a:r>
              <a:rPr lang="ru-RU" sz="3600" dirty="0" err="1">
                <a:solidFill>
                  <a:schemeClr val="tx2"/>
                </a:solidFill>
              </a:rPr>
              <a:t>театральних</a:t>
            </a:r>
            <a:r>
              <a:rPr lang="ru-RU" sz="3600" dirty="0">
                <a:solidFill>
                  <a:schemeClr val="tx2"/>
                </a:solidFill>
              </a:rPr>
              <a:t> </a:t>
            </a:r>
            <a:r>
              <a:rPr lang="ru-RU" sz="3600" dirty="0" err="1">
                <a:solidFill>
                  <a:schemeClr val="tx2"/>
                </a:solidFill>
              </a:rPr>
              <a:t>вистав</a:t>
            </a:r>
            <a:r>
              <a:rPr lang="ru-RU" sz="3600" dirty="0">
                <a:solidFill>
                  <a:schemeClr val="tx2"/>
                </a:solidFill>
              </a:rPr>
              <a:t> та </a:t>
            </a:r>
            <a:r>
              <a:rPr lang="ru-RU" sz="3600" dirty="0" err="1">
                <a:solidFill>
                  <a:schemeClr val="tx2"/>
                </a:solidFill>
              </a:rPr>
              <a:t>ін</a:t>
            </a:r>
            <a:r>
              <a:rPr lang="ru-RU" sz="3600" dirty="0">
                <a:solidFill>
                  <a:schemeClr val="tx2"/>
                </a:solidFill>
              </a:rPr>
              <a:t>.), </a:t>
            </a:r>
            <a:r>
              <a:rPr lang="ru-RU" sz="3600" dirty="0" err="1">
                <a:solidFill>
                  <a:schemeClr val="tx2"/>
                </a:solidFill>
              </a:rPr>
              <a:t>гімнасіархії</a:t>
            </a:r>
            <a:r>
              <a:rPr lang="ru-RU" sz="3600" dirty="0">
                <a:solidFill>
                  <a:schemeClr val="tx2"/>
                </a:solidFill>
              </a:rPr>
              <a:t> (</a:t>
            </a:r>
            <a:r>
              <a:rPr lang="ru-RU" sz="3600" dirty="0" err="1">
                <a:solidFill>
                  <a:schemeClr val="tx2"/>
                </a:solidFill>
              </a:rPr>
              <a:t>організація</a:t>
            </a:r>
            <a:r>
              <a:rPr lang="ru-RU" sz="3600" dirty="0">
                <a:solidFill>
                  <a:schemeClr val="tx2"/>
                </a:solidFill>
              </a:rPr>
              <a:t> і </a:t>
            </a:r>
            <a:r>
              <a:rPr lang="ru-RU" sz="3600" dirty="0" err="1">
                <a:solidFill>
                  <a:schemeClr val="tx2"/>
                </a:solidFill>
              </a:rPr>
              <a:t>харчування</a:t>
            </a:r>
            <a:r>
              <a:rPr lang="ru-RU" sz="3600" dirty="0">
                <a:solidFill>
                  <a:schemeClr val="tx2"/>
                </a:solidFill>
              </a:rPr>
              <a:t> </a:t>
            </a:r>
            <a:r>
              <a:rPr lang="ru-RU" sz="3600" dirty="0" err="1">
                <a:solidFill>
                  <a:schemeClr val="tx2"/>
                </a:solidFill>
              </a:rPr>
              <a:t>учасників</a:t>
            </a:r>
            <a:r>
              <a:rPr lang="ru-RU" sz="3600" dirty="0">
                <a:solidFill>
                  <a:schemeClr val="tx2"/>
                </a:solidFill>
              </a:rPr>
              <a:t> </a:t>
            </a:r>
            <a:r>
              <a:rPr lang="ru-RU" sz="3600" dirty="0" err="1">
                <a:solidFill>
                  <a:schemeClr val="tx2"/>
                </a:solidFill>
              </a:rPr>
              <a:t>спортивних</a:t>
            </a:r>
            <a:r>
              <a:rPr lang="ru-RU" sz="3600" dirty="0">
                <a:solidFill>
                  <a:schemeClr val="tx2"/>
                </a:solidFill>
              </a:rPr>
              <a:t> </a:t>
            </a:r>
            <a:r>
              <a:rPr lang="ru-RU" sz="3600" dirty="0" err="1">
                <a:solidFill>
                  <a:schemeClr val="tx2"/>
                </a:solidFill>
              </a:rPr>
              <a:t>змагань</a:t>
            </a:r>
            <a:r>
              <a:rPr lang="ru-RU" sz="3600" dirty="0">
                <a:solidFill>
                  <a:schemeClr val="tx2"/>
                </a:solidFill>
              </a:rPr>
              <a:t>), </a:t>
            </a:r>
            <a:r>
              <a:rPr lang="ru-RU" sz="3600" dirty="0" err="1">
                <a:solidFill>
                  <a:schemeClr val="tx2"/>
                </a:solidFill>
              </a:rPr>
              <a:t>фінансування</a:t>
            </a:r>
            <a:r>
              <a:rPr lang="ru-RU" sz="3600" dirty="0">
                <a:solidFill>
                  <a:schemeClr val="tx2"/>
                </a:solidFill>
              </a:rPr>
              <a:t> </a:t>
            </a:r>
            <a:r>
              <a:rPr lang="ru-RU" sz="3600" dirty="0" err="1">
                <a:solidFill>
                  <a:schemeClr val="tx2"/>
                </a:solidFill>
              </a:rPr>
              <a:t>спільних</a:t>
            </a:r>
            <a:r>
              <a:rPr lang="ru-RU" sz="3600" dirty="0">
                <a:solidFill>
                  <a:schemeClr val="tx2"/>
                </a:solidFill>
              </a:rPr>
              <a:t> </a:t>
            </a:r>
            <a:r>
              <a:rPr lang="ru-RU" sz="3600" dirty="0" err="1">
                <a:solidFill>
                  <a:schemeClr val="tx2"/>
                </a:solidFill>
              </a:rPr>
              <a:t>обідів</a:t>
            </a:r>
            <a:r>
              <a:rPr lang="ru-RU" sz="3600" dirty="0">
                <a:solidFill>
                  <a:schemeClr val="tx2"/>
                </a:solidFill>
              </a:rPr>
              <a:t> </a:t>
            </a:r>
            <a:r>
              <a:rPr lang="ru-RU" sz="3600" dirty="0" err="1">
                <a:solidFill>
                  <a:schemeClr val="tx2"/>
                </a:solidFill>
              </a:rPr>
              <a:t>під</a:t>
            </a:r>
            <a:r>
              <a:rPr lang="ru-RU" sz="3600" dirty="0">
                <a:solidFill>
                  <a:schemeClr val="tx2"/>
                </a:solidFill>
              </a:rPr>
              <a:t> час </a:t>
            </a:r>
            <a:r>
              <a:rPr lang="ru-RU" sz="3600" dirty="0" err="1">
                <a:solidFill>
                  <a:schemeClr val="tx2"/>
                </a:solidFill>
              </a:rPr>
              <a:t>різних</a:t>
            </a:r>
            <a:r>
              <a:rPr lang="ru-RU" sz="3600" dirty="0">
                <a:solidFill>
                  <a:schemeClr val="tx2"/>
                </a:solidFill>
              </a:rPr>
              <a:t> </a:t>
            </a:r>
            <a:r>
              <a:rPr lang="ru-RU" sz="3600" dirty="0" err="1">
                <a:solidFill>
                  <a:schemeClr val="tx2"/>
                </a:solidFill>
              </a:rPr>
              <a:t>святкувань</a:t>
            </a:r>
            <a:r>
              <a:rPr lang="ru-RU" sz="3600" dirty="0">
                <a:solidFill>
                  <a:schemeClr val="tx2"/>
                </a:solidFill>
              </a:rPr>
              <a:t> та </a:t>
            </a:r>
            <a:r>
              <a:rPr lang="ru-RU" sz="3600" dirty="0" err="1">
                <a:solidFill>
                  <a:schemeClr val="tx2"/>
                </a:solidFill>
              </a:rPr>
              <a:t>ін</a:t>
            </a:r>
            <a:r>
              <a:rPr lang="ru-RU" sz="3600" dirty="0">
                <a:solidFill>
                  <a:schemeClr val="tx2"/>
                </a:solidFill>
              </a:rPr>
              <a:t>.</a:t>
            </a:r>
          </a:p>
          <a:p>
            <a:pPr marL="285750" lvl="0" indent="-285750" algn="just">
              <a:buFont typeface="Wingdings" pitchFamily="2" charset="2"/>
              <a:buChar char="q"/>
            </a:pPr>
            <a:endParaRPr lang="ru-RU" sz="3600" dirty="0">
              <a:solidFill>
                <a:schemeClr val="tx2"/>
              </a:solidFill>
            </a:endParaRPr>
          </a:p>
          <a:p>
            <a:pPr marL="285750" lvl="0" indent="-285750" algn="just">
              <a:buFont typeface="Wingdings" pitchFamily="2" charset="2"/>
              <a:buChar char="q"/>
            </a:pPr>
            <a:r>
              <a:rPr lang="ru-RU" sz="3600" dirty="0">
                <a:solidFill>
                  <a:schemeClr val="tx2"/>
                </a:solidFill>
              </a:rPr>
              <a:t>До </a:t>
            </a:r>
            <a:r>
              <a:rPr lang="ru-RU" sz="3600" dirty="0" err="1">
                <a:solidFill>
                  <a:schemeClr val="tx2"/>
                </a:solidFill>
              </a:rPr>
              <a:t>надзвичайних</a:t>
            </a:r>
            <a:r>
              <a:rPr lang="ru-RU" sz="3600" dirty="0">
                <a:solidFill>
                  <a:schemeClr val="tx2"/>
                </a:solidFill>
              </a:rPr>
              <a:t> </a:t>
            </a:r>
            <a:r>
              <a:rPr lang="ru-RU" sz="3600" dirty="0" err="1">
                <a:solidFill>
                  <a:schemeClr val="tx2"/>
                </a:solidFill>
              </a:rPr>
              <a:t>літургій</a:t>
            </a:r>
            <a:r>
              <a:rPr lang="ru-RU" sz="3600" dirty="0">
                <a:solidFill>
                  <a:schemeClr val="tx2"/>
                </a:solidFill>
              </a:rPr>
              <a:t> </a:t>
            </a:r>
            <a:r>
              <a:rPr lang="ru-RU" sz="3600" dirty="0" err="1">
                <a:solidFill>
                  <a:schemeClr val="tx2"/>
                </a:solidFill>
              </a:rPr>
              <a:t>відносили</a:t>
            </a:r>
            <a:r>
              <a:rPr lang="ru-RU" sz="3600" dirty="0">
                <a:solidFill>
                  <a:schemeClr val="tx2"/>
                </a:solidFill>
              </a:rPr>
              <a:t> </a:t>
            </a:r>
            <a:r>
              <a:rPr lang="ru-RU" sz="3600" dirty="0" err="1">
                <a:solidFill>
                  <a:schemeClr val="tx2"/>
                </a:solidFill>
              </a:rPr>
              <a:t>трієрархію</a:t>
            </a:r>
            <a:r>
              <a:rPr lang="ru-RU" sz="3600" dirty="0">
                <a:solidFill>
                  <a:schemeClr val="tx2"/>
                </a:solidFill>
              </a:rPr>
              <a:t> — </a:t>
            </a:r>
            <a:r>
              <a:rPr lang="ru-RU" sz="3600" dirty="0" err="1">
                <a:solidFill>
                  <a:schemeClr val="tx2"/>
                </a:solidFill>
              </a:rPr>
              <a:t>обов'язок</a:t>
            </a:r>
            <a:r>
              <a:rPr lang="ru-RU" sz="3600" dirty="0">
                <a:solidFill>
                  <a:schemeClr val="tx2"/>
                </a:solidFill>
              </a:rPr>
              <a:t> </a:t>
            </a:r>
            <a:r>
              <a:rPr lang="ru-RU" sz="3600" dirty="0" err="1">
                <a:solidFill>
                  <a:schemeClr val="tx2"/>
                </a:solidFill>
              </a:rPr>
              <a:t>спо­рядити</a:t>
            </a:r>
            <a:r>
              <a:rPr lang="ru-RU" sz="3600" dirty="0">
                <a:solidFill>
                  <a:schemeClr val="tx2"/>
                </a:solidFill>
              </a:rPr>
              <a:t> </a:t>
            </a:r>
            <a:r>
              <a:rPr lang="ru-RU" sz="3600" dirty="0" err="1">
                <a:solidFill>
                  <a:schemeClr val="tx2"/>
                </a:solidFill>
              </a:rPr>
              <a:t>військовий</a:t>
            </a:r>
            <a:r>
              <a:rPr lang="ru-RU" sz="3600" dirty="0">
                <a:solidFill>
                  <a:schemeClr val="tx2"/>
                </a:solidFill>
              </a:rPr>
              <a:t> </a:t>
            </a:r>
            <a:r>
              <a:rPr lang="ru-RU" sz="3600" dirty="0" err="1">
                <a:solidFill>
                  <a:schemeClr val="tx2"/>
                </a:solidFill>
              </a:rPr>
              <a:t>корабель</a:t>
            </a:r>
            <a:r>
              <a:rPr lang="ru-RU" sz="3600" dirty="0">
                <a:solidFill>
                  <a:schemeClr val="tx2"/>
                </a:solidFill>
              </a:rPr>
              <a:t>. Держава давала </a:t>
            </a:r>
            <a:r>
              <a:rPr lang="ru-RU" sz="3600" dirty="0" err="1">
                <a:solidFill>
                  <a:schemeClr val="tx2"/>
                </a:solidFill>
              </a:rPr>
              <a:t>громадянину</a:t>
            </a:r>
            <a:r>
              <a:rPr lang="ru-RU" sz="3600" dirty="0">
                <a:solidFill>
                  <a:schemeClr val="tx2"/>
                </a:solidFill>
              </a:rPr>
              <a:t> </a:t>
            </a:r>
            <a:r>
              <a:rPr lang="ru-RU" sz="3600" dirty="0" err="1">
                <a:solidFill>
                  <a:schemeClr val="tx2"/>
                </a:solidFill>
              </a:rPr>
              <a:t>готовий</a:t>
            </a:r>
            <a:r>
              <a:rPr lang="ru-RU" sz="3600" dirty="0">
                <a:solidFill>
                  <a:schemeClr val="tx2"/>
                </a:solidFill>
              </a:rPr>
              <a:t> корпус корабля з </a:t>
            </a:r>
            <a:r>
              <a:rPr lang="ru-RU" sz="3600" dirty="0" err="1">
                <a:solidFill>
                  <a:schemeClr val="tx2"/>
                </a:solidFill>
              </a:rPr>
              <a:t>тим</a:t>
            </a:r>
            <a:r>
              <a:rPr lang="ru-RU" sz="3600" dirty="0">
                <a:solidFill>
                  <a:schemeClr val="tx2"/>
                </a:solidFill>
              </a:rPr>
              <a:t>, </a:t>
            </a:r>
            <a:r>
              <a:rPr lang="ru-RU" sz="3600" dirty="0" err="1">
                <a:solidFill>
                  <a:schemeClr val="tx2"/>
                </a:solidFill>
              </a:rPr>
              <a:t>щоб</a:t>
            </a:r>
            <a:r>
              <a:rPr lang="ru-RU" sz="3600" dirty="0">
                <a:solidFill>
                  <a:schemeClr val="tx2"/>
                </a:solidFill>
              </a:rPr>
              <a:t> </a:t>
            </a:r>
            <a:r>
              <a:rPr lang="ru-RU" sz="3600" dirty="0" err="1">
                <a:solidFill>
                  <a:schemeClr val="tx2"/>
                </a:solidFill>
              </a:rPr>
              <a:t>він</a:t>
            </a:r>
            <a:r>
              <a:rPr lang="ru-RU" sz="3600" dirty="0">
                <a:solidFill>
                  <a:schemeClr val="tx2"/>
                </a:solidFill>
              </a:rPr>
              <a:t> </a:t>
            </a:r>
            <a:r>
              <a:rPr lang="ru-RU" sz="3600" dirty="0" err="1">
                <a:solidFill>
                  <a:schemeClr val="tx2"/>
                </a:solidFill>
              </a:rPr>
              <a:t>повністю</a:t>
            </a:r>
            <a:r>
              <a:rPr lang="ru-RU" sz="3600" dirty="0">
                <a:solidFill>
                  <a:schemeClr val="tx2"/>
                </a:solidFill>
              </a:rPr>
              <a:t> </a:t>
            </a:r>
            <a:r>
              <a:rPr lang="ru-RU" sz="3600" dirty="0" err="1">
                <a:solidFill>
                  <a:schemeClr val="tx2"/>
                </a:solidFill>
              </a:rPr>
              <a:t>його</a:t>
            </a:r>
            <a:r>
              <a:rPr lang="ru-RU" sz="3600" dirty="0">
                <a:solidFill>
                  <a:schemeClr val="tx2"/>
                </a:solidFill>
              </a:rPr>
              <a:t> </a:t>
            </a:r>
            <a:r>
              <a:rPr lang="ru-RU" sz="3600" dirty="0" err="1">
                <a:solidFill>
                  <a:schemeClr val="tx2"/>
                </a:solidFill>
              </a:rPr>
              <a:t>обладнав</a:t>
            </a:r>
            <a:r>
              <a:rPr lang="ru-RU" sz="3600" dirty="0">
                <a:solidFill>
                  <a:schemeClr val="tx2"/>
                </a:solidFill>
              </a:rPr>
              <a:t>, </a:t>
            </a:r>
            <a:r>
              <a:rPr lang="ru-RU" sz="3600" dirty="0" err="1">
                <a:solidFill>
                  <a:schemeClr val="tx2"/>
                </a:solidFill>
              </a:rPr>
              <a:t>забезпечив</a:t>
            </a:r>
            <a:r>
              <a:rPr lang="ru-RU" sz="3600" dirty="0">
                <a:solidFill>
                  <a:schemeClr val="tx2"/>
                </a:solidFill>
              </a:rPr>
              <a:t> </a:t>
            </a:r>
            <a:r>
              <a:rPr lang="ru-RU" sz="3600" dirty="0" err="1">
                <a:solidFill>
                  <a:schemeClr val="tx2"/>
                </a:solidFill>
              </a:rPr>
              <a:t>усім</a:t>
            </a:r>
            <a:r>
              <a:rPr lang="ru-RU" sz="3600" dirty="0">
                <a:solidFill>
                  <a:schemeClr val="tx2"/>
                </a:solidFill>
              </a:rPr>
              <a:t> </a:t>
            </a:r>
            <a:r>
              <a:rPr lang="ru-RU" sz="3600" dirty="0" err="1">
                <a:solidFill>
                  <a:schemeClr val="tx2"/>
                </a:solidFill>
              </a:rPr>
              <a:t>необхідним</a:t>
            </a:r>
            <a:r>
              <a:rPr lang="ru-RU" sz="3600" dirty="0">
                <a:solidFill>
                  <a:schemeClr val="tx2"/>
                </a:solidFill>
              </a:rPr>
              <a:t> для </a:t>
            </a:r>
            <a:r>
              <a:rPr lang="ru-RU" sz="3600" dirty="0" err="1">
                <a:solidFill>
                  <a:schemeClr val="tx2"/>
                </a:solidFill>
              </a:rPr>
              <a:t>плавання</a:t>
            </a:r>
            <a:r>
              <a:rPr lang="ru-RU" sz="3600" dirty="0">
                <a:solidFill>
                  <a:schemeClr val="tx2"/>
                </a:solidFill>
              </a:rPr>
              <a:t>. За </a:t>
            </a:r>
            <a:r>
              <a:rPr lang="ru-RU" sz="3600" dirty="0" err="1">
                <a:solidFill>
                  <a:schemeClr val="tx2"/>
                </a:solidFill>
              </a:rPr>
              <a:t>це</a:t>
            </a:r>
            <a:r>
              <a:rPr lang="ru-RU" sz="3600" dirty="0">
                <a:solidFill>
                  <a:schemeClr val="tx2"/>
                </a:solidFill>
              </a:rPr>
              <a:t> такому </a:t>
            </a:r>
            <a:r>
              <a:rPr lang="ru-RU" sz="3600" dirty="0" err="1">
                <a:solidFill>
                  <a:schemeClr val="tx2"/>
                </a:solidFill>
              </a:rPr>
              <a:t>громадянинові</a:t>
            </a:r>
            <a:r>
              <a:rPr lang="ru-RU" sz="3600" dirty="0">
                <a:solidFill>
                  <a:schemeClr val="tx2"/>
                </a:solidFill>
              </a:rPr>
              <a:t> давалась </a:t>
            </a:r>
            <a:r>
              <a:rPr lang="ru-RU" sz="3600" dirty="0" err="1">
                <a:solidFill>
                  <a:schemeClr val="tx2"/>
                </a:solidFill>
              </a:rPr>
              <a:t>змога</a:t>
            </a:r>
            <a:r>
              <a:rPr lang="ru-RU" sz="3600" dirty="0">
                <a:solidFill>
                  <a:schemeClr val="tx2"/>
                </a:solidFill>
              </a:rPr>
              <a:t> </a:t>
            </a:r>
            <a:r>
              <a:rPr lang="ru-RU" sz="3600" dirty="0" err="1">
                <a:solidFill>
                  <a:schemeClr val="tx2"/>
                </a:solidFill>
              </a:rPr>
              <a:t>рік</a:t>
            </a:r>
            <a:r>
              <a:rPr lang="ru-RU" sz="3600" dirty="0">
                <a:solidFill>
                  <a:schemeClr val="tx2"/>
                </a:solidFill>
              </a:rPr>
              <a:t> </a:t>
            </a:r>
            <a:r>
              <a:rPr lang="ru-RU" sz="3600" dirty="0" err="1">
                <a:solidFill>
                  <a:schemeClr val="tx2"/>
                </a:solidFill>
              </a:rPr>
              <a:t>командувати</a:t>
            </a:r>
            <a:r>
              <a:rPr lang="ru-RU" sz="3600" dirty="0">
                <a:solidFill>
                  <a:schemeClr val="tx2"/>
                </a:solidFill>
              </a:rPr>
              <a:t> </a:t>
            </a:r>
            <a:r>
              <a:rPr lang="ru-RU" sz="3600" dirty="0" err="1">
                <a:solidFill>
                  <a:schemeClr val="tx2"/>
                </a:solidFill>
              </a:rPr>
              <a:t>цим</a:t>
            </a:r>
            <a:r>
              <a:rPr lang="ru-RU" sz="3600" dirty="0">
                <a:solidFill>
                  <a:schemeClr val="tx2"/>
                </a:solidFill>
              </a:rPr>
              <a:t> кораблем з правом </a:t>
            </a:r>
            <a:r>
              <a:rPr lang="ru-RU" sz="3600" dirty="0" err="1">
                <a:solidFill>
                  <a:schemeClr val="tx2"/>
                </a:solidFill>
              </a:rPr>
              <a:t>отримання</a:t>
            </a:r>
            <a:r>
              <a:rPr lang="ru-RU" sz="3600" dirty="0">
                <a:solidFill>
                  <a:schemeClr val="tx2"/>
                </a:solidFill>
              </a:rPr>
              <a:t> </a:t>
            </a:r>
            <a:r>
              <a:rPr lang="ru-RU" sz="3600" dirty="0" err="1">
                <a:solidFill>
                  <a:schemeClr val="tx2"/>
                </a:solidFill>
              </a:rPr>
              <a:t>певної</a:t>
            </a:r>
            <a:r>
              <a:rPr lang="ru-RU" sz="3600" dirty="0">
                <a:solidFill>
                  <a:schemeClr val="tx2"/>
                </a:solidFill>
              </a:rPr>
              <a:t> </a:t>
            </a:r>
            <a:r>
              <a:rPr lang="ru-RU" sz="3600" dirty="0" err="1">
                <a:solidFill>
                  <a:schemeClr val="tx2"/>
                </a:solidFill>
              </a:rPr>
              <a:t>частки</a:t>
            </a:r>
            <a:r>
              <a:rPr lang="ru-RU" sz="3600" dirty="0">
                <a:solidFill>
                  <a:schemeClr val="tx2"/>
                </a:solidFill>
              </a:rPr>
              <a:t> </a:t>
            </a:r>
            <a:r>
              <a:rPr lang="ru-RU" sz="3600" dirty="0" err="1">
                <a:solidFill>
                  <a:schemeClr val="tx2"/>
                </a:solidFill>
              </a:rPr>
              <a:t>воєн­них</a:t>
            </a:r>
            <a:r>
              <a:rPr lang="ru-RU" sz="3600" dirty="0">
                <a:solidFill>
                  <a:schemeClr val="tx2"/>
                </a:solidFill>
              </a:rPr>
              <a:t> </a:t>
            </a:r>
            <a:r>
              <a:rPr lang="ru-RU" sz="3600" dirty="0" err="1">
                <a:solidFill>
                  <a:schemeClr val="tx2"/>
                </a:solidFill>
              </a:rPr>
              <a:t>трофеїв</a:t>
            </a:r>
            <a:r>
              <a:rPr lang="ru-RU" sz="3600" dirty="0">
                <a:solidFill>
                  <a:schemeClr val="tx2"/>
                </a:solidFill>
              </a:rPr>
              <a:t>.</a:t>
            </a:r>
          </a:p>
          <a:p>
            <a:pPr marL="285750" lvl="0" indent="-285750" algn="just">
              <a:buFont typeface="Wingdings" pitchFamily="2" charset="2"/>
              <a:buChar char="q"/>
            </a:pPr>
            <a:endParaRPr lang="ru-RU" sz="3600" dirty="0">
              <a:solidFill>
                <a:schemeClr val="tx2"/>
              </a:solidFill>
            </a:endParaRPr>
          </a:p>
          <a:p>
            <a:pPr marL="285750" lvl="0" indent="-285750" algn="just">
              <a:buFont typeface="Wingdings" pitchFamily="2" charset="2"/>
              <a:buChar char="q"/>
            </a:pPr>
            <a:r>
              <a:rPr lang="ru-RU" sz="3600" dirty="0">
                <a:solidFill>
                  <a:schemeClr val="tx2"/>
                </a:solidFill>
              </a:rPr>
              <a:t>Не </a:t>
            </a:r>
            <a:r>
              <a:rPr lang="ru-RU" sz="3600" dirty="0" err="1">
                <a:solidFill>
                  <a:schemeClr val="tx2"/>
                </a:solidFill>
              </a:rPr>
              <a:t>можна</a:t>
            </a:r>
            <a:r>
              <a:rPr lang="ru-RU" sz="3600" dirty="0">
                <a:solidFill>
                  <a:schemeClr val="tx2"/>
                </a:solidFill>
              </a:rPr>
              <a:t> </a:t>
            </a:r>
            <a:r>
              <a:rPr lang="ru-RU" sz="3600" dirty="0" err="1">
                <a:solidFill>
                  <a:schemeClr val="tx2"/>
                </a:solidFill>
              </a:rPr>
              <a:t>було</a:t>
            </a:r>
            <a:r>
              <a:rPr lang="ru-RU" sz="3600" dirty="0">
                <a:solidFill>
                  <a:schemeClr val="tx2"/>
                </a:solidFill>
              </a:rPr>
              <a:t> </a:t>
            </a:r>
            <a:r>
              <a:rPr lang="ru-RU" sz="3600" dirty="0" err="1">
                <a:solidFill>
                  <a:schemeClr val="tx2"/>
                </a:solidFill>
              </a:rPr>
              <a:t>призначати</a:t>
            </a:r>
            <a:r>
              <a:rPr lang="ru-RU" sz="3600" dirty="0">
                <a:solidFill>
                  <a:schemeClr val="tx2"/>
                </a:solidFill>
              </a:rPr>
              <a:t> </a:t>
            </a:r>
            <a:r>
              <a:rPr lang="ru-RU" sz="3600" dirty="0" err="1">
                <a:solidFill>
                  <a:schemeClr val="tx2"/>
                </a:solidFill>
              </a:rPr>
              <a:t>комусь</a:t>
            </a:r>
            <a:r>
              <a:rPr lang="ru-RU" sz="3600" dirty="0">
                <a:solidFill>
                  <a:schemeClr val="tx2"/>
                </a:solidFill>
              </a:rPr>
              <a:t> </a:t>
            </a:r>
            <a:r>
              <a:rPr lang="ru-RU" sz="3600" dirty="0" err="1">
                <a:solidFill>
                  <a:schemeClr val="tx2"/>
                </a:solidFill>
              </a:rPr>
              <a:t>літургію</a:t>
            </a:r>
            <a:r>
              <a:rPr lang="ru-RU" sz="3600" dirty="0">
                <a:solidFill>
                  <a:schemeClr val="tx2"/>
                </a:solidFill>
              </a:rPr>
              <a:t> </a:t>
            </a:r>
            <a:r>
              <a:rPr lang="ru-RU" sz="3600" dirty="0" err="1">
                <a:solidFill>
                  <a:schemeClr val="tx2"/>
                </a:solidFill>
              </a:rPr>
              <a:t>двічі</a:t>
            </a:r>
            <a:r>
              <a:rPr lang="ru-RU" sz="3600" dirty="0">
                <a:solidFill>
                  <a:schemeClr val="tx2"/>
                </a:solidFill>
              </a:rPr>
              <a:t> на </a:t>
            </a:r>
            <a:r>
              <a:rPr lang="ru-RU" sz="3600" dirty="0" err="1">
                <a:solidFill>
                  <a:schemeClr val="tx2"/>
                </a:solidFill>
              </a:rPr>
              <a:t>рік</a:t>
            </a:r>
            <a:r>
              <a:rPr lang="ru-RU" sz="3600" dirty="0">
                <a:solidFill>
                  <a:schemeClr val="tx2"/>
                </a:solidFill>
              </a:rPr>
              <a:t>, як і два роки </a:t>
            </a:r>
            <a:r>
              <a:rPr lang="ru-RU" sz="3600" dirty="0" err="1">
                <a:solidFill>
                  <a:schemeClr val="tx2"/>
                </a:solidFill>
              </a:rPr>
              <a:t>підряд</a:t>
            </a:r>
            <a:r>
              <a:rPr lang="ru-RU" sz="3600" dirty="0">
                <a:solidFill>
                  <a:schemeClr val="tx2"/>
                </a:solidFill>
              </a:rPr>
              <a:t>. </a:t>
            </a:r>
            <a:r>
              <a:rPr lang="ru-RU" sz="3600" dirty="0" err="1">
                <a:solidFill>
                  <a:schemeClr val="tx2"/>
                </a:solidFill>
              </a:rPr>
              <a:t>Якщо</a:t>
            </a:r>
            <a:r>
              <a:rPr lang="ru-RU" sz="3600" dirty="0">
                <a:solidFill>
                  <a:schemeClr val="tx2"/>
                </a:solidFill>
              </a:rPr>
              <a:t> </a:t>
            </a:r>
            <a:r>
              <a:rPr lang="ru-RU" sz="3600" dirty="0" err="1">
                <a:solidFill>
                  <a:schemeClr val="tx2"/>
                </a:solidFill>
              </a:rPr>
              <a:t>громадянин</a:t>
            </a:r>
            <a:r>
              <a:rPr lang="ru-RU" sz="3600" dirty="0">
                <a:solidFill>
                  <a:schemeClr val="tx2"/>
                </a:solidFill>
              </a:rPr>
              <a:t> </a:t>
            </a:r>
            <a:r>
              <a:rPr lang="ru-RU" sz="3600" dirty="0" err="1">
                <a:solidFill>
                  <a:schemeClr val="tx2"/>
                </a:solidFill>
              </a:rPr>
              <a:t>вважав</a:t>
            </a:r>
            <a:r>
              <a:rPr lang="ru-RU" sz="3600" dirty="0">
                <a:solidFill>
                  <a:schemeClr val="tx2"/>
                </a:solidFill>
              </a:rPr>
              <a:t>, </a:t>
            </a:r>
            <a:r>
              <a:rPr lang="ru-RU" sz="3600" dirty="0" err="1">
                <a:solidFill>
                  <a:schemeClr val="tx2"/>
                </a:solidFill>
              </a:rPr>
              <a:t>що</a:t>
            </a:r>
            <a:r>
              <a:rPr lang="ru-RU" sz="3600" dirty="0">
                <a:solidFill>
                  <a:schemeClr val="tx2"/>
                </a:solidFill>
              </a:rPr>
              <a:t> </a:t>
            </a:r>
            <a:r>
              <a:rPr lang="ru-RU" sz="3600" dirty="0" err="1">
                <a:solidFill>
                  <a:schemeClr val="tx2"/>
                </a:solidFill>
              </a:rPr>
              <a:t>літургія</a:t>
            </a:r>
            <a:r>
              <a:rPr lang="ru-RU" sz="3600" dirty="0">
                <a:solidFill>
                  <a:schemeClr val="tx2"/>
                </a:solidFill>
              </a:rPr>
              <a:t> для </a:t>
            </a:r>
            <a:r>
              <a:rPr lang="ru-RU" sz="3600" dirty="0" err="1">
                <a:solidFill>
                  <a:schemeClr val="tx2"/>
                </a:solidFill>
              </a:rPr>
              <a:t>нього</a:t>
            </a:r>
            <a:r>
              <a:rPr lang="ru-RU" sz="3600" dirty="0">
                <a:solidFill>
                  <a:schemeClr val="tx2"/>
                </a:solidFill>
              </a:rPr>
              <a:t> </a:t>
            </a:r>
            <a:r>
              <a:rPr lang="ru-RU" sz="3600" dirty="0" err="1">
                <a:solidFill>
                  <a:schemeClr val="tx2"/>
                </a:solidFill>
              </a:rPr>
              <a:t>надто</a:t>
            </a:r>
            <a:r>
              <a:rPr lang="ru-RU" sz="3600" dirty="0">
                <a:solidFill>
                  <a:schemeClr val="tx2"/>
                </a:solidFill>
              </a:rPr>
              <a:t> </a:t>
            </a:r>
            <a:r>
              <a:rPr lang="ru-RU" sz="3600" dirty="0" err="1">
                <a:solidFill>
                  <a:schemeClr val="tx2"/>
                </a:solidFill>
              </a:rPr>
              <a:t>обтяжлива</a:t>
            </a:r>
            <a:r>
              <a:rPr lang="ru-RU" sz="3600" dirty="0">
                <a:solidFill>
                  <a:schemeClr val="tx2"/>
                </a:solidFill>
              </a:rPr>
              <a:t>, то </a:t>
            </a:r>
            <a:r>
              <a:rPr lang="ru-RU" sz="3600" dirty="0" err="1">
                <a:solidFill>
                  <a:schemeClr val="tx2"/>
                </a:solidFill>
              </a:rPr>
              <a:t>він</a:t>
            </a:r>
            <a:r>
              <a:rPr lang="ru-RU" sz="3600" dirty="0">
                <a:solidFill>
                  <a:schemeClr val="tx2"/>
                </a:solidFill>
              </a:rPr>
              <a:t> </a:t>
            </a:r>
            <a:r>
              <a:rPr lang="ru-RU" sz="3600" dirty="0" err="1">
                <a:solidFill>
                  <a:schemeClr val="tx2"/>
                </a:solidFill>
              </a:rPr>
              <a:t>мав</a:t>
            </a:r>
            <a:r>
              <a:rPr lang="ru-RU" sz="3600" dirty="0">
                <a:solidFill>
                  <a:schemeClr val="tx2"/>
                </a:solidFill>
              </a:rPr>
              <a:t> право не </a:t>
            </a:r>
            <a:r>
              <a:rPr lang="ru-RU" sz="3600" dirty="0" err="1">
                <a:solidFill>
                  <a:schemeClr val="tx2"/>
                </a:solidFill>
              </a:rPr>
              <a:t>погодитись</a:t>
            </a:r>
            <a:r>
              <a:rPr lang="ru-RU" sz="3600" dirty="0">
                <a:solidFill>
                  <a:schemeClr val="tx2"/>
                </a:solidFill>
              </a:rPr>
              <a:t> з </a:t>
            </a:r>
            <a:r>
              <a:rPr lang="ru-RU" sz="3600" dirty="0" err="1">
                <a:solidFill>
                  <a:schemeClr val="tx2"/>
                </a:solidFill>
              </a:rPr>
              <a:t>її</a:t>
            </a:r>
            <a:r>
              <a:rPr lang="ru-RU" sz="3600" dirty="0">
                <a:solidFill>
                  <a:schemeClr val="tx2"/>
                </a:solidFill>
              </a:rPr>
              <a:t> </a:t>
            </a:r>
            <a:r>
              <a:rPr lang="ru-RU" sz="3600" dirty="0" err="1">
                <a:solidFill>
                  <a:schemeClr val="tx2"/>
                </a:solidFill>
              </a:rPr>
              <a:t>прийняттям</a:t>
            </a:r>
            <a:r>
              <a:rPr lang="ru-RU" sz="3600" dirty="0">
                <a:solidFill>
                  <a:schemeClr val="tx2"/>
                </a:solidFill>
              </a:rPr>
              <a:t>, назвавши при </a:t>
            </a:r>
            <a:r>
              <a:rPr lang="ru-RU" sz="3600" dirty="0" err="1">
                <a:solidFill>
                  <a:schemeClr val="tx2"/>
                </a:solidFill>
              </a:rPr>
              <a:t>цьому</a:t>
            </a:r>
            <a:r>
              <a:rPr lang="ru-RU" sz="3600" dirty="0">
                <a:solidFill>
                  <a:schemeClr val="tx2"/>
                </a:solidFill>
              </a:rPr>
              <a:t> </a:t>
            </a:r>
            <a:r>
              <a:rPr lang="ru-RU" sz="3600" dirty="0" err="1">
                <a:solidFill>
                  <a:schemeClr val="tx2"/>
                </a:solidFill>
              </a:rPr>
              <a:t>багатшого</a:t>
            </a:r>
            <a:r>
              <a:rPr lang="ru-RU" sz="3600" dirty="0">
                <a:solidFill>
                  <a:schemeClr val="tx2"/>
                </a:solidFill>
              </a:rPr>
              <a:t> </a:t>
            </a:r>
            <a:r>
              <a:rPr lang="ru-RU" sz="3600" dirty="0" err="1">
                <a:solidFill>
                  <a:schemeClr val="tx2"/>
                </a:solidFill>
              </a:rPr>
              <a:t>громадянина</a:t>
            </a:r>
            <a:r>
              <a:rPr lang="ru-RU" sz="3600" dirty="0">
                <a:solidFill>
                  <a:schemeClr val="tx2"/>
                </a:solidFill>
              </a:rPr>
              <a:t>. Коли ж і той </a:t>
            </a:r>
            <a:r>
              <a:rPr lang="ru-RU" sz="3600" dirty="0" err="1">
                <a:solidFill>
                  <a:schemeClr val="tx2"/>
                </a:solidFill>
              </a:rPr>
              <a:t>заперечував</a:t>
            </a:r>
            <a:r>
              <a:rPr lang="ru-RU" sz="3600" dirty="0">
                <a:solidFill>
                  <a:schemeClr val="tx2"/>
                </a:solidFill>
              </a:rPr>
              <a:t>, то пер­ший </a:t>
            </a:r>
            <a:r>
              <a:rPr lang="ru-RU" sz="3600" dirty="0" err="1">
                <a:solidFill>
                  <a:schemeClr val="tx2"/>
                </a:solidFill>
              </a:rPr>
              <a:t>міг</a:t>
            </a:r>
            <a:r>
              <a:rPr lang="ru-RU" sz="3600" dirty="0">
                <a:solidFill>
                  <a:schemeClr val="tx2"/>
                </a:solidFill>
              </a:rPr>
              <a:t> </a:t>
            </a:r>
            <a:r>
              <a:rPr lang="ru-RU" sz="3600" dirty="0" err="1">
                <a:solidFill>
                  <a:schemeClr val="tx2"/>
                </a:solidFill>
              </a:rPr>
              <a:t>запропонувати</a:t>
            </a:r>
            <a:r>
              <a:rPr lang="ru-RU" sz="3600" dirty="0">
                <a:solidFill>
                  <a:schemeClr val="tx2"/>
                </a:solidFill>
              </a:rPr>
              <a:t> другому </a:t>
            </a:r>
            <a:r>
              <a:rPr lang="ru-RU" sz="3600" dirty="0" err="1">
                <a:solidFill>
                  <a:schemeClr val="tx2"/>
                </a:solidFill>
              </a:rPr>
              <a:t>обмінятися</a:t>
            </a:r>
            <a:r>
              <a:rPr lang="ru-RU" sz="3600" dirty="0">
                <a:solidFill>
                  <a:schemeClr val="tx2"/>
                </a:solidFill>
              </a:rPr>
              <a:t> </a:t>
            </a:r>
            <a:r>
              <a:rPr lang="ru-RU" sz="3600" dirty="0" err="1">
                <a:solidFill>
                  <a:schemeClr val="tx2"/>
                </a:solidFill>
              </a:rPr>
              <a:t>майном</a:t>
            </a:r>
            <a:r>
              <a:rPr lang="ru-RU" sz="3600" dirty="0">
                <a:solidFill>
                  <a:schemeClr val="tx2"/>
                </a:solidFill>
              </a:rPr>
              <a:t> і </a:t>
            </a:r>
            <a:r>
              <a:rPr lang="ru-RU" sz="3600" dirty="0" err="1">
                <a:solidFill>
                  <a:schemeClr val="tx2"/>
                </a:solidFill>
              </a:rPr>
              <a:t>тоді</a:t>
            </a:r>
            <a:r>
              <a:rPr lang="ru-RU" sz="3600" dirty="0">
                <a:solidFill>
                  <a:schemeClr val="tx2"/>
                </a:solidFill>
              </a:rPr>
              <a:t> </a:t>
            </a:r>
            <a:r>
              <a:rPr lang="ru-RU" sz="3600" dirty="0" err="1">
                <a:solidFill>
                  <a:schemeClr val="tx2"/>
                </a:solidFill>
              </a:rPr>
              <a:t>виконати</a:t>
            </a:r>
            <a:r>
              <a:rPr lang="ru-RU" sz="3600" dirty="0">
                <a:solidFill>
                  <a:schemeClr val="tx2"/>
                </a:solidFill>
              </a:rPr>
              <a:t> </a:t>
            </a:r>
            <a:r>
              <a:rPr lang="ru-RU" sz="3600" dirty="0" err="1">
                <a:solidFill>
                  <a:schemeClr val="tx2"/>
                </a:solidFill>
              </a:rPr>
              <a:t>літургію</a:t>
            </a:r>
            <a:r>
              <a:rPr lang="ru-RU" sz="3600" dirty="0">
                <a:solidFill>
                  <a:schemeClr val="tx2"/>
                </a:solidFill>
              </a:rPr>
              <a:t>. </a:t>
            </a:r>
            <a:r>
              <a:rPr lang="ru-RU" sz="3600" dirty="0" err="1">
                <a:solidFill>
                  <a:schemeClr val="tx2"/>
                </a:solidFill>
              </a:rPr>
              <a:t>Такі</a:t>
            </a:r>
            <a:r>
              <a:rPr lang="ru-RU" sz="3600" dirty="0">
                <a:solidFill>
                  <a:schemeClr val="tx2"/>
                </a:solidFill>
              </a:rPr>
              <a:t> </a:t>
            </a:r>
            <a:r>
              <a:rPr lang="ru-RU" sz="3600" dirty="0" err="1">
                <a:solidFill>
                  <a:schemeClr val="tx2"/>
                </a:solidFill>
              </a:rPr>
              <a:t>випадки</a:t>
            </a:r>
            <a:r>
              <a:rPr lang="ru-RU" sz="3600" dirty="0">
                <a:solidFill>
                  <a:schemeClr val="tx2"/>
                </a:solidFill>
              </a:rPr>
              <a:t> </a:t>
            </a:r>
            <a:r>
              <a:rPr lang="ru-RU" sz="3600" dirty="0" err="1">
                <a:solidFill>
                  <a:schemeClr val="tx2"/>
                </a:solidFill>
              </a:rPr>
              <a:t>насправді</a:t>
            </a:r>
            <a:r>
              <a:rPr lang="ru-RU" sz="3600" dirty="0">
                <a:solidFill>
                  <a:schemeClr val="tx2"/>
                </a:solidFill>
              </a:rPr>
              <a:t> </a:t>
            </a:r>
            <a:r>
              <a:rPr lang="ru-RU" sz="3600" dirty="0" err="1">
                <a:solidFill>
                  <a:schemeClr val="tx2"/>
                </a:solidFill>
              </a:rPr>
              <a:t>траплялися</a:t>
            </a:r>
            <a:r>
              <a:rPr lang="ru-RU" sz="3600" dirty="0">
                <a:solidFill>
                  <a:schemeClr val="tx2"/>
                </a:solidFill>
              </a:rPr>
              <a:t>. </a:t>
            </a:r>
            <a:r>
              <a:rPr lang="ru-RU" sz="3600" dirty="0" err="1">
                <a:solidFill>
                  <a:schemeClr val="tx2"/>
                </a:solidFill>
              </a:rPr>
              <a:t>Водночас</a:t>
            </a:r>
            <a:r>
              <a:rPr lang="ru-RU" sz="3600" dirty="0">
                <a:solidFill>
                  <a:schemeClr val="tx2"/>
                </a:solidFill>
              </a:rPr>
              <a:t> </a:t>
            </a:r>
            <a:r>
              <a:rPr lang="ru-RU" sz="3600" dirty="0" err="1">
                <a:solidFill>
                  <a:schemeClr val="tx2"/>
                </a:solidFill>
              </a:rPr>
              <a:t>зазначимо</a:t>
            </a:r>
            <a:r>
              <a:rPr lang="ru-RU" sz="3600" dirty="0">
                <a:solidFill>
                  <a:schemeClr val="tx2"/>
                </a:solidFill>
              </a:rPr>
              <a:t>, </a:t>
            </a:r>
            <a:r>
              <a:rPr lang="ru-RU" sz="3600" dirty="0" err="1">
                <a:solidFill>
                  <a:schemeClr val="tx2"/>
                </a:solidFill>
              </a:rPr>
              <a:t>що</a:t>
            </a:r>
            <a:r>
              <a:rPr lang="ru-RU" sz="3600" dirty="0">
                <a:solidFill>
                  <a:schemeClr val="tx2"/>
                </a:solidFill>
              </a:rPr>
              <a:t> </a:t>
            </a:r>
            <a:r>
              <a:rPr lang="ru-RU" sz="3600" dirty="0" err="1">
                <a:solidFill>
                  <a:schemeClr val="tx2"/>
                </a:solidFill>
              </a:rPr>
              <a:t>багаті</a:t>
            </a:r>
            <a:r>
              <a:rPr lang="ru-RU" sz="3600" dirty="0">
                <a:solidFill>
                  <a:schemeClr val="tx2"/>
                </a:solidFill>
              </a:rPr>
              <a:t> </a:t>
            </a:r>
            <a:r>
              <a:rPr lang="ru-RU" sz="3600" dirty="0" err="1">
                <a:solidFill>
                  <a:schemeClr val="tx2"/>
                </a:solidFill>
              </a:rPr>
              <a:t>громадяни</a:t>
            </a:r>
            <a:r>
              <a:rPr lang="ru-RU" sz="3600" dirty="0">
                <a:solidFill>
                  <a:schemeClr val="tx2"/>
                </a:solidFill>
              </a:rPr>
              <a:t> </a:t>
            </a:r>
            <a:r>
              <a:rPr lang="ru-RU" sz="3600" dirty="0" err="1">
                <a:solidFill>
                  <a:schemeClr val="tx2"/>
                </a:solidFill>
              </a:rPr>
              <a:t>самі</a:t>
            </a:r>
            <a:r>
              <a:rPr lang="ru-RU" sz="3600" dirty="0">
                <a:solidFill>
                  <a:schemeClr val="tx2"/>
                </a:solidFill>
              </a:rPr>
              <a:t> </a:t>
            </a:r>
            <a:r>
              <a:rPr lang="ru-RU" sz="3600" dirty="0" err="1">
                <a:solidFill>
                  <a:schemeClr val="tx2"/>
                </a:solidFill>
              </a:rPr>
              <a:t>нерідко</a:t>
            </a:r>
            <a:r>
              <a:rPr lang="ru-RU" sz="3600" dirty="0">
                <a:solidFill>
                  <a:schemeClr val="tx2"/>
                </a:solidFill>
              </a:rPr>
              <a:t> </a:t>
            </a:r>
            <a:r>
              <a:rPr lang="ru-RU" sz="3600" dirty="0" err="1">
                <a:solidFill>
                  <a:schemeClr val="tx2"/>
                </a:solidFill>
              </a:rPr>
              <a:t>пропонували</a:t>
            </a:r>
            <a:r>
              <a:rPr lang="ru-RU" sz="3600" dirty="0">
                <a:solidFill>
                  <a:schemeClr val="tx2"/>
                </a:solidFill>
              </a:rPr>
              <a:t> </a:t>
            </a:r>
            <a:r>
              <a:rPr lang="ru-RU" sz="3600" dirty="0" err="1">
                <a:solidFill>
                  <a:schemeClr val="tx2"/>
                </a:solidFill>
              </a:rPr>
              <a:t>взяти</a:t>
            </a:r>
            <a:r>
              <a:rPr lang="ru-RU" sz="3600" dirty="0">
                <a:solidFill>
                  <a:schemeClr val="tx2"/>
                </a:solidFill>
              </a:rPr>
              <a:t> на себе </a:t>
            </a:r>
            <a:r>
              <a:rPr lang="ru-RU" sz="3600" dirty="0" err="1">
                <a:solidFill>
                  <a:schemeClr val="tx2"/>
                </a:solidFill>
              </a:rPr>
              <a:t>різні</a:t>
            </a:r>
            <a:r>
              <a:rPr lang="ru-RU" sz="3600" dirty="0">
                <a:solidFill>
                  <a:schemeClr val="tx2"/>
                </a:solidFill>
              </a:rPr>
              <a:t> </a:t>
            </a:r>
            <a:r>
              <a:rPr lang="ru-RU" sz="3600" dirty="0" err="1">
                <a:solidFill>
                  <a:schemeClr val="tx2"/>
                </a:solidFill>
              </a:rPr>
              <a:t>літур­гії</a:t>
            </a:r>
            <a:r>
              <a:rPr lang="ru-RU" sz="3600" dirty="0">
                <a:solidFill>
                  <a:schemeClr val="tx2"/>
                </a:solidFill>
              </a:rPr>
              <a:t> — </a:t>
            </a:r>
            <a:r>
              <a:rPr lang="ru-RU" sz="3600" dirty="0" err="1">
                <a:solidFill>
                  <a:schemeClr val="tx2"/>
                </a:solidFill>
              </a:rPr>
              <a:t>щоб</a:t>
            </a:r>
            <a:r>
              <a:rPr lang="ru-RU" sz="3600" dirty="0">
                <a:solidFill>
                  <a:schemeClr val="tx2"/>
                </a:solidFill>
              </a:rPr>
              <a:t> </a:t>
            </a:r>
            <a:r>
              <a:rPr lang="ru-RU" sz="3600" dirty="0" err="1">
                <a:solidFill>
                  <a:schemeClr val="tx2"/>
                </a:solidFill>
              </a:rPr>
              <a:t>здобути</a:t>
            </a:r>
            <a:r>
              <a:rPr lang="ru-RU" sz="3600" dirty="0">
                <a:solidFill>
                  <a:schemeClr val="tx2"/>
                </a:solidFill>
              </a:rPr>
              <a:t> в </a:t>
            </a:r>
            <a:r>
              <a:rPr lang="ru-RU" sz="3600" dirty="0" err="1">
                <a:solidFill>
                  <a:schemeClr val="tx2"/>
                </a:solidFill>
              </a:rPr>
              <a:t>суспільстві</a:t>
            </a:r>
            <a:r>
              <a:rPr lang="ru-RU" sz="3600" dirty="0">
                <a:solidFill>
                  <a:schemeClr val="tx2"/>
                </a:solidFill>
              </a:rPr>
              <a:t> </a:t>
            </a:r>
            <a:r>
              <a:rPr lang="ru-RU" sz="3600" dirty="0" err="1">
                <a:solidFill>
                  <a:schemeClr val="tx2"/>
                </a:solidFill>
              </a:rPr>
              <a:t>повагу</a:t>
            </a:r>
            <a:r>
              <a:rPr lang="ru-RU" sz="3600" dirty="0">
                <a:solidFill>
                  <a:schemeClr val="tx2"/>
                </a:solidFill>
              </a:rPr>
              <a:t> і славу, </a:t>
            </a:r>
            <a:r>
              <a:rPr lang="ru-RU" sz="3600" dirty="0" err="1">
                <a:solidFill>
                  <a:schemeClr val="tx2"/>
                </a:solidFill>
              </a:rPr>
              <a:t>популярність</a:t>
            </a:r>
            <a:r>
              <a:rPr lang="ru-RU" sz="3600" dirty="0">
                <a:solidFill>
                  <a:schemeClr val="tx2"/>
                </a:solidFill>
              </a:rPr>
              <a:t> й </a:t>
            </a:r>
            <a:r>
              <a:rPr lang="ru-RU" sz="3600" dirty="0" err="1">
                <a:solidFill>
                  <a:schemeClr val="tx2"/>
                </a:solidFill>
              </a:rPr>
              <a:t>політичні</a:t>
            </a:r>
            <a:r>
              <a:rPr lang="ru-RU" sz="3600" dirty="0">
                <a:solidFill>
                  <a:schemeClr val="tx2"/>
                </a:solidFill>
              </a:rPr>
              <a:t> </a:t>
            </a:r>
            <a:r>
              <a:rPr lang="ru-RU" sz="3600" dirty="0" err="1">
                <a:solidFill>
                  <a:schemeClr val="tx2"/>
                </a:solidFill>
              </a:rPr>
              <a:t>дивіденди</a:t>
            </a:r>
            <a:r>
              <a:rPr lang="ru-RU" sz="3600" dirty="0">
                <a:solidFill>
                  <a:schemeClr val="tx2"/>
                </a:solidFill>
              </a:rPr>
              <a:t>. Як </a:t>
            </a:r>
            <a:r>
              <a:rPr lang="ru-RU" sz="3600" dirty="0" err="1">
                <a:solidFill>
                  <a:schemeClr val="tx2"/>
                </a:solidFill>
              </a:rPr>
              <a:t>засвідчують</a:t>
            </a:r>
            <a:r>
              <a:rPr lang="ru-RU" sz="3600" dirty="0">
                <a:solidFill>
                  <a:schemeClr val="tx2"/>
                </a:solidFill>
              </a:rPr>
              <a:t> </a:t>
            </a:r>
            <a:r>
              <a:rPr lang="ru-RU" sz="3600" dirty="0" err="1">
                <a:solidFill>
                  <a:schemeClr val="tx2"/>
                </a:solidFill>
              </a:rPr>
              <a:t>джерела</a:t>
            </a:r>
            <a:r>
              <a:rPr lang="ru-RU" sz="3600" dirty="0">
                <a:solidFill>
                  <a:schemeClr val="tx2"/>
                </a:solidFill>
              </a:rPr>
              <a:t>, </a:t>
            </a:r>
            <a:r>
              <a:rPr lang="ru-RU" sz="3600" dirty="0" err="1">
                <a:solidFill>
                  <a:schemeClr val="tx2"/>
                </a:solidFill>
              </a:rPr>
              <a:t>щорічно</a:t>
            </a:r>
            <a:r>
              <a:rPr lang="ru-RU" sz="3600" dirty="0">
                <a:solidFill>
                  <a:schemeClr val="tx2"/>
                </a:solidFill>
              </a:rPr>
              <a:t> </a:t>
            </a:r>
            <a:r>
              <a:rPr lang="ru-RU" sz="3600" dirty="0" err="1">
                <a:solidFill>
                  <a:schemeClr val="tx2"/>
                </a:solidFill>
              </a:rPr>
              <a:t>близько</a:t>
            </a:r>
            <a:r>
              <a:rPr lang="ru-RU" sz="3600" dirty="0">
                <a:solidFill>
                  <a:schemeClr val="tx2"/>
                </a:solidFill>
              </a:rPr>
              <a:t> 60 </a:t>
            </a:r>
            <a:r>
              <a:rPr lang="ru-RU" sz="3600" dirty="0" err="1">
                <a:solidFill>
                  <a:schemeClr val="tx2"/>
                </a:solidFill>
              </a:rPr>
              <a:t>громадян</a:t>
            </a:r>
            <a:r>
              <a:rPr lang="ru-RU" sz="3600" dirty="0">
                <a:solidFill>
                  <a:schemeClr val="tx2"/>
                </a:solidFill>
              </a:rPr>
              <a:t> </a:t>
            </a:r>
            <a:r>
              <a:rPr lang="ru-RU" sz="3600" dirty="0" err="1">
                <a:solidFill>
                  <a:schemeClr val="tx2"/>
                </a:solidFill>
              </a:rPr>
              <a:t>ви­конували</a:t>
            </a:r>
            <a:r>
              <a:rPr lang="ru-RU" sz="3600" dirty="0">
                <a:solidFill>
                  <a:schemeClr val="tx2"/>
                </a:solidFill>
              </a:rPr>
              <a:t> </a:t>
            </a:r>
            <a:r>
              <a:rPr lang="ru-RU" sz="3600" dirty="0" err="1">
                <a:solidFill>
                  <a:schemeClr val="tx2"/>
                </a:solidFill>
              </a:rPr>
              <a:t>літургії</a:t>
            </a:r>
            <a:r>
              <a:rPr lang="ru-RU" sz="3600" dirty="0">
                <a:solidFill>
                  <a:schemeClr val="tx2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930295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89214" y="116632"/>
            <a:ext cx="7947281" cy="64633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Font typeface="Wingdings" pitchFamily="2" charset="2"/>
              <a:buChar char="q"/>
            </a:pPr>
            <a:r>
              <a:rPr lang="ru-RU" sz="3800" b="1" dirty="0" smtClean="0">
                <a:solidFill>
                  <a:schemeClr val="tx2">
                    <a:lumMod val="95000"/>
                    <a:lumOff val="5000"/>
                  </a:schemeClr>
                </a:solidFill>
              </a:rPr>
              <a:t>ХІ - ІХ </a:t>
            </a:r>
            <a:r>
              <a:rPr lang="ru-RU" sz="3800" b="1" dirty="0">
                <a:solidFill>
                  <a:schemeClr val="tx2">
                    <a:lumMod val="95000"/>
                    <a:lumOff val="5000"/>
                  </a:schemeClr>
                </a:solidFill>
              </a:rPr>
              <a:t>ст. до </a:t>
            </a:r>
            <a:r>
              <a:rPr lang="ru-RU" sz="3800" b="1" dirty="0" err="1">
                <a:solidFill>
                  <a:schemeClr val="tx2">
                    <a:lumMod val="95000"/>
                    <a:lumOff val="5000"/>
                  </a:schemeClr>
                </a:solidFill>
              </a:rPr>
              <a:t>н.е</a:t>
            </a:r>
            <a:r>
              <a:rPr lang="ru-RU" sz="3800" b="1" dirty="0">
                <a:solidFill>
                  <a:schemeClr val="tx2">
                    <a:lumMod val="95000"/>
                    <a:lumOff val="5000"/>
                  </a:schemeClr>
                </a:solidFill>
              </a:rPr>
              <a:t>. </a:t>
            </a:r>
            <a:r>
              <a:rPr lang="ru-RU" sz="3800" dirty="0">
                <a:solidFill>
                  <a:schemeClr val="tx2">
                    <a:lumMod val="95000"/>
                    <a:lumOff val="5000"/>
                  </a:schemeClr>
                </a:solidFill>
              </a:rPr>
              <a:t>греки жили </a:t>
            </a:r>
            <a:r>
              <a:rPr lang="ru-RU" sz="3800" dirty="0" smtClean="0">
                <a:solidFill>
                  <a:schemeClr val="tx2">
                    <a:lumMod val="95000"/>
                    <a:lumOff val="5000"/>
                  </a:schemeClr>
                </a:solidFill>
              </a:rPr>
              <a:t>на </a:t>
            </a:r>
            <a:r>
              <a:rPr lang="ru-RU" sz="3800" dirty="0" err="1">
                <a:solidFill>
                  <a:schemeClr val="tx2">
                    <a:lumMod val="95000"/>
                    <a:lumOff val="5000"/>
                  </a:schemeClr>
                </a:solidFill>
              </a:rPr>
              <a:t>стадії</a:t>
            </a:r>
            <a:r>
              <a:rPr lang="ru-RU" sz="3800" dirty="0">
                <a:solidFill>
                  <a:schemeClr val="tx2">
                    <a:lumMod val="95000"/>
                    <a:lumOff val="5000"/>
                  </a:schemeClr>
                </a:solidFill>
              </a:rPr>
              <a:t> </a:t>
            </a:r>
            <a:r>
              <a:rPr lang="ru-RU" sz="3800" b="1" dirty="0" err="1" smtClean="0">
                <a:solidFill>
                  <a:schemeClr val="tx2">
                    <a:lumMod val="95000"/>
                    <a:lumOff val="5000"/>
                  </a:schemeClr>
                </a:solidFill>
              </a:rPr>
              <a:t>первіснообщинного</a:t>
            </a:r>
            <a:r>
              <a:rPr lang="ru-RU" sz="3800" b="1" dirty="0" smtClean="0">
                <a:solidFill>
                  <a:schemeClr val="tx2">
                    <a:lumMod val="95000"/>
                    <a:lumOff val="5000"/>
                  </a:schemeClr>
                </a:solidFill>
              </a:rPr>
              <a:t> ладу </a:t>
            </a:r>
          </a:p>
          <a:p>
            <a:pPr marL="571500" indent="-571500" algn="ctr">
              <a:buFont typeface="Wingdings" pitchFamily="2" charset="2"/>
              <a:buChar char="q"/>
            </a:pPr>
            <a:r>
              <a:rPr lang="ru-RU" sz="3600" b="1" dirty="0" err="1" smtClean="0">
                <a:solidFill>
                  <a:schemeClr val="tx2">
                    <a:lumMod val="95000"/>
                    <a:lumOff val="5000"/>
                  </a:schemeClr>
                </a:solidFill>
              </a:rPr>
              <a:t>Населення</a:t>
            </a:r>
            <a:r>
              <a:rPr lang="ru-RU" sz="3600" dirty="0" smtClean="0">
                <a:solidFill>
                  <a:schemeClr val="tx2">
                    <a:lumMod val="95000"/>
                    <a:lumOff val="5000"/>
                  </a:schemeClr>
                </a:solidFill>
              </a:rPr>
              <a:t> </a:t>
            </a:r>
            <a:r>
              <a:rPr lang="ru-RU" sz="3600" dirty="0" err="1">
                <a:solidFill>
                  <a:schemeClr val="tx2">
                    <a:lumMod val="95000"/>
                    <a:lumOff val="5000"/>
                  </a:schemeClr>
                </a:solidFill>
              </a:rPr>
              <a:t>поділялося</a:t>
            </a:r>
            <a:r>
              <a:rPr lang="ru-RU" sz="3600" dirty="0">
                <a:solidFill>
                  <a:schemeClr val="tx2">
                    <a:lumMod val="95000"/>
                    <a:lumOff val="5000"/>
                  </a:schemeClr>
                </a:solidFill>
              </a:rPr>
              <a:t> </a:t>
            </a:r>
            <a:r>
              <a:rPr lang="ru-RU" sz="3600" dirty="0" smtClean="0">
                <a:solidFill>
                  <a:schemeClr val="tx2">
                    <a:lumMod val="95000"/>
                    <a:lumOff val="5000"/>
                  </a:schemeClr>
                </a:solidFill>
              </a:rPr>
              <a:t>   на </a:t>
            </a:r>
            <a:r>
              <a:rPr lang="ru-RU" sz="3600" b="1" dirty="0" smtClean="0">
                <a:solidFill>
                  <a:schemeClr val="tx2">
                    <a:lumMod val="95000"/>
                    <a:lumOff val="5000"/>
                  </a:schemeClr>
                </a:solidFill>
              </a:rPr>
              <a:t>роди</a:t>
            </a:r>
            <a:r>
              <a:rPr lang="ru-RU" sz="3600" dirty="0" smtClean="0">
                <a:solidFill>
                  <a:schemeClr val="tx2">
                    <a:lumMod val="95000"/>
                    <a:lumOff val="5000"/>
                  </a:schemeClr>
                </a:solidFill>
              </a:rPr>
              <a:t> об</a:t>
            </a:r>
            <a:r>
              <a:rPr lang="en-US" sz="3600" dirty="0" smtClean="0">
                <a:solidFill>
                  <a:schemeClr val="tx2">
                    <a:lumMod val="95000"/>
                    <a:lumOff val="5000"/>
                  </a:schemeClr>
                </a:solidFill>
              </a:rPr>
              <a:t>’</a:t>
            </a:r>
            <a:r>
              <a:rPr lang="ru-RU" sz="3600" dirty="0" err="1" smtClean="0">
                <a:solidFill>
                  <a:schemeClr val="tx2">
                    <a:lumMod val="95000"/>
                    <a:lumOff val="5000"/>
                  </a:schemeClr>
                </a:solidFill>
              </a:rPr>
              <a:t>єднувалися</a:t>
            </a:r>
            <a:r>
              <a:rPr lang="ru-RU" sz="3600" dirty="0" smtClean="0">
                <a:solidFill>
                  <a:schemeClr val="tx2">
                    <a:lumMod val="95000"/>
                    <a:lumOff val="5000"/>
                  </a:schemeClr>
                </a:solidFill>
              </a:rPr>
              <a:t> </a:t>
            </a:r>
            <a:r>
              <a:rPr lang="ru-RU" sz="3600" dirty="0">
                <a:solidFill>
                  <a:schemeClr val="tx2">
                    <a:lumMod val="95000"/>
                    <a:lumOff val="5000"/>
                  </a:schemeClr>
                </a:solidFill>
              </a:rPr>
              <a:t>у </a:t>
            </a:r>
            <a:r>
              <a:rPr lang="ru-RU" sz="3600" b="1" dirty="0" err="1" smtClean="0">
                <a:solidFill>
                  <a:schemeClr val="tx2">
                    <a:lumMod val="95000"/>
                    <a:lumOff val="5000"/>
                  </a:schemeClr>
                </a:solidFill>
              </a:rPr>
              <a:t>фратрі</a:t>
            </a:r>
            <a:r>
              <a:rPr lang="uk-UA" sz="3600" b="1" dirty="0" smtClean="0">
                <a:solidFill>
                  <a:schemeClr val="tx2">
                    <a:lumMod val="95000"/>
                    <a:lumOff val="5000"/>
                  </a:schemeClr>
                </a:solidFill>
              </a:rPr>
              <a:t>ї </a:t>
            </a:r>
            <a:r>
              <a:rPr lang="ru-RU" sz="3600" dirty="0" smtClean="0">
                <a:solidFill>
                  <a:schemeClr val="tx2">
                    <a:lumMod val="95000"/>
                    <a:lumOff val="5000"/>
                  </a:schemeClr>
                </a:solidFill>
              </a:rPr>
              <a:t>  </a:t>
            </a:r>
          </a:p>
          <a:p>
            <a:pPr algn="ctr"/>
            <a:r>
              <a:rPr lang="ru-RU" sz="3600" dirty="0" smtClean="0">
                <a:solidFill>
                  <a:schemeClr val="tx2">
                    <a:lumMod val="95000"/>
                    <a:lumOff val="5000"/>
                  </a:schemeClr>
                </a:solidFill>
              </a:rPr>
              <a:t> </a:t>
            </a:r>
            <a:r>
              <a:rPr lang="ru-RU" sz="3600" b="1" dirty="0" smtClean="0">
                <a:solidFill>
                  <a:schemeClr val="tx2">
                    <a:lumMod val="95000"/>
                    <a:lumOff val="5000"/>
                  </a:schemeClr>
                </a:solidFill>
              </a:rPr>
              <a:t>племена</a:t>
            </a:r>
            <a:r>
              <a:rPr lang="ru-RU" sz="3600" dirty="0" smtClean="0">
                <a:solidFill>
                  <a:schemeClr val="tx2">
                    <a:lumMod val="95000"/>
                    <a:lumOff val="5000"/>
                  </a:schemeClr>
                </a:solidFill>
              </a:rPr>
              <a:t> (</a:t>
            </a:r>
            <a:r>
              <a:rPr lang="ru-RU" sz="3600" dirty="0" err="1" smtClean="0">
                <a:solidFill>
                  <a:schemeClr val="tx2">
                    <a:lumMod val="95000"/>
                    <a:lumOff val="5000"/>
                  </a:schemeClr>
                </a:solidFill>
              </a:rPr>
              <a:t>філи</a:t>
            </a:r>
            <a:r>
              <a:rPr lang="ru-RU" sz="3600" dirty="0" smtClean="0">
                <a:solidFill>
                  <a:schemeClr val="tx2">
                    <a:lumMod val="95000"/>
                    <a:lumOff val="5000"/>
                  </a:schemeClr>
                </a:solidFill>
              </a:rPr>
              <a:t>)   </a:t>
            </a:r>
            <a:r>
              <a:rPr lang="uk-UA" sz="3600" dirty="0" smtClean="0">
                <a:solidFill>
                  <a:schemeClr val="tx2">
                    <a:lumMod val="95000"/>
                    <a:lumOff val="5000"/>
                  </a:schemeClr>
                </a:solidFill>
              </a:rPr>
              <a:t> </a:t>
            </a:r>
            <a:r>
              <a:rPr lang="ru-RU" sz="3600" dirty="0" smtClean="0">
                <a:solidFill>
                  <a:schemeClr val="tx2">
                    <a:lumMod val="95000"/>
                    <a:lumOff val="5000"/>
                  </a:schemeClr>
                </a:solidFill>
              </a:rPr>
              <a:t>в </a:t>
            </a:r>
            <a:r>
              <a:rPr lang="ru-RU" sz="3600" b="1" dirty="0" smtClean="0">
                <a:solidFill>
                  <a:schemeClr val="tx2">
                    <a:lumMod val="95000"/>
                    <a:lumOff val="5000"/>
                  </a:schemeClr>
                </a:solidFill>
              </a:rPr>
              <a:t>народи </a:t>
            </a:r>
          </a:p>
          <a:p>
            <a:pPr marL="571500" indent="-571500" algn="ctr">
              <a:buFont typeface="Wingdings" pitchFamily="2" charset="2"/>
              <a:buChar char="q"/>
            </a:pPr>
            <a:r>
              <a:rPr lang="ru-RU" sz="3600" b="1" dirty="0" smtClean="0">
                <a:solidFill>
                  <a:schemeClr val="tx2">
                    <a:lumMod val="95000"/>
                    <a:lumOff val="5000"/>
                  </a:schemeClr>
                </a:solidFill>
              </a:rPr>
              <a:t>Земля</a:t>
            </a:r>
            <a:r>
              <a:rPr lang="ru-RU" sz="3600" dirty="0" smtClean="0">
                <a:solidFill>
                  <a:schemeClr val="tx2">
                    <a:lumMod val="95000"/>
                    <a:lumOff val="5000"/>
                  </a:schemeClr>
                </a:solidFill>
              </a:rPr>
              <a:t> </a:t>
            </a:r>
            <a:r>
              <a:rPr lang="ru-RU" sz="3600" dirty="0" err="1" smtClean="0">
                <a:solidFill>
                  <a:schemeClr val="tx2">
                    <a:lumMod val="95000"/>
                    <a:lumOff val="5000"/>
                  </a:schemeClr>
                </a:solidFill>
              </a:rPr>
              <a:t>перебувала</a:t>
            </a:r>
            <a:r>
              <a:rPr lang="ru-RU" sz="3600" dirty="0" smtClean="0">
                <a:solidFill>
                  <a:schemeClr val="tx2">
                    <a:lumMod val="95000"/>
                    <a:lumOff val="5000"/>
                  </a:schemeClr>
                </a:solidFill>
              </a:rPr>
              <a:t> у </a:t>
            </a:r>
            <a:r>
              <a:rPr lang="ru-RU" sz="3600" dirty="0" err="1" smtClean="0">
                <a:solidFill>
                  <a:schemeClr val="tx2">
                    <a:lumMod val="95000"/>
                    <a:lumOff val="5000"/>
                  </a:schemeClr>
                </a:solidFill>
              </a:rPr>
              <a:t>власності</a:t>
            </a:r>
            <a:r>
              <a:rPr lang="ru-RU" sz="3600" dirty="0" smtClean="0">
                <a:solidFill>
                  <a:schemeClr val="tx2">
                    <a:lumMod val="95000"/>
                    <a:lumOff val="5000"/>
                  </a:schemeClr>
                </a:solidFill>
              </a:rPr>
              <a:t> </a:t>
            </a:r>
            <a:r>
              <a:rPr lang="ru-RU" sz="3600" b="1" dirty="0" err="1" smtClean="0">
                <a:solidFill>
                  <a:schemeClr val="tx2">
                    <a:lumMod val="95000"/>
                    <a:lumOff val="5000"/>
                  </a:schemeClr>
                </a:solidFill>
              </a:rPr>
              <a:t>громади</a:t>
            </a:r>
            <a:endParaRPr lang="ru-RU" sz="3600" b="1" dirty="0" smtClean="0">
              <a:solidFill>
                <a:schemeClr val="tx2">
                  <a:lumMod val="95000"/>
                  <a:lumOff val="5000"/>
                </a:schemeClr>
              </a:solidFill>
            </a:endParaRPr>
          </a:p>
          <a:p>
            <a:pPr marL="571500" indent="-571500" algn="ctr">
              <a:buFont typeface="Wingdings" pitchFamily="2" charset="2"/>
              <a:buChar char="q"/>
            </a:pPr>
            <a:r>
              <a:rPr lang="ru-RU" sz="4000" b="1" dirty="0" err="1">
                <a:solidFill>
                  <a:schemeClr val="tx2"/>
                </a:solidFill>
              </a:rPr>
              <a:t>Населення</a:t>
            </a:r>
            <a:r>
              <a:rPr lang="ru-RU" sz="4000" dirty="0">
                <a:solidFill>
                  <a:schemeClr val="tx2"/>
                </a:solidFill>
              </a:rPr>
              <a:t> </a:t>
            </a:r>
            <a:r>
              <a:rPr lang="ru-RU" sz="4000" dirty="0" err="1">
                <a:solidFill>
                  <a:schemeClr val="tx2"/>
                </a:solidFill>
              </a:rPr>
              <a:t>займалося</a:t>
            </a:r>
            <a:r>
              <a:rPr lang="ru-RU" sz="4000" dirty="0">
                <a:solidFill>
                  <a:schemeClr val="tx2"/>
                </a:solidFill>
              </a:rPr>
              <a:t> </a:t>
            </a:r>
            <a:r>
              <a:rPr lang="ru-RU" sz="4000" b="1" dirty="0" err="1">
                <a:solidFill>
                  <a:schemeClr val="tx2"/>
                </a:solidFill>
              </a:rPr>
              <a:t>землеробством</a:t>
            </a:r>
            <a:r>
              <a:rPr lang="ru-RU" sz="4000" b="1" dirty="0">
                <a:solidFill>
                  <a:schemeClr val="tx2"/>
                </a:solidFill>
              </a:rPr>
              <a:t>,  </a:t>
            </a:r>
            <a:r>
              <a:rPr lang="ru-RU" sz="4000" b="1" dirty="0" err="1">
                <a:solidFill>
                  <a:schemeClr val="tx2"/>
                </a:solidFill>
              </a:rPr>
              <a:t>скотарством</a:t>
            </a:r>
            <a:r>
              <a:rPr lang="ru-RU" sz="4000" b="1" dirty="0">
                <a:solidFill>
                  <a:schemeClr val="tx2"/>
                </a:solidFill>
              </a:rPr>
              <a:t>, ремеслами, </a:t>
            </a:r>
            <a:r>
              <a:rPr lang="ru-RU" sz="4000" b="1" dirty="0" err="1">
                <a:solidFill>
                  <a:schemeClr val="tx2"/>
                </a:solidFill>
              </a:rPr>
              <a:t>торгівлею</a:t>
            </a:r>
            <a:r>
              <a:rPr lang="ru-RU" sz="4000" dirty="0">
                <a:solidFill>
                  <a:schemeClr val="tx2"/>
                </a:solidFill>
              </a:rPr>
              <a:t> </a:t>
            </a:r>
          </a:p>
          <a:p>
            <a:pPr algn="just"/>
            <a:endParaRPr lang="ru-RU" sz="3800" b="1" dirty="0">
              <a:solidFill>
                <a:schemeClr val="tx2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" name="Стрелка вправо 2"/>
          <p:cNvSpPr/>
          <p:nvPr/>
        </p:nvSpPr>
        <p:spPr bwMode="auto">
          <a:xfrm>
            <a:off x="6752908" y="1603839"/>
            <a:ext cx="288032" cy="144016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rgbClr val="0070C0"/>
              </a:solidFill>
              <a:effectLst/>
              <a:latin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77884" y="1574263"/>
            <a:ext cx="304800" cy="182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2179913"/>
            <a:ext cx="304800" cy="182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2708918"/>
            <a:ext cx="304800" cy="182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11725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971600" y="21215"/>
            <a:ext cx="7920880" cy="70173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5400" b="1" dirty="0" err="1" smtClean="0">
                <a:solidFill>
                  <a:srgbClr val="002060"/>
                </a:solidFill>
              </a:rPr>
              <a:t>Обов</a:t>
            </a:r>
            <a:r>
              <a:rPr lang="en-US" sz="5400" b="1" dirty="0" smtClean="0">
                <a:solidFill>
                  <a:srgbClr val="002060"/>
                </a:solidFill>
              </a:rPr>
              <a:t>’</a:t>
            </a:r>
            <a:r>
              <a:rPr lang="ru-RU" sz="5400" b="1" dirty="0" err="1" smtClean="0">
                <a:solidFill>
                  <a:srgbClr val="002060"/>
                </a:solidFill>
              </a:rPr>
              <a:t>язки</a:t>
            </a:r>
            <a:r>
              <a:rPr lang="ru-RU" sz="5400" b="1" dirty="0" smtClean="0">
                <a:solidFill>
                  <a:srgbClr val="002060"/>
                </a:solidFill>
              </a:rPr>
              <a:t> </a:t>
            </a:r>
            <a:r>
              <a:rPr lang="ru-RU" sz="5400" b="1" dirty="0" err="1" smtClean="0">
                <a:solidFill>
                  <a:srgbClr val="002060"/>
                </a:solidFill>
              </a:rPr>
              <a:t>громадян</a:t>
            </a:r>
            <a:r>
              <a:rPr lang="ru-RU" sz="5400" b="1" dirty="0" smtClean="0">
                <a:solidFill>
                  <a:srgbClr val="002060"/>
                </a:solidFill>
              </a:rPr>
              <a:t> </a:t>
            </a:r>
          </a:p>
          <a:p>
            <a:pPr marL="571500" lvl="0" indent="-571500" algn="just">
              <a:buFont typeface="Wingdings" pitchFamily="2" charset="2"/>
              <a:buChar char="ü"/>
            </a:pPr>
            <a:r>
              <a:rPr lang="ru-RU" sz="4400" dirty="0" err="1" smtClean="0">
                <a:solidFill>
                  <a:schemeClr val="tx2"/>
                </a:solidFill>
              </a:rPr>
              <a:t>військова</a:t>
            </a:r>
            <a:r>
              <a:rPr lang="ru-RU" sz="4400" dirty="0" smtClean="0">
                <a:solidFill>
                  <a:schemeClr val="tx2"/>
                </a:solidFill>
              </a:rPr>
              <a:t> служба</a:t>
            </a:r>
          </a:p>
          <a:p>
            <a:pPr marL="571500" lvl="0" indent="-571500" algn="just">
              <a:buFont typeface="Wingdings" pitchFamily="2" charset="2"/>
              <a:buChar char="ü"/>
            </a:pPr>
            <a:r>
              <a:rPr lang="ru-RU" sz="4400" dirty="0" smtClean="0">
                <a:solidFill>
                  <a:schemeClr val="tx2"/>
                </a:solidFill>
              </a:rPr>
              <a:t> </a:t>
            </a:r>
            <a:r>
              <a:rPr lang="ru-RU" sz="4400" dirty="0">
                <a:solidFill>
                  <a:schemeClr val="tx2"/>
                </a:solidFill>
              </a:rPr>
              <a:t>участь у </a:t>
            </a:r>
            <a:r>
              <a:rPr lang="ru-RU" sz="4400" dirty="0" err="1" smtClean="0">
                <a:solidFill>
                  <a:schemeClr val="tx2"/>
                </a:solidFill>
              </a:rPr>
              <a:t>Народних</a:t>
            </a:r>
            <a:r>
              <a:rPr lang="ru-RU" sz="4400" dirty="0" smtClean="0">
                <a:solidFill>
                  <a:schemeClr val="tx2"/>
                </a:solidFill>
              </a:rPr>
              <a:t> </a:t>
            </a:r>
            <a:r>
              <a:rPr lang="ru-RU" sz="4400" dirty="0" err="1" smtClean="0">
                <a:solidFill>
                  <a:schemeClr val="tx2"/>
                </a:solidFill>
              </a:rPr>
              <a:t>зборах</a:t>
            </a:r>
            <a:endParaRPr lang="ru-RU" sz="4400" dirty="0" smtClean="0">
              <a:solidFill>
                <a:schemeClr val="tx2"/>
              </a:solidFill>
            </a:endParaRPr>
          </a:p>
          <a:p>
            <a:pPr marL="571500" lvl="0" indent="-571500" algn="just">
              <a:buFont typeface="Wingdings" pitchFamily="2" charset="2"/>
              <a:buChar char="ü"/>
            </a:pPr>
            <a:r>
              <a:rPr lang="ru-RU" sz="4400" dirty="0" err="1" smtClean="0">
                <a:solidFill>
                  <a:schemeClr val="tx2"/>
                </a:solidFill>
              </a:rPr>
              <a:t>вико­нання</a:t>
            </a:r>
            <a:r>
              <a:rPr lang="ru-RU" sz="4400" dirty="0" smtClean="0">
                <a:solidFill>
                  <a:schemeClr val="tx2"/>
                </a:solidFill>
              </a:rPr>
              <a:t> </a:t>
            </a:r>
            <a:r>
              <a:rPr lang="ru-RU" sz="4400" dirty="0" err="1" smtClean="0">
                <a:solidFill>
                  <a:schemeClr val="tx2"/>
                </a:solidFill>
              </a:rPr>
              <a:t>певних</a:t>
            </a:r>
            <a:r>
              <a:rPr lang="ru-RU" sz="4400" dirty="0" smtClean="0">
                <a:solidFill>
                  <a:schemeClr val="tx2"/>
                </a:solidFill>
              </a:rPr>
              <a:t> повинностей </a:t>
            </a:r>
          </a:p>
          <a:p>
            <a:pPr marL="571500" lvl="0" indent="-571500" algn="just">
              <a:buFont typeface="Wingdings" pitchFamily="2" charset="2"/>
              <a:buChar char="ü"/>
            </a:pPr>
            <a:r>
              <a:rPr lang="ru-RU" sz="4400" dirty="0" smtClean="0">
                <a:solidFill>
                  <a:schemeClr val="tx2"/>
                </a:solidFill>
              </a:rPr>
              <a:t> </a:t>
            </a:r>
            <a:r>
              <a:rPr lang="ru-RU" sz="4400" dirty="0" err="1" smtClean="0">
                <a:solidFill>
                  <a:schemeClr val="tx2"/>
                </a:solidFill>
              </a:rPr>
              <a:t>сплата</a:t>
            </a:r>
            <a:r>
              <a:rPr lang="ru-RU" sz="4400" dirty="0" smtClean="0">
                <a:solidFill>
                  <a:schemeClr val="tx2"/>
                </a:solidFill>
              </a:rPr>
              <a:t> </a:t>
            </a:r>
            <a:r>
              <a:rPr lang="ru-RU" sz="4400" dirty="0" err="1" smtClean="0">
                <a:solidFill>
                  <a:schemeClr val="tx2"/>
                </a:solidFill>
              </a:rPr>
              <a:t>податку</a:t>
            </a:r>
            <a:endParaRPr lang="ru-RU" sz="4400" dirty="0" smtClean="0">
              <a:solidFill>
                <a:schemeClr val="tx2"/>
              </a:solidFill>
            </a:endParaRPr>
          </a:p>
          <a:p>
            <a:pPr marL="571500" lvl="0" indent="-571500" algn="just">
              <a:buFont typeface="Wingdings" pitchFamily="2" charset="2"/>
              <a:buChar char="ü"/>
            </a:pPr>
            <a:r>
              <a:rPr lang="ru-RU" sz="4400" dirty="0" smtClean="0">
                <a:solidFill>
                  <a:schemeClr val="tx2"/>
                </a:solidFill>
              </a:rPr>
              <a:t> </a:t>
            </a:r>
            <a:r>
              <a:rPr lang="ru-RU" sz="4400" dirty="0" err="1" smtClean="0">
                <a:solidFill>
                  <a:schemeClr val="tx2"/>
                </a:solidFill>
              </a:rPr>
              <a:t>літургії</a:t>
            </a:r>
            <a:r>
              <a:rPr lang="ru-RU" sz="4400" dirty="0" smtClean="0">
                <a:solidFill>
                  <a:schemeClr val="tx2"/>
                </a:solidFill>
              </a:rPr>
              <a:t> (</a:t>
            </a:r>
            <a:r>
              <a:rPr lang="ru-RU" sz="4400" dirty="0" err="1" smtClean="0">
                <a:solidFill>
                  <a:schemeClr val="tx2"/>
                </a:solidFill>
              </a:rPr>
              <a:t>звичайні</a:t>
            </a:r>
            <a:r>
              <a:rPr lang="ru-RU" sz="4400" dirty="0" smtClean="0">
                <a:solidFill>
                  <a:schemeClr val="tx2"/>
                </a:solidFill>
              </a:rPr>
              <a:t> </a:t>
            </a:r>
            <a:r>
              <a:rPr lang="ru-RU" sz="4400" dirty="0">
                <a:solidFill>
                  <a:schemeClr val="tx2"/>
                </a:solidFill>
              </a:rPr>
              <a:t>і </a:t>
            </a:r>
            <a:r>
              <a:rPr lang="ru-RU" sz="4400" dirty="0" err="1" smtClean="0">
                <a:solidFill>
                  <a:schemeClr val="tx2"/>
                </a:solidFill>
              </a:rPr>
              <a:t>надзвичайні</a:t>
            </a:r>
            <a:r>
              <a:rPr lang="ru-RU" sz="4400" dirty="0" smtClean="0">
                <a:solidFill>
                  <a:schemeClr val="tx2"/>
                </a:solidFill>
              </a:rPr>
              <a:t>). </a:t>
            </a:r>
            <a:r>
              <a:rPr lang="ru-RU" sz="4400" dirty="0" err="1" smtClean="0">
                <a:solidFill>
                  <a:schemeClr val="tx2"/>
                </a:solidFill>
              </a:rPr>
              <a:t>Щорічно</a:t>
            </a:r>
            <a:r>
              <a:rPr lang="ru-RU" sz="4400" dirty="0" smtClean="0">
                <a:solidFill>
                  <a:schemeClr val="tx2"/>
                </a:solidFill>
              </a:rPr>
              <a:t> </a:t>
            </a:r>
            <a:r>
              <a:rPr lang="ru-RU" sz="4400" dirty="0" err="1">
                <a:solidFill>
                  <a:schemeClr val="tx2"/>
                </a:solidFill>
              </a:rPr>
              <a:t>близько</a:t>
            </a:r>
            <a:r>
              <a:rPr lang="ru-RU" sz="4400" dirty="0">
                <a:solidFill>
                  <a:schemeClr val="tx2"/>
                </a:solidFill>
              </a:rPr>
              <a:t> 60 </a:t>
            </a:r>
            <a:r>
              <a:rPr lang="ru-RU" sz="4400" dirty="0" err="1">
                <a:solidFill>
                  <a:schemeClr val="tx2"/>
                </a:solidFill>
              </a:rPr>
              <a:t>громадян</a:t>
            </a:r>
            <a:r>
              <a:rPr lang="ru-RU" sz="4400" dirty="0">
                <a:solidFill>
                  <a:schemeClr val="tx2"/>
                </a:solidFill>
              </a:rPr>
              <a:t> </a:t>
            </a:r>
            <a:r>
              <a:rPr lang="ru-RU" sz="4400" dirty="0" err="1">
                <a:solidFill>
                  <a:schemeClr val="tx2"/>
                </a:solidFill>
              </a:rPr>
              <a:t>ви­конували</a:t>
            </a:r>
            <a:r>
              <a:rPr lang="ru-RU" sz="4400" dirty="0">
                <a:solidFill>
                  <a:schemeClr val="tx2"/>
                </a:solidFill>
              </a:rPr>
              <a:t> </a:t>
            </a:r>
            <a:r>
              <a:rPr lang="ru-RU" sz="4400" dirty="0" err="1" smtClean="0">
                <a:solidFill>
                  <a:schemeClr val="tx2"/>
                </a:solidFill>
              </a:rPr>
              <a:t>літургії</a:t>
            </a:r>
            <a:endParaRPr lang="ru-RU" sz="44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4591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1306735553"/>
              </p:ext>
            </p:extLst>
          </p:nvPr>
        </p:nvGraphicFramePr>
        <p:xfrm>
          <a:off x="0" y="0"/>
          <a:ext cx="9144000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70772518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116632"/>
            <a:ext cx="871296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uk-UA" sz="9600" b="1" dirty="0" err="1" smtClean="0">
                <a:solidFill>
                  <a:srgbClr val="3333CC"/>
                </a:solidFill>
                <a:latin typeface="Times New Roman"/>
                <a:ea typeface="Calibri"/>
                <a:cs typeface="Times New Roman"/>
              </a:rPr>
              <a:t>Метеки</a:t>
            </a:r>
            <a:r>
              <a:rPr lang="uk-UA" sz="9600" b="1" dirty="0" smtClean="0">
                <a:solidFill>
                  <a:srgbClr val="3333CC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uk-UA" sz="3600" b="1" dirty="0" smtClean="0">
                <a:solidFill>
                  <a:srgbClr val="3333CC"/>
                </a:solidFill>
                <a:latin typeface="Times New Roman"/>
                <a:ea typeface="Calibri"/>
                <a:cs typeface="Times New Roman"/>
              </a:rPr>
              <a:t> </a:t>
            </a:r>
            <a:endParaRPr lang="ru-RU" sz="3600" dirty="0">
              <a:solidFill>
                <a:srgbClr val="3333CC"/>
              </a:solidFill>
              <a:latin typeface="Calibri"/>
              <a:ea typeface="Calibri"/>
              <a:cs typeface="Times New Roman"/>
            </a:endParaRPr>
          </a:p>
        </p:txBody>
      </p:sp>
      <p:sp>
        <p:nvSpPr>
          <p:cNvPr id="68610" name="AutoShape 2" descr="&amp;Kcy;&amp;acy;&amp;rcy;&amp;tcy;&amp;icy;&amp;ncy;&amp;kcy;&amp;icy; &amp;pcy;&amp;ocy; &amp;zcy;&amp;acy;&amp;pcy;&amp;rcy;&amp;ocy;&amp;scy;&amp;ucy; &amp;dcy;&amp;rcy;&amp;iecy;&amp;vcy;&amp;ncy;&amp;yacy;&amp;yacy; &amp;gcy;&amp;rcy;&amp;iecy;&amp;tscy;&amp;icy;&amp;yacy; &amp;scy;&amp;ocy;&amp;vcy;&amp;iecy;&amp;tcy; 500"/>
          <p:cNvSpPr>
            <a:spLocks noChangeAspect="1" noChangeArrowheads="1"/>
          </p:cNvSpPr>
          <p:nvPr/>
        </p:nvSpPr>
        <p:spPr bwMode="auto">
          <a:xfrm>
            <a:off x="155575" y="-1309688"/>
            <a:ext cx="3333750" cy="2733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srgbClr val="333300"/>
              </a:solidFill>
            </a:endParaRPr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1906" y="1659700"/>
            <a:ext cx="6840000" cy="50710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76423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971600" y="188640"/>
            <a:ext cx="792088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uk-UA" sz="3600" dirty="0" smtClean="0">
              <a:solidFill>
                <a:srgbClr val="000000"/>
              </a:solidFill>
            </a:endParaRPr>
          </a:p>
          <a:p>
            <a:pPr algn="just"/>
            <a:endParaRPr lang="uk-UA" sz="3600" dirty="0">
              <a:solidFill>
                <a:srgbClr val="000000"/>
              </a:solidFill>
            </a:endParaRPr>
          </a:p>
          <a:p>
            <a:pPr algn="just"/>
            <a:endParaRPr lang="uk-UA" sz="3600" dirty="0" smtClean="0">
              <a:solidFill>
                <a:srgbClr val="000000"/>
              </a:solidFill>
            </a:endParaRPr>
          </a:p>
          <a:p>
            <a:pPr algn="just"/>
            <a:endParaRPr lang="uk-UA" sz="3600" dirty="0">
              <a:solidFill>
                <a:srgbClr val="000000"/>
              </a:solidFill>
            </a:endParaRPr>
          </a:p>
          <a:p>
            <a:pPr algn="just"/>
            <a:endParaRPr lang="ru-RU" sz="3600" dirty="0">
              <a:solidFill>
                <a:srgbClr val="000000"/>
              </a:solidFill>
            </a:endParaRPr>
          </a:p>
          <a:p>
            <a:pPr marL="285750" indent="-285750" algn="just">
              <a:buFont typeface="Wingdings" pitchFamily="2" charset="2"/>
              <a:buChar char="q"/>
            </a:pPr>
            <a:endParaRPr lang="ru-RU" sz="3600" dirty="0">
              <a:solidFill>
                <a:srgbClr val="000000"/>
              </a:solidFill>
            </a:endParaRPr>
          </a:p>
          <a:p>
            <a:pPr algn="just"/>
            <a:endParaRPr lang="ru-RU" sz="3600" dirty="0">
              <a:solidFill>
                <a:srgbClr val="000000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971600" y="-18708"/>
            <a:ext cx="8172400" cy="6494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 typeface="Wingdings" pitchFamily="2" charset="2"/>
              <a:buChar char="ü"/>
            </a:pPr>
            <a:r>
              <a:rPr lang="ru-RU" sz="3200" b="1" dirty="0" smtClean="0">
                <a:solidFill>
                  <a:schemeClr val="tx2"/>
                </a:solidFill>
              </a:rPr>
              <a:t>Метеки </a:t>
            </a:r>
            <a:r>
              <a:rPr lang="ru-RU" sz="3200" dirty="0" err="1">
                <a:solidFill>
                  <a:schemeClr val="tx2"/>
                </a:solidFill>
              </a:rPr>
              <a:t>займалися</a:t>
            </a:r>
            <a:r>
              <a:rPr lang="ru-RU" sz="3200" dirty="0">
                <a:solidFill>
                  <a:schemeClr val="tx2"/>
                </a:solidFill>
              </a:rPr>
              <a:t> </a:t>
            </a:r>
            <a:r>
              <a:rPr lang="ru-RU" sz="3200" dirty="0" err="1" smtClean="0">
                <a:solidFill>
                  <a:schemeClr val="tx2"/>
                </a:solidFill>
              </a:rPr>
              <a:t>торгівлею</a:t>
            </a:r>
            <a:r>
              <a:rPr lang="ru-RU" sz="3200" dirty="0" smtClean="0">
                <a:solidFill>
                  <a:schemeClr val="tx2"/>
                </a:solidFill>
              </a:rPr>
              <a:t> </a:t>
            </a:r>
            <a:r>
              <a:rPr lang="ru-RU" sz="3200" dirty="0">
                <a:solidFill>
                  <a:schemeClr val="tx2"/>
                </a:solidFill>
              </a:rPr>
              <a:t>і </a:t>
            </a:r>
            <a:r>
              <a:rPr lang="ru-RU" sz="3200" dirty="0" smtClean="0">
                <a:solidFill>
                  <a:schemeClr val="tx2"/>
                </a:solidFill>
              </a:rPr>
              <a:t>ремес­лом </a:t>
            </a:r>
          </a:p>
          <a:p>
            <a:pPr marL="285750" indent="-285750" algn="just">
              <a:buFont typeface="Wingdings" pitchFamily="2" charset="2"/>
              <a:buChar char="ü"/>
            </a:pPr>
            <a:r>
              <a:rPr lang="ru-RU" sz="3200" dirty="0" smtClean="0">
                <a:solidFill>
                  <a:schemeClr val="tx2"/>
                </a:solidFill>
              </a:rPr>
              <a:t>Прав </a:t>
            </a:r>
            <a:r>
              <a:rPr lang="ru-RU" sz="3200" dirty="0" err="1">
                <a:solidFill>
                  <a:schemeClr val="tx2"/>
                </a:solidFill>
              </a:rPr>
              <a:t>громадян</a:t>
            </a:r>
            <a:r>
              <a:rPr lang="ru-RU" sz="3200" dirty="0">
                <a:solidFill>
                  <a:schemeClr val="tx2"/>
                </a:solidFill>
              </a:rPr>
              <a:t> </a:t>
            </a:r>
            <a:r>
              <a:rPr lang="ru-RU" sz="3200" dirty="0" smtClean="0">
                <a:solidFill>
                  <a:schemeClr val="tx2"/>
                </a:solidFill>
              </a:rPr>
              <a:t>не </a:t>
            </a:r>
            <a:r>
              <a:rPr lang="ru-RU" sz="3200" dirty="0" err="1" smtClean="0">
                <a:solidFill>
                  <a:schemeClr val="tx2"/>
                </a:solidFill>
              </a:rPr>
              <a:t>мали</a:t>
            </a:r>
            <a:r>
              <a:rPr lang="ru-RU" sz="3200" dirty="0" smtClean="0">
                <a:solidFill>
                  <a:schemeClr val="tx2"/>
                </a:solidFill>
              </a:rPr>
              <a:t>. </a:t>
            </a:r>
            <a:r>
              <a:rPr lang="ru-RU" sz="3200" dirty="0" err="1">
                <a:solidFill>
                  <a:schemeClr val="tx2"/>
                </a:solidFill>
              </a:rPr>
              <a:t>Згодом</a:t>
            </a:r>
            <a:r>
              <a:rPr lang="ru-RU" sz="3200" dirty="0">
                <a:solidFill>
                  <a:schemeClr val="tx2"/>
                </a:solidFill>
              </a:rPr>
              <a:t> </a:t>
            </a:r>
            <a:r>
              <a:rPr lang="ru-RU" sz="3200" dirty="0" err="1">
                <a:solidFill>
                  <a:schemeClr val="tx2"/>
                </a:solidFill>
              </a:rPr>
              <a:t>їм</a:t>
            </a:r>
            <a:r>
              <a:rPr lang="ru-RU" sz="3200" dirty="0">
                <a:solidFill>
                  <a:schemeClr val="tx2"/>
                </a:solidFill>
              </a:rPr>
              <a:t> дозволили </a:t>
            </a:r>
            <a:r>
              <a:rPr lang="ru-RU" sz="3200" dirty="0" err="1">
                <a:solidFill>
                  <a:schemeClr val="tx2"/>
                </a:solidFill>
              </a:rPr>
              <a:t>купувати</a:t>
            </a:r>
            <a:r>
              <a:rPr lang="ru-RU" sz="3200" dirty="0">
                <a:solidFill>
                  <a:schemeClr val="tx2"/>
                </a:solidFill>
              </a:rPr>
              <a:t> </a:t>
            </a:r>
            <a:r>
              <a:rPr lang="ru-RU" sz="3200" dirty="0" err="1" smtClean="0">
                <a:solidFill>
                  <a:schemeClr val="tx2"/>
                </a:solidFill>
              </a:rPr>
              <a:t>дім</a:t>
            </a:r>
            <a:r>
              <a:rPr lang="ru-RU" sz="3200" dirty="0" smtClean="0">
                <a:solidFill>
                  <a:schemeClr val="tx2"/>
                </a:solidFill>
              </a:rPr>
              <a:t> (до 2 </a:t>
            </a:r>
            <a:r>
              <a:rPr lang="ru-RU" sz="3200" dirty="0">
                <a:solidFill>
                  <a:schemeClr val="tx2"/>
                </a:solidFill>
              </a:rPr>
              <a:t>тис. драхм, і </a:t>
            </a:r>
            <a:r>
              <a:rPr lang="ru-RU" sz="3200" dirty="0" smtClean="0">
                <a:solidFill>
                  <a:schemeClr val="tx2"/>
                </a:solidFill>
              </a:rPr>
              <a:t>землю до </a:t>
            </a:r>
            <a:r>
              <a:rPr lang="ru-RU" sz="3200" dirty="0">
                <a:solidFill>
                  <a:schemeClr val="tx2"/>
                </a:solidFill>
              </a:rPr>
              <a:t>12 тис. </a:t>
            </a:r>
            <a:r>
              <a:rPr lang="ru-RU" sz="3200" dirty="0" smtClean="0">
                <a:solidFill>
                  <a:schemeClr val="tx2"/>
                </a:solidFill>
              </a:rPr>
              <a:t>драхм)</a:t>
            </a:r>
            <a:endParaRPr lang="ru-RU" sz="3200" dirty="0">
              <a:solidFill>
                <a:schemeClr val="tx2"/>
              </a:solidFill>
            </a:endParaRPr>
          </a:p>
          <a:p>
            <a:pPr marL="285750" indent="-285750" algn="just">
              <a:buFont typeface="Wingdings" pitchFamily="2" charset="2"/>
              <a:buChar char="ü"/>
            </a:pPr>
            <a:r>
              <a:rPr lang="ru-RU" sz="3200" dirty="0" err="1">
                <a:solidFill>
                  <a:schemeClr val="tx2"/>
                </a:solidFill>
              </a:rPr>
              <a:t>Шлюб</a:t>
            </a:r>
            <a:r>
              <a:rPr lang="ru-RU" sz="3200" dirty="0">
                <a:solidFill>
                  <a:schemeClr val="tx2"/>
                </a:solidFill>
              </a:rPr>
              <a:t> метека з </a:t>
            </a:r>
            <a:r>
              <a:rPr lang="ru-RU" sz="3200" dirty="0" err="1" smtClean="0">
                <a:solidFill>
                  <a:schemeClr val="tx2"/>
                </a:solidFill>
              </a:rPr>
              <a:t>афінянкою</a:t>
            </a:r>
            <a:r>
              <a:rPr lang="ru-RU" sz="3200" dirty="0" smtClean="0">
                <a:solidFill>
                  <a:schemeClr val="tx2"/>
                </a:solidFill>
              </a:rPr>
              <a:t> </a:t>
            </a:r>
            <a:r>
              <a:rPr lang="ru-RU" sz="3200" dirty="0" err="1">
                <a:solidFill>
                  <a:schemeClr val="tx2"/>
                </a:solidFill>
              </a:rPr>
              <a:t>вважався</a:t>
            </a:r>
            <a:r>
              <a:rPr lang="ru-RU" sz="3200" dirty="0">
                <a:solidFill>
                  <a:schemeClr val="tx2"/>
                </a:solidFill>
              </a:rPr>
              <a:t> </a:t>
            </a:r>
            <a:r>
              <a:rPr lang="ru-RU" sz="3200" b="1" dirty="0" err="1">
                <a:solidFill>
                  <a:schemeClr val="tx2"/>
                </a:solidFill>
              </a:rPr>
              <a:t>незаконним</a:t>
            </a:r>
            <a:r>
              <a:rPr lang="ru-RU" sz="3200" b="1" dirty="0">
                <a:solidFill>
                  <a:schemeClr val="tx2"/>
                </a:solidFill>
              </a:rPr>
              <a:t>,</a:t>
            </a:r>
            <a:r>
              <a:rPr lang="ru-RU" sz="3200" dirty="0">
                <a:solidFill>
                  <a:schemeClr val="tx2"/>
                </a:solidFill>
              </a:rPr>
              <a:t> </a:t>
            </a:r>
            <a:r>
              <a:rPr lang="ru-RU" sz="3200" dirty="0" err="1">
                <a:solidFill>
                  <a:schemeClr val="tx2"/>
                </a:solidFill>
              </a:rPr>
              <a:t>діти</a:t>
            </a:r>
            <a:r>
              <a:rPr lang="ru-RU" sz="3200" dirty="0">
                <a:solidFill>
                  <a:schemeClr val="tx2"/>
                </a:solidFill>
              </a:rPr>
              <a:t> </a:t>
            </a:r>
            <a:r>
              <a:rPr lang="ru-RU" sz="3200" dirty="0" err="1">
                <a:solidFill>
                  <a:schemeClr val="tx2"/>
                </a:solidFill>
              </a:rPr>
              <a:t>від</a:t>
            </a:r>
            <a:r>
              <a:rPr lang="ru-RU" sz="3200" dirty="0">
                <a:solidFill>
                  <a:schemeClr val="tx2"/>
                </a:solidFill>
              </a:rPr>
              <a:t> такого </a:t>
            </a:r>
            <a:r>
              <a:rPr lang="ru-RU" sz="3200" dirty="0" err="1">
                <a:solidFill>
                  <a:schemeClr val="tx2"/>
                </a:solidFill>
              </a:rPr>
              <a:t>шлюбу</a:t>
            </a:r>
            <a:r>
              <a:rPr lang="ru-RU" sz="3200" dirty="0">
                <a:solidFill>
                  <a:schemeClr val="tx2"/>
                </a:solidFill>
              </a:rPr>
              <a:t> прав </a:t>
            </a:r>
            <a:r>
              <a:rPr lang="ru-RU" sz="3200" dirty="0" err="1">
                <a:solidFill>
                  <a:schemeClr val="tx2"/>
                </a:solidFill>
              </a:rPr>
              <a:t>громадянства</a:t>
            </a:r>
            <a:r>
              <a:rPr lang="ru-RU" sz="3200" dirty="0">
                <a:solidFill>
                  <a:schemeClr val="tx2"/>
                </a:solidFill>
              </a:rPr>
              <a:t> не </a:t>
            </a:r>
            <a:r>
              <a:rPr lang="ru-RU" sz="3200" dirty="0" err="1" smtClean="0">
                <a:solidFill>
                  <a:schemeClr val="tx2"/>
                </a:solidFill>
              </a:rPr>
              <a:t>мали</a:t>
            </a:r>
            <a:r>
              <a:rPr lang="ru-RU" sz="3200" dirty="0" smtClean="0">
                <a:solidFill>
                  <a:schemeClr val="tx2"/>
                </a:solidFill>
              </a:rPr>
              <a:t> </a:t>
            </a:r>
          </a:p>
          <a:p>
            <a:pPr marL="285750" indent="-285750" algn="just">
              <a:buFont typeface="Wingdings" pitchFamily="2" charset="2"/>
              <a:buChar char="ü"/>
            </a:pPr>
            <a:r>
              <a:rPr lang="ru-RU" sz="3200" b="1" dirty="0" smtClean="0">
                <a:solidFill>
                  <a:schemeClr val="tx2"/>
                </a:solidFill>
              </a:rPr>
              <a:t>Метеки</a:t>
            </a:r>
            <a:r>
              <a:rPr lang="ru-RU" sz="3200" dirty="0" smtClean="0">
                <a:solidFill>
                  <a:schemeClr val="tx2"/>
                </a:solidFill>
              </a:rPr>
              <a:t> </a:t>
            </a:r>
            <a:r>
              <a:rPr lang="ru-RU" sz="3200" dirty="0" err="1" smtClean="0">
                <a:solidFill>
                  <a:schemeClr val="tx2"/>
                </a:solidFill>
              </a:rPr>
              <a:t>вільні</a:t>
            </a:r>
            <a:r>
              <a:rPr lang="ru-RU" sz="3200" dirty="0">
                <a:solidFill>
                  <a:schemeClr val="tx2"/>
                </a:solidFill>
              </a:rPr>
              <a:t>, </a:t>
            </a:r>
            <a:r>
              <a:rPr lang="ru-RU" sz="3200" dirty="0" smtClean="0">
                <a:solidFill>
                  <a:schemeClr val="tx2"/>
                </a:solidFill>
              </a:rPr>
              <a:t>могли </a:t>
            </a:r>
            <a:r>
              <a:rPr lang="ru-RU" sz="3200" dirty="0" err="1" smtClean="0">
                <a:solidFill>
                  <a:schemeClr val="tx2"/>
                </a:solidFill>
              </a:rPr>
              <a:t>пересуватись</a:t>
            </a:r>
            <a:r>
              <a:rPr lang="ru-RU" sz="3200" dirty="0" smtClean="0">
                <a:solidFill>
                  <a:schemeClr val="tx2"/>
                </a:solidFill>
              </a:rPr>
              <a:t> </a:t>
            </a:r>
            <a:r>
              <a:rPr lang="ru-RU" sz="3200" dirty="0">
                <a:solidFill>
                  <a:schemeClr val="tx2"/>
                </a:solidFill>
              </a:rPr>
              <a:t>по </a:t>
            </a:r>
            <a:r>
              <a:rPr lang="ru-RU" sz="3200" dirty="0" err="1">
                <a:solidFill>
                  <a:schemeClr val="tx2"/>
                </a:solidFill>
              </a:rPr>
              <a:t>території</a:t>
            </a:r>
            <a:r>
              <a:rPr lang="ru-RU" sz="3200" dirty="0">
                <a:solidFill>
                  <a:schemeClr val="tx2"/>
                </a:solidFill>
              </a:rPr>
              <a:t> </a:t>
            </a:r>
            <a:r>
              <a:rPr lang="ru-RU" sz="3200" dirty="0" err="1">
                <a:solidFill>
                  <a:schemeClr val="tx2"/>
                </a:solidFill>
              </a:rPr>
              <a:t>країни</a:t>
            </a:r>
            <a:r>
              <a:rPr lang="ru-RU" sz="3200" dirty="0">
                <a:solidFill>
                  <a:schemeClr val="tx2"/>
                </a:solidFill>
              </a:rPr>
              <a:t>, </a:t>
            </a:r>
            <a:r>
              <a:rPr lang="ru-RU" sz="3200" dirty="0" err="1" smtClean="0">
                <a:solidFill>
                  <a:schemeClr val="tx2"/>
                </a:solidFill>
              </a:rPr>
              <a:t>виїжджати</a:t>
            </a:r>
            <a:r>
              <a:rPr lang="ru-RU" sz="3200" dirty="0" smtClean="0">
                <a:solidFill>
                  <a:schemeClr val="tx2"/>
                </a:solidFill>
              </a:rPr>
              <a:t> </a:t>
            </a:r>
            <a:r>
              <a:rPr lang="ru-RU" sz="3200" dirty="0">
                <a:solidFill>
                  <a:schemeClr val="tx2"/>
                </a:solidFill>
              </a:rPr>
              <a:t>за </a:t>
            </a:r>
            <a:r>
              <a:rPr lang="ru-RU" sz="3200" dirty="0" err="1">
                <a:solidFill>
                  <a:schemeClr val="tx2"/>
                </a:solidFill>
              </a:rPr>
              <a:t>межі</a:t>
            </a:r>
            <a:r>
              <a:rPr lang="ru-RU" sz="3200" dirty="0">
                <a:solidFill>
                  <a:schemeClr val="tx2"/>
                </a:solidFill>
              </a:rPr>
              <a:t> </a:t>
            </a:r>
            <a:r>
              <a:rPr lang="ru-RU" sz="3200" dirty="0" err="1" smtClean="0">
                <a:solidFill>
                  <a:schemeClr val="tx2"/>
                </a:solidFill>
              </a:rPr>
              <a:t>Афін</a:t>
            </a:r>
            <a:endParaRPr lang="ru-RU" sz="3200" dirty="0" smtClean="0">
              <a:solidFill>
                <a:schemeClr val="tx2"/>
              </a:solidFill>
            </a:endParaRPr>
          </a:p>
          <a:p>
            <a:pPr marL="285750" indent="-285750" algn="just">
              <a:buFont typeface="Wingdings" pitchFamily="2" charset="2"/>
              <a:buChar char="ü"/>
            </a:pPr>
            <a:r>
              <a:rPr lang="ru-RU" sz="3200" b="1" dirty="0" smtClean="0">
                <a:solidFill>
                  <a:schemeClr val="tx2"/>
                </a:solidFill>
              </a:rPr>
              <a:t>Метек</a:t>
            </a:r>
            <a:r>
              <a:rPr lang="ru-RU" sz="3200" dirty="0" smtClean="0">
                <a:solidFill>
                  <a:schemeClr val="tx2"/>
                </a:solidFill>
              </a:rPr>
              <a:t> </a:t>
            </a:r>
            <a:r>
              <a:rPr lang="ru-RU" sz="3200" dirty="0">
                <a:solidFill>
                  <a:schemeClr val="tx2"/>
                </a:solidFill>
              </a:rPr>
              <a:t>повинен </a:t>
            </a:r>
            <a:r>
              <a:rPr lang="ru-RU" sz="3200" dirty="0" err="1" smtClean="0">
                <a:solidFill>
                  <a:schemeClr val="tx2"/>
                </a:solidFill>
              </a:rPr>
              <a:t>був</a:t>
            </a:r>
            <a:r>
              <a:rPr lang="ru-RU" sz="3200" dirty="0" smtClean="0">
                <a:solidFill>
                  <a:schemeClr val="tx2"/>
                </a:solidFill>
              </a:rPr>
              <a:t> </a:t>
            </a:r>
            <a:r>
              <a:rPr lang="ru-RU" sz="3200" dirty="0" err="1" smtClean="0">
                <a:solidFill>
                  <a:schemeClr val="tx2"/>
                </a:solidFill>
              </a:rPr>
              <a:t>вибрати</a:t>
            </a:r>
            <a:r>
              <a:rPr lang="ru-RU" sz="3200" dirty="0" smtClean="0">
                <a:solidFill>
                  <a:schemeClr val="tx2"/>
                </a:solidFill>
              </a:rPr>
              <a:t> з-</a:t>
            </a:r>
            <a:r>
              <a:rPr lang="ru-RU" sz="3200" dirty="0" err="1" smtClean="0">
                <a:solidFill>
                  <a:schemeClr val="tx2"/>
                </a:solidFill>
              </a:rPr>
              <a:t>посеред</a:t>
            </a:r>
            <a:r>
              <a:rPr lang="ru-RU" sz="3200" dirty="0" smtClean="0">
                <a:solidFill>
                  <a:schemeClr val="tx2"/>
                </a:solidFill>
              </a:rPr>
              <a:t> </a:t>
            </a:r>
            <a:r>
              <a:rPr lang="ru-RU" sz="3200" dirty="0" err="1">
                <a:solidFill>
                  <a:schemeClr val="tx2"/>
                </a:solidFill>
              </a:rPr>
              <a:t>громадян</a:t>
            </a:r>
            <a:r>
              <a:rPr lang="ru-RU" sz="3200" dirty="0">
                <a:solidFill>
                  <a:schemeClr val="tx2"/>
                </a:solidFill>
              </a:rPr>
              <a:t> </a:t>
            </a:r>
            <a:r>
              <a:rPr lang="ru-RU" sz="3200" b="1" dirty="0" err="1" smtClean="0">
                <a:solidFill>
                  <a:schemeClr val="tx2"/>
                </a:solidFill>
              </a:rPr>
              <a:t>опікуна</a:t>
            </a:r>
            <a:r>
              <a:rPr lang="ru-RU" sz="3200" dirty="0" smtClean="0">
                <a:solidFill>
                  <a:schemeClr val="tx2"/>
                </a:solidFill>
              </a:rPr>
              <a:t>. </a:t>
            </a:r>
          </a:p>
          <a:p>
            <a:pPr marL="285750" indent="-285750" algn="just">
              <a:buFont typeface="Wingdings" pitchFamily="2" charset="2"/>
              <a:buChar char="ü"/>
            </a:pPr>
            <a:r>
              <a:rPr lang="ru-RU" sz="3200" b="1" dirty="0" err="1" smtClean="0">
                <a:solidFill>
                  <a:schemeClr val="tx2"/>
                </a:solidFill>
              </a:rPr>
              <a:t>Опі­кун</a:t>
            </a:r>
            <a:r>
              <a:rPr lang="ru-RU" sz="3200" dirty="0" smtClean="0">
                <a:solidFill>
                  <a:schemeClr val="tx2"/>
                </a:solidFill>
              </a:rPr>
              <a:t> </a:t>
            </a:r>
            <a:r>
              <a:rPr lang="ru-RU" sz="3200" dirty="0" err="1">
                <a:solidFill>
                  <a:schemeClr val="tx2"/>
                </a:solidFill>
              </a:rPr>
              <a:t>був</a:t>
            </a:r>
            <a:r>
              <a:rPr lang="ru-RU" sz="3200" dirty="0">
                <a:solidFill>
                  <a:schemeClr val="tx2"/>
                </a:solidFill>
              </a:rPr>
              <a:t> </a:t>
            </a:r>
            <a:r>
              <a:rPr lang="ru-RU" sz="3200" dirty="0" err="1">
                <a:solidFill>
                  <a:schemeClr val="tx2"/>
                </a:solidFill>
              </a:rPr>
              <a:t>посередником</a:t>
            </a:r>
            <a:r>
              <a:rPr lang="ru-RU" sz="3200" dirty="0">
                <a:solidFill>
                  <a:schemeClr val="tx2"/>
                </a:solidFill>
              </a:rPr>
              <a:t> </a:t>
            </a:r>
            <a:r>
              <a:rPr lang="ru-RU" sz="3200" dirty="0" err="1">
                <a:solidFill>
                  <a:schemeClr val="tx2"/>
                </a:solidFill>
              </a:rPr>
              <a:t>між</a:t>
            </a:r>
            <a:r>
              <a:rPr lang="ru-RU" sz="3200" dirty="0">
                <a:solidFill>
                  <a:schemeClr val="tx2"/>
                </a:solidFill>
              </a:rPr>
              <a:t> метеком і властями, </a:t>
            </a:r>
            <a:r>
              <a:rPr lang="ru-RU" sz="3200" dirty="0" err="1">
                <a:solidFill>
                  <a:schemeClr val="tx2"/>
                </a:solidFill>
              </a:rPr>
              <a:t>захищав</a:t>
            </a:r>
            <a:r>
              <a:rPr lang="ru-RU" sz="3200" dirty="0">
                <a:solidFill>
                  <a:schemeClr val="tx2"/>
                </a:solidFill>
              </a:rPr>
              <a:t> </a:t>
            </a:r>
            <a:r>
              <a:rPr lang="ru-RU" sz="3200" dirty="0" err="1">
                <a:solidFill>
                  <a:schemeClr val="tx2"/>
                </a:solidFill>
              </a:rPr>
              <a:t>інтереси</a:t>
            </a:r>
            <a:r>
              <a:rPr lang="ru-RU" sz="3200" dirty="0">
                <a:solidFill>
                  <a:schemeClr val="tx2"/>
                </a:solidFill>
              </a:rPr>
              <a:t> </a:t>
            </a:r>
            <a:r>
              <a:rPr lang="ru-RU" sz="3200" dirty="0" smtClean="0">
                <a:solidFill>
                  <a:schemeClr val="tx2"/>
                </a:solidFill>
              </a:rPr>
              <a:t>мете­ка</a:t>
            </a:r>
            <a:endParaRPr lang="ru-RU" sz="32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13080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971600" y="188640"/>
            <a:ext cx="792088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uk-UA" sz="3600" dirty="0" smtClean="0">
              <a:solidFill>
                <a:srgbClr val="000000"/>
              </a:solidFill>
            </a:endParaRPr>
          </a:p>
          <a:p>
            <a:pPr algn="just"/>
            <a:endParaRPr lang="uk-UA" sz="3600" dirty="0">
              <a:solidFill>
                <a:srgbClr val="000000"/>
              </a:solidFill>
            </a:endParaRPr>
          </a:p>
          <a:p>
            <a:pPr algn="just"/>
            <a:endParaRPr lang="uk-UA" sz="3600" dirty="0" smtClean="0">
              <a:solidFill>
                <a:srgbClr val="000000"/>
              </a:solidFill>
            </a:endParaRPr>
          </a:p>
          <a:p>
            <a:pPr algn="just"/>
            <a:endParaRPr lang="uk-UA" sz="3600" dirty="0">
              <a:solidFill>
                <a:srgbClr val="000000"/>
              </a:solidFill>
            </a:endParaRPr>
          </a:p>
          <a:p>
            <a:pPr algn="just"/>
            <a:endParaRPr lang="ru-RU" sz="3600" dirty="0">
              <a:solidFill>
                <a:srgbClr val="000000"/>
              </a:solidFill>
            </a:endParaRPr>
          </a:p>
          <a:p>
            <a:pPr marL="285750" indent="-285750" algn="just">
              <a:buFont typeface="Wingdings" pitchFamily="2" charset="2"/>
              <a:buChar char="q"/>
            </a:pPr>
            <a:endParaRPr lang="ru-RU" sz="3600" dirty="0">
              <a:solidFill>
                <a:srgbClr val="000000"/>
              </a:solidFill>
            </a:endParaRPr>
          </a:p>
          <a:p>
            <a:pPr algn="just"/>
            <a:endParaRPr lang="ru-RU" sz="3600" dirty="0">
              <a:solidFill>
                <a:srgbClr val="000000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331640" y="-18708"/>
            <a:ext cx="7812360" cy="624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 typeface="Wingdings" pitchFamily="2" charset="2"/>
              <a:buChar char="ü"/>
            </a:pPr>
            <a:r>
              <a:rPr lang="ru-RU" sz="4000" b="1" dirty="0" smtClean="0">
                <a:solidFill>
                  <a:schemeClr val="tx2"/>
                </a:solidFill>
              </a:rPr>
              <a:t>Метеки</a:t>
            </a:r>
            <a:r>
              <a:rPr lang="ru-RU" sz="4000" dirty="0" smtClean="0">
                <a:solidFill>
                  <a:schemeClr val="tx2"/>
                </a:solidFill>
              </a:rPr>
              <a:t> проходили </a:t>
            </a:r>
            <a:r>
              <a:rPr lang="ru-RU" sz="4000" dirty="0" err="1" smtClean="0">
                <a:solidFill>
                  <a:schemeClr val="tx2"/>
                </a:solidFill>
              </a:rPr>
              <a:t>реєстацію</a:t>
            </a:r>
            <a:r>
              <a:rPr lang="ru-RU" sz="4000" dirty="0" smtClean="0">
                <a:solidFill>
                  <a:schemeClr val="tx2"/>
                </a:solidFill>
              </a:rPr>
              <a:t> </a:t>
            </a:r>
          </a:p>
          <a:p>
            <a:pPr marL="285750" indent="-285750" algn="just">
              <a:buFont typeface="Wingdings" pitchFamily="2" charset="2"/>
              <a:buChar char="ü"/>
            </a:pPr>
            <a:r>
              <a:rPr lang="ru-RU" sz="4000" b="1" dirty="0" smtClean="0">
                <a:solidFill>
                  <a:schemeClr val="tx2"/>
                </a:solidFill>
              </a:rPr>
              <a:t>Метеки</a:t>
            </a:r>
            <a:r>
              <a:rPr lang="ru-RU" sz="4000" dirty="0" smtClean="0">
                <a:solidFill>
                  <a:schemeClr val="tx2"/>
                </a:solidFill>
              </a:rPr>
              <a:t> </a:t>
            </a:r>
            <a:r>
              <a:rPr lang="ru-RU" sz="4000" dirty="0" err="1" smtClean="0">
                <a:solidFill>
                  <a:schemeClr val="tx2"/>
                </a:solidFill>
              </a:rPr>
              <a:t>сплачували</a:t>
            </a:r>
            <a:r>
              <a:rPr lang="ru-RU" sz="4000" dirty="0" smtClean="0">
                <a:solidFill>
                  <a:schemeClr val="tx2"/>
                </a:solidFill>
              </a:rPr>
              <a:t> </a:t>
            </a:r>
            <a:r>
              <a:rPr lang="ru-RU" sz="4000" b="1" dirty="0" err="1" smtClean="0">
                <a:solidFill>
                  <a:schemeClr val="tx2"/>
                </a:solidFill>
              </a:rPr>
              <a:t>податок</a:t>
            </a:r>
            <a:r>
              <a:rPr lang="ru-RU" sz="4000" dirty="0" smtClean="0">
                <a:solidFill>
                  <a:schemeClr val="tx2"/>
                </a:solidFill>
              </a:rPr>
              <a:t> </a:t>
            </a:r>
            <a:r>
              <a:rPr lang="ru-RU" sz="4000" dirty="0">
                <a:solidFill>
                  <a:schemeClr val="tx2"/>
                </a:solidFill>
              </a:rPr>
              <a:t>(</a:t>
            </a:r>
            <a:r>
              <a:rPr lang="ru-RU" sz="4000" dirty="0" err="1">
                <a:solidFill>
                  <a:schemeClr val="tx2"/>
                </a:solidFill>
              </a:rPr>
              <a:t>метейкон</a:t>
            </a:r>
            <a:r>
              <a:rPr lang="ru-RU" sz="4000" dirty="0" smtClean="0">
                <a:solidFill>
                  <a:schemeClr val="tx2"/>
                </a:solidFill>
              </a:rPr>
              <a:t>) </a:t>
            </a:r>
          </a:p>
          <a:p>
            <a:pPr marL="285750" indent="-285750" algn="just">
              <a:buFont typeface="Wingdings" pitchFamily="2" charset="2"/>
              <a:buChar char="ü"/>
            </a:pPr>
            <a:r>
              <a:rPr lang="ru-RU" sz="4000" dirty="0" smtClean="0">
                <a:solidFill>
                  <a:schemeClr val="tx2"/>
                </a:solidFill>
              </a:rPr>
              <a:t>За </a:t>
            </a:r>
            <a:r>
              <a:rPr lang="ru-RU" sz="4000" dirty="0" err="1" smtClean="0">
                <a:solidFill>
                  <a:schemeClr val="tx2"/>
                </a:solidFill>
              </a:rPr>
              <a:t>нереєстрацію</a:t>
            </a:r>
            <a:r>
              <a:rPr lang="ru-RU" sz="4000" dirty="0">
                <a:solidFill>
                  <a:schemeClr val="tx2"/>
                </a:solidFill>
              </a:rPr>
              <a:t>, </a:t>
            </a:r>
            <a:r>
              <a:rPr lang="ru-RU" sz="4000" dirty="0" err="1">
                <a:solidFill>
                  <a:schemeClr val="tx2"/>
                </a:solidFill>
              </a:rPr>
              <a:t>несплату</a:t>
            </a:r>
            <a:r>
              <a:rPr lang="ru-RU" sz="4000" dirty="0">
                <a:solidFill>
                  <a:schemeClr val="tx2"/>
                </a:solidFill>
              </a:rPr>
              <a:t> </a:t>
            </a:r>
            <a:r>
              <a:rPr lang="ru-RU" sz="4000" dirty="0" err="1">
                <a:solidFill>
                  <a:schemeClr val="tx2"/>
                </a:solidFill>
              </a:rPr>
              <a:t>податку</a:t>
            </a:r>
            <a:r>
              <a:rPr lang="ru-RU" sz="4000" dirty="0">
                <a:solidFill>
                  <a:schemeClr val="tx2"/>
                </a:solidFill>
              </a:rPr>
              <a:t> </a:t>
            </a:r>
            <a:r>
              <a:rPr lang="ru-RU" sz="4000" dirty="0" err="1" smtClean="0">
                <a:solidFill>
                  <a:schemeClr val="tx2"/>
                </a:solidFill>
              </a:rPr>
              <a:t>або</a:t>
            </a:r>
            <a:r>
              <a:rPr lang="ru-RU" sz="4000" dirty="0" smtClean="0">
                <a:solidFill>
                  <a:schemeClr val="tx2"/>
                </a:solidFill>
              </a:rPr>
              <a:t> </a:t>
            </a:r>
            <a:r>
              <a:rPr lang="ru-RU" sz="4000" dirty="0" err="1">
                <a:solidFill>
                  <a:schemeClr val="tx2"/>
                </a:solidFill>
              </a:rPr>
              <a:t>необрання</a:t>
            </a:r>
            <a:r>
              <a:rPr lang="ru-RU" sz="4000" dirty="0">
                <a:solidFill>
                  <a:schemeClr val="tx2"/>
                </a:solidFill>
              </a:rPr>
              <a:t> </a:t>
            </a:r>
            <a:r>
              <a:rPr lang="ru-RU" sz="4000" dirty="0" err="1">
                <a:solidFill>
                  <a:schemeClr val="tx2"/>
                </a:solidFill>
              </a:rPr>
              <a:t>опікуна</a:t>
            </a:r>
            <a:r>
              <a:rPr lang="ru-RU" sz="4000" dirty="0">
                <a:solidFill>
                  <a:schemeClr val="tx2"/>
                </a:solidFill>
              </a:rPr>
              <a:t> </a:t>
            </a:r>
            <a:r>
              <a:rPr lang="ru-RU" sz="4000" dirty="0" smtClean="0">
                <a:solidFill>
                  <a:schemeClr val="tx2"/>
                </a:solidFill>
              </a:rPr>
              <a:t>метека продавали </a:t>
            </a:r>
            <a:r>
              <a:rPr lang="ru-RU" sz="4000" dirty="0">
                <a:solidFill>
                  <a:schemeClr val="tx2"/>
                </a:solidFill>
              </a:rPr>
              <a:t>у </a:t>
            </a:r>
            <a:r>
              <a:rPr lang="ru-RU" sz="4000" dirty="0" smtClean="0">
                <a:solidFill>
                  <a:schemeClr val="tx2"/>
                </a:solidFill>
              </a:rPr>
              <a:t>рабство</a:t>
            </a:r>
          </a:p>
          <a:p>
            <a:pPr marL="285750" indent="-285750" algn="just">
              <a:buFont typeface="Wingdings" pitchFamily="2" charset="2"/>
              <a:buChar char="ü"/>
            </a:pPr>
            <a:r>
              <a:rPr lang="ru-RU" sz="4000" b="1" dirty="0" smtClean="0">
                <a:solidFill>
                  <a:schemeClr val="tx2"/>
                </a:solidFill>
              </a:rPr>
              <a:t>Метеки</a:t>
            </a:r>
            <a:r>
              <a:rPr lang="ru-RU" sz="4000" dirty="0" smtClean="0">
                <a:solidFill>
                  <a:schemeClr val="tx2"/>
                </a:solidFill>
              </a:rPr>
              <a:t> </a:t>
            </a:r>
            <a:r>
              <a:rPr lang="ru-RU" sz="4000" dirty="0">
                <a:solidFill>
                  <a:schemeClr val="tx2"/>
                </a:solidFill>
              </a:rPr>
              <a:t>служили в </a:t>
            </a:r>
            <a:r>
              <a:rPr lang="ru-RU" sz="4000" dirty="0" err="1">
                <a:solidFill>
                  <a:schemeClr val="tx2"/>
                </a:solidFill>
              </a:rPr>
              <a:t>афінському</a:t>
            </a:r>
            <a:r>
              <a:rPr lang="ru-RU" sz="4000" dirty="0">
                <a:solidFill>
                  <a:schemeClr val="tx2"/>
                </a:solidFill>
              </a:rPr>
              <a:t> </a:t>
            </a:r>
            <a:r>
              <a:rPr lang="ru-RU" sz="4000" dirty="0" err="1">
                <a:solidFill>
                  <a:schemeClr val="tx2"/>
                </a:solidFill>
              </a:rPr>
              <a:t>війську</a:t>
            </a:r>
            <a:r>
              <a:rPr lang="ru-RU" sz="4000" dirty="0">
                <a:solidFill>
                  <a:schemeClr val="tx2"/>
                </a:solidFill>
              </a:rPr>
              <a:t> </a:t>
            </a:r>
            <a:r>
              <a:rPr lang="ru-RU" sz="4000" dirty="0" smtClean="0">
                <a:solidFill>
                  <a:schemeClr val="tx2"/>
                </a:solidFill>
              </a:rPr>
              <a:t>- в </a:t>
            </a:r>
            <a:r>
              <a:rPr lang="ru-RU" sz="4000" dirty="0" err="1">
                <a:solidFill>
                  <a:schemeClr val="tx2"/>
                </a:solidFill>
              </a:rPr>
              <a:t>допо­міжних</a:t>
            </a:r>
            <a:r>
              <a:rPr lang="ru-RU" sz="4000" dirty="0">
                <a:solidFill>
                  <a:schemeClr val="tx2"/>
                </a:solidFill>
              </a:rPr>
              <a:t> загонах, </a:t>
            </a:r>
            <a:r>
              <a:rPr lang="ru-RU" sz="4000" dirty="0" err="1">
                <a:solidFill>
                  <a:schemeClr val="tx2"/>
                </a:solidFill>
              </a:rPr>
              <a:t>легкоозброєній</a:t>
            </a:r>
            <a:r>
              <a:rPr lang="ru-RU" sz="4000" dirty="0">
                <a:solidFill>
                  <a:schemeClr val="tx2"/>
                </a:solidFill>
              </a:rPr>
              <a:t> </a:t>
            </a:r>
            <a:r>
              <a:rPr lang="ru-RU" sz="4000" dirty="0" err="1">
                <a:solidFill>
                  <a:schemeClr val="tx2"/>
                </a:solidFill>
              </a:rPr>
              <a:t>піхоті</a:t>
            </a:r>
            <a:r>
              <a:rPr lang="ru-RU" sz="4000" dirty="0">
                <a:solidFill>
                  <a:schemeClr val="tx2"/>
                </a:solidFill>
              </a:rPr>
              <a:t> (лучники, пращники</a:t>
            </a:r>
            <a:r>
              <a:rPr lang="ru-RU" sz="4000" dirty="0" smtClean="0">
                <a:solidFill>
                  <a:schemeClr val="tx2"/>
                </a:solidFill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967341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971600" y="188640"/>
            <a:ext cx="792088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uk-UA" sz="3600" dirty="0" smtClean="0">
              <a:solidFill>
                <a:srgbClr val="000000"/>
              </a:solidFill>
            </a:endParaRPr>
          </a:p>
          <a:p>
            <a:pPr algn="just"/>
            <a:endParaRPr lang="uk-UA" sz="3600" dirty="0">
              <a:solidFill>
                <a:srgbClr val="000000"/>
              </a:solidFill>
            </a:endParaRPr>
          </a:p>
          <a:p>
            <a:pPr algn="just"/>
            <a:endParaRPr lang="uk-UA" sz="3600" dirty="0" smtClean="0">
              <a:solidFill>
                <a:srgbClr val="000000"/>
              </a:solidFill>
            </a:endParaRPr>
          </a:p>
          <a:p>
            <a:pPr algn="just"/>
            <a:endParaRPr lang="uk-UA" sz="3600" dirty="0">
              <a:solidFill>
                <a:srgbClr val="000000"/>
              </a:solidFill>
            </a:endParaRPr>
          </a:p>
          <a:p>
            <a:pPr algn="just"/>
            <a:endParaRPr lang="ru-RU" sz="3600" dirty="0">
              <a:solidFill>
                <a:srgbClr val="000000"/>
              </a:solidFill>
            </a:endParaRPr>
          </a:p>
          <a:p>
            <a:pPr marL="285750" indent="-285750" algn="just">
              <a:buFont typeface="Wingdings" pitchFamily="2" charset="2"/>
              <a:buChar char="q"/>
            </a:pPr>
            <a:endParaRPr lang="ru-RU" sz="3600" dirty="0">
              <a:solidFill>
                <a:srgbClr val="000000"/>
              </a:solidFill>
            </a:endParaRPr>
          </a:p>
          <a:p>
            <a:pPr algn="just"/>
            <a:endParaRPr lang="ru-RU" sz="3600" dirty="0">
              <a:solidFill>
                <a:srgbClr val="000000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331640" y="-18708"/>
            <a:ext cx="7812360" cy="71096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 typeface="Wingdings" pitchFamily="2" charset="2"/>
              <a:buChar char="ü"/>
            </a:pPr>
            <a:r>
              <a:rPr lang="ru-RU" sz="3800" b="1" dirty="0" err="1" smtClean="0">
                <a:solidFill>
                  <a:schemeClr val="tx2"/>
                </a:solidFill>
              </a:rPr>
              <a:t>Майно­ве</a:t>
            </a:r>
            <a:r>
              <a:rPr lang="ru-RU" sz="3800" b="1" dirty="0" smtClean="0">
                <a:solidFill>
                  <a:schemeClr val="tx2"/>
                </a:solidFill>
              </a:rPr>
              <a:t> </a:t>
            </a:r>
            <a:r>
              <a:rPr lang="ru-RU" sz="3800" b="1" dirty="0" err="1" smtClean="0">
                <a:solidFill>
                  <a:schemeClr val="tx2"/>
                </a:solidFill>
              </a:rPr>
              <a:t>положення</a:t>
            </a:r>
            <a:r>
              <a:rPr lang="ru-RU" sz="3800" b="1" dirty="0" smtClean="0">
                <a:solidFill>
                  <a:schemeClr val="tx2"/>
                </a:solidFill>
              </a:rPr>
              <a:t> </a:t>
            </a:r>
            <a:r>
              <a:rPr lang="ru-RU" sz="3800" b="1" dirty="0" err="1" smtClean="0">
                <a:solidFill>
                  <a:schemeClr val="tx2"/>
                </a:solidFill>
              </a:rPr>
              <a:t>метеків</a:t>
            </a:r>
            <a:r>
              <a:rPr lang="ru-RU" sz="3800" b="1" dirty="0" smtClean="0">
                <a:solidFill>
                  <a:schemeClr val="tx2"/>
                </a:solidFill>
              </a:rPr>
              <a:t> </a:t>
            </a:r>
            <a:r>
              <a:rPr lang="ru-RU" sz="3800" b="1" dirty="0" err="1" smtClean="0">
                <a:solidFill>
                  <a:schemeClr val="tx2"/>
                </a:solidFill>
              </a:rPr>
              <a:t>різне</a:t>
            </a:r>
            <a:r>
              <a:rPr lang="ru-RU" sz="3800" b="1" dirty="0" smtClean="0">
                <a:solidFill>
                  <a:schemeClr val="tx2"/>
                </a:solidFill>
              </a:rPr>
              <a:t>: </a:t>
            </a:r>
            <a:r>
              <a:rPr lang="ru-RU" sz="3800" dirty="0" err="1" smtClean="0">
                <a:solidFill>
                  <a:schemeClr val="tx2"/>
                </a:solidFill>
              </a:rPr>
              <a:t>бідня­ки</a:t>
            </a:r>
            <a:r>
              <a:rPr lang="ru-RU" sz="3800" dirty="0" smtClean="0">
                <a:solidFill>
                  <a:schemeClr val="tx2"/>
                </a:solidFill>
              </a:rPr>
              <a:t>, </a:t>
            </a:r>
            <a:r>
              <a:rPr lang="ru-RU" sz="3800" dirty="0" err="1" smtClean="0">
                <a:solidFill>
                  <a:schemeClr val="tx2"/>
                </a:solidFill>
              </a:rPr>
              <a:t>середнього</a:t>
            </a:r>
            <a:r>
              <a:rPr lang="ru-RU" sz="3800" dirty="0" smtClean="0">
                <a:solidFill>
                  <a:schemeClr val="tx2"/>
                </a:solidFill>
              </a:rPr>
              <a:t> достатку і </a:t>
            </a:r>
            <a:r>
              <a:rPr lang="ru-RU" sz="3800" dirty="0" err="1" smtClean="0">
                <a:solidFill>
                  <a:schemeClr val="tx2"/>
                </a:solidFill>
              </a:rPr>
              <a:t>багаті</a:t>
            </a:r>
            <a:r>
              <a:rPr lang="ru-RU" sz="3800" dirty="0" smtClean="0">
                <a:solidFill>
                  <a:schemeClr val="tx2"/>
                </a:solidFill>
              </a:rPr>
              <a:t>. На </a:t>
            </a:r>
            <a:r>
              <a:rPr lang="ru-RU" sz="3800" dirty="0" err="1" smtClean="0">
                <a:solidFill>
                  <a:schemeClr val="tx2"/>
                </a:solidFill>
              </a:rPr>
              <a:t>багатих</a:t>
            </a:r>
            <a:r>
              <a:rPr lang="ru-RU" sz="3800" dirty="0" smtClean="0">
                <a:solidFill>
                  <a:schemeClr val="tx2"/>
                </a:solidFill>
              </a:rPr>
              <a:t> </a:t>
            </a:r>
            <a:r>
              <a:rPr lang="ru-RU" sz="3800" dirty="0" err="1" smtClean="0">
                <a:solidFill>
                  <a:schemeClr val="tx2"/>
                </a:solidFill>
              </a:rPr>
              <a:t>покладався</a:t>
            </a:r>
            <a:r>
              <a:rPr lang="ru-RU" sz="3800" dirty="0" smtClean="0">
                <a:solidFill>
                  <a:schemeClr val="tx2"/>
                </a:solidFill>
              </a:rPr>
              <a:t> </a:t>
            </a:r>
            <a:r>
              <a:rPr lang="ru-RU" sz="3800" dirty="0" err="1" smtClean="0">
                <a:solidFill>
                  <a:schemeClr val="tx2"/>
                </a:solidFill>
              </a:rPr>
              <a:t>обов'язок</a:t>
            </a:r>
            <a:r>
              <a:rPr lang="ru-RU" sz="3800" dirty="0" smtClean="0">
                <a:solidFill>
                  <a:schemeClr val="tx2"/>
                </a:solidFill>
              </a:rPr>
              <a:t> </a:t>
            </a:r>
            <a:r>
              <a:rPr lang="ru-RU" sz="3800" dirty="0" err="1" smtClean="0">
                <a:solidFill>
                  <a:schemeClr val="tx2"/>
                </a:solidFill>
              </a:rPr>
              <a:t>проведення</a:t>
            </a:r>
            <a:r>
              <a:rPr lang="ru-RU" sz="3800" dirty="0" smtClean="0">
                <a:solidFill>
                  <a:schemeClr val="tx2"/>
                </a:solidFill>
              </a:rPr>
              <a:t> </a:t>
            </a:r>
            <a:r>
              <a:rPr lang="ru-RU" sz="3800" dirty="0" err="1" smtClean="0">
                <a:solidFill>
                  <a:schemeClr val="tx2"/>
                </a:solidFill>
              </a:rPr>
              <a:t>літургій</a:t>
            </a:r>
            <a:endParaRPr lang="ru-RU" sz="3800" dirty="0" smtClean="0">
              <a:solidFill>
                <a:schemeClr val="tx2"/>
              </a:solidFill>
            </a:endParaRPr>
          </a:p>
          <a:p>
            <a:pPr marL="285750" indent="-285750" algn="just">
              <a:buFont typeface="Wingdings" pitchFamily="2" charset="2"/>
              <a:buChar char="ü"/>
            </a:pPr>
            <a:r>
              <a:rPr lang="ru-RU" sz="3800" b="1" dirty="0" smtClean="0">
                <a:solidFill>
                  <a:schemeClr val="tx2"/>
                </a:solidFill>
              </a:rPr>
              <a:t>Метекам</a:t>
            </a:r>
            <a:r>
              <a:rPr lang="ru-RU" sz="3800" dirty="0" smtClean="0">
                <a:solidFill>
                  <a:schemeClr val="tx2"/>
                </a:solidFill>
              </a:rPr>
              <a:t> </a:t>
            </a:r>
            <a:r>
              <a:rPr lang="ru-RU" sz="3800" dirty="0">
                <a:solidFill>
                  <a:schemeClr val="tx2"/>
                </a:solidFill>
              </a:rPr>
              <a:t>за заслуги перед </a:t>
            </a:r>
            <a:r>
              <a:rPr lang="ru-RU" sz="3800" dirty="0" err="1">
                <a:solidFill>
                  <a:schemeClr val="tx2"/>
                </a:solidFill>
              </a:rPr>
              <a:t>Афінами</a:t>
            </a:r>
            <a:r>
              <a:rPr lang="ru-RU" sz="3800" dirty="0">
                <a:solidFill>
                  <a:schemeClr val="tx2"/>
                </a:solidFill>
              </a:rPr>
              <a:t> надавали </a:t>
            </a:r>
            <a:r>
              <a:rPr lang="ru-RU" sz="3800" dirty="0" err="1" smtClean="0">
                <a:solidFill>
                  <a:schemeClr val="tx2"/>
                </a:solidFill>
              </a:rPr>
              <a:t>пільги</a:t>
            </a:r>
            <a:r>
              <a:rPr lang="ru-RU" sz="3800" dirty="0">
                <a:solidFill>
                  <a:schemeClr val="tx2"/>
                </a:solidFill>
              </a:rPr>
              <a:t>: </a:t>
            </a:r>
            <a:r>
              <a:rPr lang="ru-RU" sz="3800" dirty="0" err="1" smtClean="0">
                <a:solidFill>
                  <a:schemeClr val="tx2"/>
                </a:solidFill>
              </a:rPr>
              <a:t>купувати</a:t>
            </a:r>
            <a:r>
              <a:rPr lang="ru-RU" sz="3800" dirty="0" smtClean="0">
                <a:solidFill>
                  <a:schemeClr val="tx2"/>
                </a:solidFill>
              </a:rPr>
              <a:t> </a:t>
            </a:r>
            <a:r>
              <a:rPr lang="ru-RU" sz="3800" dirty="0" err="1" smtClean="0">
                <a:solidFill>
                  <a:schemeClr val="tx2"/>
                </a:solidFill>
              </a:rPr>
              <a:t>нерухомість</a:t>
            </a:r>
            <a:r>
              <a:rPr lang="ru-RU" sz="3800" dirty="0" smtClean="0">
                <a:solidFill>
                  <a:schemeClr val="tx2"/>
                </a:solidFill>
              </a:rPr>
              <a:t>, </a:t>
            </a:r>
            <a:r>
              <a:rPr lang="ru-RU" sz="3800" dirty="0" err="1">
                <a:solidFill>
                  <a:schemeClr val="tx2"/>
                </a:solidFill>
              </a:rPr>
              <a:t>вступати</a:t>
            </a:r>
            <a:r>
              <a:rPr lang="ru-RU" sz="3800" dirty="0">
                <a:solidFill>
                  <a:schemeClr val="tx2"/>
                </a:solidFill>
              </a:rPr>
              <a:t> у </a:t>
            </a:r>
            <a:r>
              <a:rPr lang="ru-RU" sz="3800" dirty="0" err="1">
                <a:solidFill>
                  <a:schemeClr val="tx2"/>
                </a:solidFill>
              </a:rPr>
              <a:t>шлюб</a:t>
            </a:r>
            <a:r>
              <a:rPr lang="ru-RU" sz="3800" dirty="0">
                <a:solidFill>
                  <a:schemeClr val="tx2"/>
                </a:solidFill>
              </a:rPr>
              <a:t> з </a:t>
            </a:r>
            <a:r>
              <a:rPr lang="ru-RU" sz="3800" dirty="0" err="1" smtClean="0">
                <a:solidFill>
                  <a:schemeClr val="tx2"/>
                </a:solidFill>
              </a:rPr>
              <a:t>афінянками</a:t>
            </a:r>
            <a:r>
              <a:rPr lang="ru-RU" sz="3800" dirty="0">
                <a:solidFill>
                  <a:schemeClr val="tx2"/>
                </a:solidFill>
              </a:rPr>
              <a:t>, </a:t>
            </a:r>
            <a:r>
              <a:rPr lang="ru-RU" sz="3800" dirty="0" err="1" smtClean="0">
                <a:solidFill>
                  <a:schemeClr val="tx2"/>
                </a:solidFill>
              </a:rPr>
              <a:t>спілкуватись</a:t>
            </a:r>
            <a:r>
              <a:rPr lang="ru-RU" sz="3800" dirty="0" smtClean="0">
                <a:solidFill>
                  <a:schemeClr val="tx2"/>
                </a:solidFill>
              </a:rPr>
              <a:t> </a:t>
            </a:r>
            <a:r>
              <a:rPr lang="ru-RU" sz="3800" dirty="0">
                <a:solidFill>
                  <a:schemeClr val="tx2"/>
                </a:solidFill>
              </a:rPr>
              <a:t>з властями, </a:t>
            </a:r>
            <a:r>
              <a:rPr lang="ru-RU" sz="3800" dirty="0" err="1" smtClean="0">
                <a:solidFill>
                  <a:schemeClr val="tx2"/>
                </a:solidFill>
              </a:rPr>
              <a:t>звільня</a:t>
            </a:r>
            <a:r>
              <a:rPr lang="ru-RU" sz="3800" dirty="0" smtClean="0">
                <a:solidFill>
                  <a:schemeClr val="tx2"/>
                </a:solidFill>
              </a:rPr>
              <a:t>­</a:t>
            </a:r>
            <a:r>
              <a:rPr lang="uk-UA" sz="3800" dirty="0" err="1" smtClean="0">
                <a:solidFill>
                  <a:schemeClr val="tx2"/>
                </a:solidFill>
              </a:rPr>
              <a:t>тись</a:t>
            </a:r>
            <a:r>
              <a:rPr lang="ru-RU" sz="3800" dirty="0" smtClean="0">
                <a:solidFill>
                  <a:schemeClr val="tx2"/>
                </a:solidFill>
              </a:rPr>
              <a:t> </a:t>
            </a:r>
            <a:r>
              <a:rPr lang="ru-RU" sz="3800" dirty="0" err="1">
                <a:solidFill>
                  <a:schemeClr val="tx2"/>
                </a:solidFill>
              </a:rPr>
              <a:t>від</a:t>
            </a:r>
            <a:r>
              <a:rPr lang="ru-RU" sz="3800" dirty="0">
                <a:solidFill>
                  <a:schemeClr val="tx2"/>
                </a:solidFill>
              </a:rPr>
              <a:t> </a:t>
            </a:r>
            <a:r>
              <a:rPr lang="ru-RU" sz="3800" dirty="0" err="1">
                <a:solidFill>
                  <a:schemeClr val="tx2"/>
                </a:solidFill>
              </a:rPr>
              <a:t>податку</a:t>
            </a:r>
            <a:r>
              <a:rPr lang="ru-RU" sz="3800" dirty="0">
                <a:solidFill>
                  <a:schemeClr val="tx2"/>
                </a:solidFill>
              </a:rPr>
              <a:t>. </a:t>
            </a:r>
            <a:r>
              <a:rPr lang="ru-RU" sz="3800" dirty="0" smtClean="0">
                <a:solidFill>
                  <a:schemeClr val="tx2"/>
                </a:solidFill>
              </a:rPr>
              <a:t> Могли </a:t>
            </a:r>
            <a:r>
              <a:rPr lang="ru-RU" sz="3800" dirty="0" err="1" smtClean="0">
                <a:solidFill>
                  <a:schemeClr val="tx2"/>
                </a:solidFill>
              </a:rPr>
              <a:t>надати</a:t>
            </a:r>
            <a:r>
              <a:rPr lang="ru-RU" sz="3800" dirty="0" smtClean="0">
                <a:solidFill>
                  <a:schemeClr val="tx2"/>
                </a:solidFill>
              </a:rPr>
              <a:t> </a:t>
            </a:r>
            <a:r>
              <a:rPr lang="ru-RU" sz="3800" dirty="0">
                <a:solidFill>
                  <a:schemeClr val="tx2"/>
                </a:solidFill>
              </a:rPr>
              <a:t>й </a:t>
            </a:r>
            <a:r>
              <a:rPr lang="ru-RU" sz="3800" b="1" dirty="0" err="1">
                <a:solidFill>
                  <a:schemeClr val="tx2"/>
                </a:solidFill>
              </a:rPr>
              <a:t>афінське</a:t>
            </a:r>
            <a:r>
              <a:rPr lang="ru-RU" sz="3800" b="1" dirty="0">
                <a:solidFill>
                  <a:schemeClr val="tx2"/>
                </a:solidFill>
              </a:rPr>
              <a:t> </a:t>
            </a:r>
            <a:r>
              <a:rPr lang="ru-RU" sz="3800" b="1" dirty="0" err="1" smtClean="0">
                <a:solidFill>
                  <a:schemeClr val="tx2"/>
                </a:solidFill>
              </a:rPr>
              <a:t>громадянство</a:t>
            </a:r>
            <a:endParaRPr lang="ru-RU" sz="3800" b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3773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7584" y="150786"/>
            <a:ext cx="8166641" cy="1569660"/>
          </a:xfrm>
          <a:prstGeom prst="rect">
            <a:avLst/>
          </a:prstGeom>
          <a:solidFill>
            <a:srgbClr val="E3D18D"/>
          </a:solidFill>
          <a:ln w="38100">
            <a:solidFill>
              <a:schemeClr val="tx2"/>
            </a:solidFill>
          </a:ln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uk-UA" sz="9600" b="1" dirty="0">
                <a:solidFill>
                  <a:srgbClr val="3333CC"/>
                </a:solidFill>
                <a:latin typeface="Times New Roman"/>
                <a:ea typeface="Calibri"/>
                <a:cs typeface="Times New Roman"/>
              </a:rPr>
              <a:t>Ч</a:t>
            </a:r>
            <a:r>
              <a:rPr lang="uk-UA" sz="9600" b="1" dirty="0" smtClean="0">
                <a:solidFill>
                  <a:srgbClr val="3333CC"/>
                </a:solidFill>
                <a:latin typeface="Times New Roman"/>
                <a:ea typeface="Calibri"/>
                <a:cs typeface="Times New Roman"/>
              </a:rPr>
              <a:t>ужинці</a:t>
            </a:r>
            <a:endParaRPr lang="ru-RU" sz="8000" dirty="0">
              <a:solidFill>
                <a:srgbClr val="3333CC"/>
              </a:solidFill>
              <a:latin typeface="Calibri"/>
              <a:ea typeface="Calibri"/>
              <a:cs typeface="Times New Roman"/>
            </a:endParaRPr>
          </a:p>
        </p:txBody>
      </p:sp>
      <p:sp>
        <p:nvSpPr>
          <p:cNvPr id="68610" name="AutoShape 2" descr="&amp;Kcy;&amp;acy;&amp;rcy;&amp;tcy;&amp;icy;&amp;ncy;&amp;kcy;&amp;icy; &amp;pcy;&amp;ocy; &amp;zcy;&amp;acy;&amp;pcy;&amp;rcy;&amp;ocy;&amp;scy;&amp;ucy; &amp;dcy;&amp;rcy;&amp;iecy;&amp;vcy;&amp;ncy;&amp;yacy;&amp;yacy; &amp;gcy;&amp;rcy;&amp;iecy;&amp;tscy;&amp;icy;&amp;yacy; &amp;scy;&amp;ocy;&amp;vcy;&amp;iecy;&amp;tcy; 500"/>
          <p:cNvSpPr>
            <a:spLocks noChangeAspect="1" noChangeArrowheads="1"/>
          </p:cNvSpPr>
          <p:nvPr/>
        </p:nvSpPr>
        <p:spPr bwMode="auto">
          <a:xfrm>
            <a:off x="155575" y="-1309688"/>
            <a:ext cx="3333750" cy="2733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srgbClr val="33330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6929" y="1740785"/>
            <a:ext cx="2628000" cy="34164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971600" y="5157192"/>
            <a:ext cx="8022625" cy="1323439"/>
          </a:xfrm>
          <a:prstGeom prst="rect">
            <a:avLst/>
          </a:prstGeom>
          <a:solidFill>
            <a:srgbClr val="E3D18D"/>
          </a:solidFill>
          <a:ln w="38100">
            <a:solidFill>
              <a:schemeClr val="tx2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sz="4000" b="1" dirty="0" err="1" smtClean="0">
                <a:solidFill>
                  <a:srgbClr val="000000"/>
                </a:solidFill>
              </a:rPr>
              <a:t>вихідці</a:t>
            </a:r>
            <a:r>
              <a:rPr lang="ru-RU" sz="4000" b="1" dirty="0" smtClean="0">
                <a:solidFill>
                  <a:srgbClr val="000000"/>
                </a:solidFill>
              </a:rPr>
              <a:t> </a:t>
            </a:r>
            <a:r>
              <a:rPr lang="ru-RU" sz="4000" b="1" dirty="0">
                <a:solidFill>
                  <a:srgbClr val="000000"/>
                </a:solidFill>
              </a:rPr>
              <a:t>з </a:t>
            </a:r>
            <a:r>
              <a:rPr lang="ru-RU" sz="4000" b="1" dirty="0" err="1">
                <a:solidFill>
                  <a:srgbClr val="000000"/>
                </a:solidFill>
              </a:rPr>
              <a:t>інших</a:t>
            </a:r>
            <a:r>
              <a:rPr lang="ru-RU" sz="4000" b="1" dirty="0">
                <a:solidFill>
                  <a:srgbClr val="000000"/>
                </a:solidFill>
              </a:rPr>
              <a:t> </a:t>
            </a:r>
            <a:r>
              <a:rPr lang="ru-RU" sz="4000" b="1" dirty="0" err="1">
                <a:solidFill>
                  <a:srgbClr val="000000"/>
                </a:solidFill>
              </a:rPr>
              <a:t>грецьких</a:t>
            </a:r>
            <a:r>
              <a:rPr lang="ru-RU" sz="4000" b="1" dirty="0">
                <a:solidFill>
                  <a:srgbClr val="000000"/>
                </a:solidFill>
              </a:rPr>
              <a:t> </a:t>
            </a:r>
            <a:r>
              <a:rPr lang="ru-RU" sz="4000" b="1" dirty="0" err="1" smtClean="0">
                <a:solidFill>
                  <a:srgbClr val="000000"/>
                </a:solidFill>
              </a:rPr>
              <a:t>полісів</a:t>
            </a:r>
            <a:r>
              <a:rPr lang="ru-RU" sz="4000" b="1" dirty="0" smtClean="0">
                <a:solidFill>
                  <a:srgbClr val="000000"/>
                </a:solidFill>
              </a:rPr>
              <a:t> та </a:t>
            </a:r>
            <a:r>
              <a:rPr lang="ru-RU" sz="4000" b="1" dirty="0" err="1" smtClean="0">
                <a:solidFill>
                  <a:srgbClr val="000000"/>
                </a:solidFill>
              </a:rPr>
              <a:t>країн</a:t>
            </a:r>
            <a:r>
              <a:rPr lang="ru-RU" sz="4000" b="1" dirty="0" smtClean="0">
                <a:solidFill>
                  <a:srgbClr val="000000"/>
                </a:solidFill>
              </a:rPr>
              <a:t> </a:t>
            </a:r>
            <a:endParaRPr lang="ru-RU" sz="4000" b="1" dirty="0">
              <a:solidFill>
                <a:srgbClr val="000000"/>
              </a:solidFill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720446"/>
            <a:ext cx="725487" cy="3694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04539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0" t="9676" b="6072"/>
          <a:stretch/>
        </p:blipFill>
        <p:spPr bwMode="auto">
          <a:xfrm>
            <a:off x="1118951" y="1268644"/>
            <a:ext cx="7928540" cy="34644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32986" y="4889465"/>
            <a:ext cx="8136904" cy="1815882"/>
          </a:xfrm>
          <a:prstGeom prst="rect">
            <a:avLst/>
          </a:prstGeom>
          <a:solidFill>
            <a:srgbClr val="E3D18D"/>
          </a:solidFill>
          <a:ln w="38100">
            <a:solidFill>
              <a:schemeClr val="tx2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dirty="0" err="1">
                <a:solidFill>
                  <a:schemeClr val="tx2"/>
                </a:solidFill>
              </a:rPr>
              <a:t>Звільнені</a:t>
            </a:r>
            <a:r>
              <a:rPr lang="ru-RU" sz="2800" b="1" dirty="0">
                <a:solidFill>
                  <a:schemeClr val="tx2"/>
                </a:solidFill>
              </a:rPr>
              <a:t> на волю </a:t>
            </a:r>
            <a:r>
              <a:rPr lang="ru-RU" sz="2800" b="1" dirty="0" err="1">
                <a:solidFill>
                  <a:schemeClr val="tx2"/>
                </a:solidFill>
              </a:rPr>
              <a:t>раби</a:t>
            </a:r>
            <a:r>
              <a:rPr lang="ru-RU" sz="2800" b="1" dirty="0">
                <a:solidFill>
                  <a:schemeClr val="tx2"/>
                </a:solidFill>
              </a:rPr>
              <a:t>. Вони </a:t>
            </a:r>
            <a:r>
              <a:rPr lang="ru-RU" sz="2800" b="1" dirty="0" err="1">
                <a:solidFill>
                  <a:schemeClr val="tx2"/>
                </a:solidFill>
              </a:rPr>
              <a:t>мусили</a:t>
            </a:r>
            <a:r>
              <a:rPr lang="ru-RU" sz="2800" b="1" dirty="0">
                <a:solidFill>
                  <a:schemeClr val="tx2"/>
                </a:solidFill>
              </a:rPr>
              <a:t> </a:t>
            </a:r>
            <a:r>
              <a:rPr lang="ru-RU" sz="2800" b="1" dirty="0" err="1">
                <a:solidFill>
                  <a:schemeClr val="tx2"/>
                </a:solidFill>
              </a:rPr>
              <a:t>мати</a:t>
            </a:r>
            <a:r>
              <a:rPr lang="ru-RU" sz="2800" b="1" dirty="0">
                <a:solidFill>
                  <a:schemeClr val="tx2"/>
                </a:solidFill>
              </a:rPr>
              <a:t> простата, </a:t>
            </a:r>
            <a:r>
              <a:rPr lang="ru-RU" sz="2800" b="1" dirty="0" err="1">
                <a:solidFill>
                  <a:schemeClr val="tx2"/>
                </a:solidFill>
              </a:rPr>
              <a:t>який</a:t>
            </a:r>
            <a:r>
              <a:rPr lang="ru-RU" sz="2800" b="1" dirty="0">
                <a:solidFill>
                  <a:schemeClr val="tx2"/>
                </a:solidFill>
              </a:rPr>
              <a:t> пред­ставляв </a:t>
            </a:r>
            <a:r>
              <a:rPr lang="ru-RU" sz="2800" b="1" dirty="0" err="1">
                <a:solidFill>
                  <a:schemeClr val="tx2"/>
                </a:solidFill>
              </a:rPr>
              <a:t>їх</a:t>
            </a:r>
            <a:r>
              <a:rPr lang="ru-RU" sz="2800" b="1" dirty="0">
                <a:solidFill>
                  <a:schemeClr val="tx2"/>
                </a:solidFill>
              </a:rPr>
              <a:t> перед властями, в </a:t>
            </a:r>
            <a:r>
              <a:rPr lang="ru-RU" sz="2800" b="1" dirty="0" err="1">
                <a:solidFill>
                  <a:schemeClr val="tx2"/>
                </a:solidFill>
              </a:rPr>
              <a:t>суді</a:t>
            </a:r>
            <a:r>
              <a:rPr lang="ru-RU" sz="2800" b="1" dirty="0">
                <a:solidFill>
                  <a:schemeClr val="tx2"/>
                </a:solidFill>
              </a:rPr>
              <a:t>, платили  </a:t>
            </a:r>
            <a:r>
              <a:rPr lang="ru-RU" sz="2800" b="1" dirty="0" err="1">
                <a:solidFill>
                  <a:schemeClr val="tx2"/>
                </a:solidFill>
              </a:rPr>
              <a:t>податок</a:t>
            </a:r>
            <a:r>
              <a:rPr lang="ru-RU" sz="2800" b="1" dirty="0">
                <a:solidFill>
                  <a:schemeClr val="tx2"/>
                </a:solidFill>
              </a:rPr>
              <a:t> (</a:t>
            </a:r>
            <a:r>
              <a:rPr lang="ru-RU" sz="2800" b="1" dirty="0" err="1">
                <a:solidFill>
                  <a:schemeClr val="tx2"/>
                </a:solidFill>
              </a:rPr>
              <a:t>метей­кон</a:t>
            </a:r>
            <a:r>
              <a:rPr lang="ru-RU" sz="2800" b="1" dirty="0">
                <a:solidFill>
                  <a:schemeClr val="tx2"/>
                </a:solidFill>
              </a:rPr>
              <a:t>) та </a:t>
            </a:r>
            <a:r>
              <a:rPr lang="ru-RU" sz="2800" b="1" dirty="0" err="1">
                <a:solidFill>
                  <a:schemeClr val="tx2"/>
                </a:solidFill>
              </a:rPr>
              <a:t>спеціальну</a:t>
            </a:r>
            <a:r>
              <a:rPr lang="ru-RU" sz="2800" b="1" dirty="0">
                <a:solidFill>
                  <a:schemeClr val="tx2"/>
                </a:solidFill>
              </a:rPr>
              <a:t> оплату (</a:t>
            </a:r>
            <a:r>
              <a:rPr lang="ru-RU" sz="2800" b="1" dirty="0" err="1">
                <a:solidFill>
                  <a:schemeClr val="tx2"/>
                </a:solidFill>
              </a:rPr>
              <a:t>тріоболон</a:t>
            </a:r>
            <a:r>
              <a:rPr lang="ru-RU" sz="2800" b="1" dirty="0" smtClean="0">
                <a:solidFill>
                  <a:schemeClr val="tx2"/>
                </a:solidFill>
              </a:rPr>
              <a:t>)</a:t>
            </a:r>
            <a:endParaRPr lang="ru-RU" sz="2800" b="1" dirty="0">
              <a:solidFill>
                <a:schemeClr val="tx2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 bwMode="auto">
          <a:xfrm>
            <a:off x="251520" y="184097"/>
            <a:ext cx="8784080" cy="914400"/>
          </a:xfrm>
          <a:prstGeom prst="roundRect">
            <a:avLst/>
          </a:prstGeom>
          <a:solidFill>
            <a:schemeClr val="accent1"/>
          </a:solidFill>
          <a:ln w="5715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5400" b="1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Times New Roman" panose="02020603050405020304" pitchFamily="18" charset="0"/>
              </a:rPr>
              <a:t>ВІЛЬНОВІДПУЩЕНИКИ</a:t>
            </a:r>
            <a:endParaRPr kumimoji="0" lang="ru-RU" sz="5400" b="1" i="0" u="none" strike="noStrike" cap="none" normalizeH="0" baseline="0" dirty="0" smtClean="0">
              <a:ln>
                <a:noFill/>
              </a:ln>
              <a:solidFill>
                <a:srgbClr val="3333CC"/>
              </a:solidFill>
              <a:effectLst/>
              <a:latin typeface="Times New Roman" panose="02020603050405020304" pitchFamily="18" charset="0"/>
            </a:endParaRPr>
          </a:p>
        </p:txBody>
      </p:sp>
      <p:sp>
        <p:nvSpPr>
          <p:cNvPr id="6" name="Стрелка вниз 5"/>
          <p:cNvSpPr/>
          <p:nvPr/>
        </p:nvSpPr>
        <p:spPr bwMode="auto">
          <a:xfrm>
            <a:off x="611560" y="1098497"/>
            <a:ext cx="586175" cy="3626647"/>
          </a:xfrm>
          <a:prstGeom prst="downArrow">
            <a:avLst/>
          </a:prstGeom>
          <a:solidFill>
            <a:schemeClr val="accent1"/>
          </a:solidFill>
          <a:ln w="5715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4157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&amp;Kcy;&amp;acy;&amp;rcy;&amp;tcy;&amp;icy;&amp;ncy;&amp;kcy;&amp;icy; &amp;pcy;&amp;ocy; &amp;zcy;&amp;acy;&amp;pcy;&amp;rcy;&amp;ocy;&amp;scy;&amp;ucy; &amp;dcy;&amp;rcy;&amp;iecy;&amp;vcy;&amp;ncy;&amp;yacy;&amp;yacy; &amp;gcy;&amp;rcy;&amp;iecy;&amp;tscy;&amp;icy;&amp;yacy; &amp;rcy;&amp;acy;&amp;bcy;&amp;iukcy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714359"/>
            <a:ext cx="8316000" cy="55618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2051984492"/>
              </p:ext>
            </p:extLst>
          </p:nvPr>
        </p:nvGraphicFramePr>
        <p:xfrm>
          <a:off x="0" y="0"/>
          <a:ext cx="9144000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21858" name="AutoShape 2" descr="&amp;Kcy;&amp;acy;&amp;rcy;&amp;tcy;&amp;icy;&amp;ncy;&amp;kcy;&amp;icy; &amp;pcy;&amp;ocy; &amp;zcy;&amp;acy;&amp;pcy;&amp;rcy;&amp;ocy;&amp;scy;&amp;ucy; &amp;dcy;&amp;rcy;&amp;iecy;&amp;vcy;&amp;ncy;&amp;yacy;&amp;yacy; &amp;gcy;&amp;rcy;&amp;iecy;&amp;tscy;&amp;icy;&amp;yacy; &amp;rcy;&amp;acy;&amp;bcy;&amp;iukcy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1860" name="AutoShape 4" descr="&amp;Kcy;&amp;acy;&amp;rcy;&amp;tcy;&amp;icy;&amp;ncy;&amp;kcy;&amp;icy; &amp;pcy;&amp;ocy; &amp;zcy;&amp;acy;&amp;pcy;&amp;rcy;&amp;ocy;&amp;scy;&amp;ucy; &amp;dcy;&amp;rcy;&amp;iecy;&amp;vcy;&amp;ncy;&amp;yacy;&amp;yacy; &amp;gcy;&amp;rcy;&amp;iecy;&amp;tscy;&amp;icy;&amp;yacy; &amp;rcy;&amp;acy;&amp;bcy;&amp;iukcy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1862" name="AutoShape 6" descr="&amp;Kcy;&amp;acy;&amp;rcy;&amp;tcy;&amp;icy;&amp;ncy;&amp;kcy;&amp;icy; &amp;pcy;&amp;ocy; &amp;zcy;&amp;acy;&amp;pcy;&amp;rcy;&amp;ocy;&amp;scy;&amp;ucy; &amp;dcy;&amp;rcy;&amp;iecy;&amp;vcy;&amp;ncy;&amp;yacy;&amp;yacy; &amp;gcy;&amp;rcy;&amp;iecy;&amp;tscy;&amp;icy;&amp;yacy; &amp;rcy;&amp;acy;&amp;bcy;&amp;iukcy;"/>
          <p:cNvSpPr>
            <a:spLocks noChangeAspect="1" noChangeArrowheads="1"/>
          </p:cNvSpPr>
          <p:nvPr/>
        </p:nvSpPr>
        <p:spPr bwMode="auto">
          <a:xfrm>
            <a:off x="155575" y="-1790700"/>
            <a:ext cx="5600700" cy="374332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1864" name="AutoShape 8" descr="&amp;Kcy;&amp;acy;&amp;rcy;&amp;tcy;&amp;icy;&amp;ncy;&amp;kcy;&amp;icy; &amp;pcy;&amp;ocy; &amp;zcy;&amp;acy;&amp;pcy;&amp;rcy;&amp;ocy;&amp;scy;&amp;ucy; &amp;dcy;&amp;rcy;&amp;iecy;&amp;vcy;&amp;ncy;&amp;yacy;&amp;yacy; &amp;gcy;&amp;rcy;&amp;iecy;&amp;tscy;&amp;icy;&amp;yacy; &amp;rcy;&amp;acy;&amp;bcy;&amp;iukcy;"/>
          <p:cNvSpPr>
            <a:spLocks noChangeAspect="1" noChangeArrowheads="1"/>
          </p:cNvSpPr>
          <p:nvPr/>
        </p:nvSpPr>
        <p:spPr bwMode="auto">
          <a:xfrm>
            <a:off x="155575" y="-1790700"/>
            <a:ext cx="5600700" cy="374332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7238" y="3424238"/>
            <a:ext cx="9525" cy="9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9638" y="3576638"/>
            <a:ext cx="9525" cy="9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0772518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284" y="-3258"/>
            <a:ext cx="9144000" cy="68612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72516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15616" y="41707"/>
            <a:ext cx="7848872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ctr">
              <a:buFont typeface="Wingdings" pitchFamily="2" charset="2"/>
              <a:buChar char="q"/>
            </a:pPr>
            <a:r>
              <a:rPr lang="ru-RU" sz="3500" dirty="0" smtClean="0">
                <a:solidFill>
                  <a:schemeClr val="tx2"/>
                </a:solidFill>
              </a:rPr>
              <a:t>У </a:t>
            </a:r>
            <a:r>
              <a:rPr lang="ru-RU" sz="3500" b="1" dirty="0" err="1">
                <a:solidFill>
                  <a:schemeClr val="tx2"/>
                </a:solidFill>
              </a:rPr>
              <a:t>гомерівських</a:t>
            </a:r>
            <a:r>
              <a:rPr lang="ru-RU" sz="3500" b="1" dirty="0">
                <a:solidFill>
                  <a:schemeClr val="tx2"/>
                </a:solidFill>
              </a:rPr>
              <a:t> поемах </a:t>
            </a:r>
            <a:r>
              <a:rPr lang="ru-RU" sz="3500" dirty="0" err="1" smtClean="0">
                <a:solidFill>
                  <a:schemeClr val="tx2"/>
                </a:solidFill>
              </a:rPr>
              <a:t>відомі</a:t>
            </a:r>
            <a:r>
              <a:rPr lang="ru-RU" sz="3500" dirty="0" smtClean="0">
                <a:solidFill>
                  <a:schemeClr val="tx2"/>
                </a:solidFill>
              </a:rPr>
              <a:t> </a:t>
            </a:r>
            <a:r>
              <a:rPr lang="ru-RU" sz="3500" b="1" dirty="0" err="1">
                <a:solidFill>
                  <a:schemeClr val="tx2"/>
                </a:solidFill>
              </a:rPr>
              <a:t>лікарі</a:t>
            </a:r>
            <a:r>
              <a:rPr lang="ru-RU" sz="3500" b="1" dirty="0">
                <a:solidFill>
                  <a:schemeClr val="tx2"/>
                </a:solidFill>
              </a:rPr>
              <a:t>, </a:t>
            </a:r>
            <a:r>
              <a:rPr lang="ru-RU" sz="3500" b="1" dirty="0" err="1" smtClean="0">
                <a:solidFill>
                  <a:schemeClr val="tx2"/>
                </a:solidFill>
              </a:rPr>
              <a:t>ворожбити</a:t>
            </a:r>
            <a:r>
              <a:rPr lang="ru-RU" sz="3500" b="1" dirty="0">
                <a:solidFill>
                  <a:schemeClr val="tx2"/>
                </a:solidFill>
              </a:rPr>
              <a:t>, </a:t>
            </a:r>
            <a:r>
              <a:rPr lang="ru-RU" sz="3500" b="1" dirty="0" err="1" smtClean="0">
                <a:solidFill>
                  <a:schemeClr val="tx2"/>
                </a:solidFill>
              </a:rPr>
              <a:t>гончар</a:t>
            </a:r>
            <a:r>
              <a:rPr lang="ru-RU" sz="3500" b="1" dirty="0" err="1">
                <a:solidFill>
                  <a:schemeClr val="tx2"/>
                </a:solidFill>
              </a:rPr>
              <a:t>и</a:t>
            </a:r>
            <a:r>
              <a:rPr lang="ru-RU" sz="3500" b="1" dirty="0" smtClean="0">
                <a:solidFill>
                  <a:schemeClr val="tx2"/>
                </a:solidFill>
              </a:rPr>
              <a:t>, </a:t>
            </a:r>
            <a:r>
              <a:rPr lang="ru-RU" sz="3500" b="1" dirty="0" err="1">
                <a:solidFill>
                  <a:schemeClr val="tx2"/>
                </a:solidFill>
              </a:rPr>
              <a:t>ковалі</a:t>
            </a:r>
            <a:r>
              <a:rPr lang="ru-RU" sz="3500" b="1" dirty="0">
                <a:solidFill>
                  <a:schemeClr val="tx2"/>
                </a:solidFill>
              </a:rPr>
              <a:t>, </a:t>
            </a:r>
            <a:r>
              <a:rPr lang="ru-RU" sz="3500" b="1" dirty="0" err="1">
                <a:solidFill>
                  <a:schemeClr val="tx2"/>
                </a:solidFill>
              </a:rPr>
              <a:t>зброярі</a:t>
            </a:r>
            <a:r>
              <a:rPr lang="ru-RU" sz="3500" b="1" dirty="0">
                <a:solidFill>
                  <a:schemeClr val="tx2"/>
                </a:solidFill>
              </a:rPr>
              <a:t>, </a:t>
            </a:r>
            <a:r>
              <a:rPr lang="ru-RU" sz="3500" b="1" dirty="0" err="1">
                <a:solidFill>
                  <a:schemeClr val="tx2"/>
                </a:solidFill>
              </a:rPr>
              <a:t>кушніри</a:t>
            </a:r>
            <a:r>
              <a:rPr lang="ru-RU" sz="3500" b="1" dirty="0">
                <a:solidFill>
                  <a:schemeClr val="tx2"/>
                </a:solidFill>
              </a:rPr>
              <a:t>, </a:t>
            </a:r>
            <a:r>
              <a:rPr lang="ru-RU" sz="3500" b="1" dirty="0" err="1">
                <a:solidFill>
                  <a:schemeClr val="tx2"/>
                </a:solidFill>
              </a:rPr>
              <a:t>столяри</a:t>
            </a:r>
            <a:r>
              <a:rPr lang="ru-RU" sz="3500" b="1" dirty="0">
                <a:solidFill>
                  <a:schemeClr val="tx2"/>
                </a:solidFill>
              </a:rPr>
              <a:t>, </a:t>
            </a:r>
            <a:r>
              <a:rPr lang="ru-RU" sz="3500" b="1" dirty="0" err="1" smtClean="0">
                <a:solidFill>
                  <a:schemeClr val="tx2"/>
                </a:solidFill>
              </a:rPr>
              <a:t>каменярі</a:t>
            </a:r>
            <a:r>
              <a:rPr lang="ru-RU" sz="3500" b="1" dirty="0" smtClean="0">
                <a:solidFill>
                  <a:schemeClr val="tx2"/>
                </a:solidFill>
              </a:rPr>
              <a:t> </a:t>
            </a:r>
          </a:p>
          <a:p>
            <a:pPr marL="342900" indent="-342900" algn="ctr">
              <a:buFont typeface="Wingdings" pitchFamily="2" charset="2"/>
              <a:buChar char="q"/>
            </a:pPr>
            <a:r>
              <a:rPr lang="ru-RU" sz="3500" dirty="0" err="1" smtClean="0">
                <a:solidFill>
                  <a:schemeClr val="tx2"/>
                </a:solidFill>
              </a:rPr>
              <a:t>Здійснюється</a:t>
            </a:r>
            <a:r>
              <a:rPr lang="ru-RU" sz="3500" dirty="0" smtClean="0">
                <a:solidFill>
                  <a:schemeClr val="tx2"/>
                </a:solidFill>
              </a:rPr>
              <a:t> </a:t>
            </a:r>
            <a:r>
              <a:rPr lang="ru-RU" sz="3500" dirty="0" err="1">
                <a:solidFill>
                  <a:schemeClr val="tx2"/>
                </a:solidFill>
              </a:rPr>
              <a:t>перехід</a:t>
            </a:r>
            <a:r>
              <a:rPr lang="ru-RU" sz="3500" dirty="0">
                <a:solidFill>
                  <a:schemeClr val="tx2"/>
                </a:solidFill>
              </a:rPr>
              <a:t> до </a:t>
            </a:r>
            <a:r>
              <a:rPr lang="ru-RU" sz="3500" dirty="0" err="1">
                <a:solidFill>
                  <a:schemeClr val="tx2"/>
                </a:solidFill>
              </a:rPr>
              <a:t>використання</a:t>
            </a:r>
            <a:r>
              <a:rPr lang="ru-RU" sz="3500" dirty="0">
                <a:solidFill>
                  <a:schemeClr val="tx2"/>
                </a:solidFill>
              </a:rPr>
              <a:t> </a:t>
            </a:r>
            <a:r>
              <a:rPr lang="ru-RU" sz="3500" b="1" dirty="0" err="1">
                <a:solidFill>
                  <a:schemeClr val="tx2"/>
                </a:solidFill>
              </a:rPr>
              <a:t>заліза</a:t>
            </a:r>
            <a:r>
              <a:rPr lang="ru-RU" sz="3500" b="1" dirty="0">
                <a:solidFill>
                  <a:schemeClr val="tx2"/>
                </a:solidFill>
              </a:rPr>
              <a:t>, </a:t>
            </a:r>
            <a:r>
              <a:rPr lang="ru-RU" sz="3500" b="1" dirty="0" err="1">
                <a:solidFill>
                  <a:schemeClr val="tx2"/>
                </a:solidFill>
              </a:rPr>
              <a:t>золотих</a:t>
            </a:r>
            <a:r>
              <a:rPr lang="ru-RU" sz="3500" b="1" dirty="0">
                <a:solidFill>
                  <a:schemeClr val="tx2"/>
                </a:solidFill>
              </a:rPr>
              <a:t> і </a:t>
            </a:r>
            <a:r>
              <a:rPr lang="ru-RU" sz="3500" b="1" dirty="0" err="1">
                <a:solidFill>
                  <a:schemeClr val="tx2"/>
                </a:solidFill>
              </a:rPr>
              <a:t>срібних</a:t>
            </a:r>
            <a:r>
              <a:rPr lang="ru-RU" sz="3500" b="1" dirty="0">
                <a:solidFill>
                  <a:schemeClr val="tx2"/>
                </a:solidFill>
              </a:rPr>
              <a:t> </a:t>
            </a:r>
            <a:r>
              <a:rPr lang="ru-RU" sz="3500" b="1" dirty="0" err="1" smtClean="0">
                <a:solidFill>
                  <a:schemeClr val="tx2"/>
                </a:solidFill>
              </a:rPr>
              <a:t>виробів</a:t>
            </a:r>
            <a:endParaRPr lang="ru-RU" sz="3500" b="1" dirty="0" smtClean="0">
              <a:solidFill>
                <a:schemeClr val="tx2"/>
              </a:solidFill>
            </a:endParaRPr>
          </a:p>
          <a:p>
            <a:pPr marL="342900" indent="-342900" algn="ctr">
              <a:buFont typeface="Wingdings" pitchFamily="2" charset="2"/>
              <a:buChar char="q"/>
            </a:pPr>
            <a:r>
              <a:rPr lang="ru-RU" sz="3500" dirty="0" err="1" smtClean="0">
                <a:solidFill>
                  <a:schemeClr val="tx2"/>
                </a:solidFill>
              </a:rPr>
              <a:t>Виникають</a:t>
            </a:r>
            <a:r>
              <a:rPr lang="ru-RU" sz="3500" dirty="0" smtClean="0">
                <a:solidFill>
                  <a:schemeClr val="tx2"/>
                </a:solidFill>
              </a:rPr>
              <a:t> </a:t>
            </a:r>
            <a:r>
              <a:rPr lang="ru-RU" sz="3500" b="1" dirty="0" err="1">
                <a:solidFill>
                  <a:schemeClr val="tx2"/>
                </a:solidFill>
              </a:rPr>
              <a:t>укріплені</a:t>
            </a:r>
            <a:r>
              <a:rPr lang="ru-RU" sz="3500" b="1" dirty="0">
                <a:solidFill>
                  <a:schemeClr val="tx2"/>
                </a:solidFill>
              </a:rPr>
              <a:t> </a:t>
            </a:r>
            <a:r>
              <a:rPr lang="ru-RU" sz="3500" b="1" dirty="0" err="1" smtClean="0">
                <a:solidFill>
                  <a:schemeClr val="tx2"/>
                </a:solidFill>
              </a:rPr>
              <a:t>міста</a:t>
            </a:r>
            <a:r>
              <a:rPr lang="ru-RU" sz="3500" b="1" dirty="0" smtClean="0">
                <a:solidFill>
                  <a:schemeClr val="tx2"/>
                </a:solidFill>
              </a:rPr>
              <a:t> </a:t>
            </a:r>
          </a:p>
          <a:p>
            <a:pPr marL="342900" indent="-342900" algn="ctr">
              <a:buFont typeface="Wingdings" pitchFamily="2" charset="2"/>
              <a:buChar char="q"/>
            </a:pPr>
            <a:r>
              <a:rPr lang="ru-RU" sz="3500" dirty="0" err="1" smtClean="0">
                <a:solidFill>
                  <a:schemeClr val="tx2"/>
                </a:solidFill>
              </a:rPr>
              <a:t>Розвивається</a:t>
            </a:r>
            <a:r>
              <a:rPr lang="ru-RU" sz="3500" dirty="0" smtClean="0">
                <a:solidFill>
                  <a:schemeClr val="tx2"/>
                </a:solidFill>
              </a:rPr>
              <a:t> </a:t>
            </a:r>
            <a:r>
              <a:rPr lang="ru-RU" sz="3500" b="1" dirty="0" err="1">
                <a:solidFill>
                  <a:schemeClr val="tx2"/>
                </a:solidFill>
              </a:rPr>
              <a:t>торгівля</a:t>
            </a:r>
            <a:r>
              <a:rPr lang="ru-RU" sz="3500" b="1" dirty="0">
                <a:solidFill>
                  <a:schemeClr val="tx2"/>
                </a:solidFill>
              </a:rPr>
              <a:t>. </a:t>
            </a:r>
            <a:r>
              <a:rPr lang="ru-RU" sz="3500" dirty="0" err="1">
                <a:solidFill>
                  <a:schemeClr val="tx2"/>
                </a:solidFill>
              </a:rPr>
              <a:t>Платежі</a:t>
            </a:r>
            <a:r>
              <a:rPr lang="ru-RU" sz="3500" dirty="0">
                <a:solidFill>
                  <a:schemeClr val="tx2"/>
                </a:solidFill>
              </a:rPr>
              <a:t> </a:t>
            </a:r>
            <a:r>
              <a:rPr lang="ru-RU" sz="3500" dirty="0" err="1">
                <a:solidFill>
                  <a:schemeClr val="tx2"/>
                </a:solidFill>
              </a:rPr>
              <a:t>здійснюють</a:t>
            </a:r>
            <a:r>
              <a:rPr lang="ru-RU" sz="3500" dirty="0">
                <a:solidFill>
                  <a:schemeClr val="tx2"/>
                </a:solidFill>
              </a:rPr>
              <a:t> </a:t>
            </a:r>
            <a:r>
              <a:rPr lang="ru-RU" sz="3500" dirty="0" err="1">
                <a:solidFill>
                  <a:schemeClr val="tx2"/>
                </a:solidFill>
              </a:rPr>
              <a:t>спочатку</a:t>
            </a:r>
            <a:r>
              <a:rPr lang="ru-RU" sz="3500" dirty="0">
                <a:solidFill>
                  <a:schemeClr val="tx2"/>
                </a:solidFill>
              </a:rPr>
              <a:t> зерном, </a:t>
            </a:r>
            <a:r>
              <a:rPr lang="ru-RU" sz="3500" dirty="0" err="1" smtClean="0">
                <a:solidFill>
                  <a:schemeClr val="tx2"/>
                </a:solidFill>
              </a:rPr>
              <a:t>худобою</a:t>
            </a:r>
            <a:r>
              <a:rPr lang="ru-RU" sz="3500" dirty="0" smtClean="0">
                <a:solidFill>
                  <a:schemeClr val="tx2"/>
                </a:solidFill>
              </a:rPr>
              <a:t>, </a:t>
            </a:r>
            <a:r>
              <a:rPr lang="ru-RU" sz="3500" dirty="0" err="1" smtClean="0">
                <a:solidFill>
                  <a:schemeClr val="tx2"/>
                </a:solidFill>
              </a:rPr>
              <a:t>згодом</a:t>
            </a:r>
            <a:r>
              <a:rPr lang="ru-RU" sz="3500" dirty="0" smtClean="0">
                <a:solidFill>
                  <a:schemeClr val="tx2"/>
                </a:solidFill>
              </a:rPr>
              <a:t> з</a:t>
            </a:r>
            <a:r>
              <a:rPr lang="en-US" sz="3500" dirty="0" smtClean="0">
                <a:solidFill>
                  <a:schemeClr val="tx2"/>
                </a:solidFill>
              </a:rPr>
              <a:t>’</a:t>
            </a:r>
            <a:r>
              <a:rPr lang="ru-RU" sz="3500" dirty="0" err="1" smtClean="0">
                <a:solidFill>
                  <a:schemeClr val="tx2"/>
                </a:solidFill>
              </a:rPr>
              <a:t>являються</a:t>
            </a:r>
            <a:r>
              <a:rPr lang="ru-RU" sz="3500" dirty="0" smtClean="0">
                <a:solidFill>
                  <a:schemeClr val="tx2"/>
                </a:solidFill>
              </a:rPr>
              <a:t> </a:t>
            </a:r>
            <a:r>
              <a:rPr lang="ru-RU" sz="3500" dirty="0" err="1" smtClean="0">
                <a:solidFill>
                  <a:schemeClr val="tx2"/>
                </a:solidFill>
              </a:rPr>
              <a:t>гроші</a:t>
            </a:r>
            <a:endParaRPr lang="ru-RU" sz="3500" dirty="0">
              <a:solidFill>
                <a:schemeClr val="tx2"/>
              </a:solidFill>
            </a:endParaRPr>
          </a:p>
          <a:p>
            <a:pPr marL="342900" indent="-342900" algn="ctr">
              <a:buFont typeface="Wingdings" pitchFamily="2" charset="2"/>
              <a:buChar char="q"/>
            </a:pPr>
            <a:r>
              <a:rPr lang="ru-RU" sz="3500" b="1" dirty="0" smtClean="0">
                <a:solidFill>
                  <a:schemeClr val="tx2"/>
                </a:solidFill>
              </a:rPr>
              <a:t>Рабство</a:t>
            </a:r>
            <a:r>
              <a:rPr lang="ru-RU" sz="3500" dirty="0" smtClean="0">
                <a:solidFill>
                  <a:schemeClr val="tx2"/>
                </a:solidFill>
              </a:rPr>
              <a:t> (</a:t>
            </a:r>
            <a:r>
              <a:rPr lang="ru-RU" sz="3500" dirty="0" err="1" smtClean="0">
                <a:solidFill>
                  <a:schemeClr val="tx2"/>
                </a:solidFill>
              </a:rPr>
              <a:t>домашній</a:t>
            </a:r>
            <a:r>
              <a:rPr lang="ru-RU" sz="3500" dirty="0" smtClean="0">
                <a:solidFill>
                  <a:schemeClr val="tx2"/>
                </a:solidFill>
              </a:rPr>
              <a:t> х-р) </a:t>
            </a:r>
            <a:endParaRPr lang="ru-RU" sz="35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8426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67020564"/>
              </p:ext>
            </p:extLst>
          </p:nvPr>
        </p:nvGraphicFramePr>
        <p:xfrm>
          <a:off x="285750" y="260648"/>
          <a:ext cx="8715406" cy="645447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383191528"/>
      </p:ext>
    </p:extLst>
  </p:cSld>
  <p:clrMapOvr>
    <a:masterClrMapping/>
  </p:clrMapOvr>
  <p:transition spd="med" advClick="0" advTm="10000"/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Содержимое 5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4012406780"/>
              </p:ext>
            </p:extLst>
          </p:nvPr>
        </p:nvGraphicFramePr>
        <p:xfrm>
          <a:off x="285720" y="0"/>
          <a:ext cx="8858280" cy="65722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5436096" y="3140968"/>
            <a:ext cx="288032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6000" b="1" dirty="0" smtClean="0">
                <a:solidFill>
                  <a:srgbClr val="3333CC"/>
                </a:solidFill>
                <a:latin typeface="Arial Black" panose="020B0A04020102020204" pitchFamily="34" charset="0"/>
              </a:rPr>
              <a:t>РАБИ</a:t>
            </a:r>
            <a:endParaRPr lang="ru-RU" sz="6000" b="1" dirty="0">
              <a:solidFill>
                <a:srgbClr val="3333CC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869651"/>
      </p:ext>
    </p:extLst>
  </p:cSld>
  <p:clrMapOvr>
    <a:masterClrMapping/>
  </p:clrMapOvr>
  <p:transition spd="med" advClick="0" advTm="10000"/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Рисунок SmartArt 9"/>
          <p:cNvGraphicFramePr>
            <a:graphicFrameLocks noGrp="1"/>
          </p:cNvGraphicFramePr>
          <p:nvPr>
            <p:ph type="dgm" idx="1"/>
            <p:extLst>
              <p:ext uri="{D42A27DB-BD31-4B8C-83A1-F6EECF244321}">
                <p14:modId xmlns:p14="http://schemas.microsoft.com/office/powerpoint/2010/main" val="923211727"/>
              </p:ext>
            </p:extLst>
          </p:nvPr>
        </p:nvGraphicFramePr>
        <p:xfrm>
          <a:off x="107504" y="188640"/>
          <a:ext cx="8822214" cy="65265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63199057"/>
      </p:ext>
    </p:extLst>
  </p:cSld>
  <p:clrMapOvr>
    <a:masterClrMapping/>
  </p:clrMapOvr>
  <p:transition spd="med" advClick="0" advTm="10000"/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971600" y="20721"/>
            <a:ext cx="7920880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b="1" dirty="0" smtClean="0">
                <a:solidFill>
                  <a:schemeClr val="tx2"/>
                </a:solidFill>
              </a:rPr>
              <a:t>Раб </a:t>
            </a:r>
            <a:r>
              <a:rPr lang="ru-RU" sz="2800" dirty="0">
                <a:solidFill>
                  <a:schemeClr val="tx2"/>
                </a:solidFill>
              </a:rPr>
              <a:t>не </a:t>
            </a:r>
            <a:r>
              <a:rPr lang="ru-RU" sz="2800" dirty="0" err="1">
                <a:solidFill>
                  <a:schemeClr val="tx2"/>
                </a:solidFill>
              </a:rPr>
              <a:t>міг</a:t>
            </a:r>
            <a:r>
              <a:rPr lang="ru-RU" sz="2800" dirty="0">
                <a:solidFill>
                  <a:schemeClr val="tx2"/>
                </a:solidFill>
              </a:rPr>
              <a:t> без </a:t>
            </a:r>
            <a:r>
              <a:rPr lang="ru-RU" sz="2800" dirty="0" err="1">
                <a:solidFill>
                  <a:schemeClr val="tx2"/>
                </a:solidFill>
              </a:rPr>
              <a:t>дозволу</a:t>
            </a:r>
            <a:r>
              <a:rPr lang="ru-RU" sz="2800" dirty="0">
                <a:solidFill>
                  <a:schemeClr val="tx2"/>
                </a:solidFill>
              </a:rPr>
              <a:t> пана </a:t>
            </a:r>
            <a:r>
              <a:rPr lang="ru-RU" sz="2800" dirty="0" err="1">
                <a:solidFill>
                  <a:schemeClr val="tx2"/>
                </a:solidFill>
              </a:rPr>
              <a:t>мати</a:t>
            </a:r>
            <a:r>
              <a:rPr lang="ru-RU" sz="2800" dirty="0">
                <a:solidFill>
                  <a:schemeClr val="tx2"/>
                </a:solidFill>
              </a:rPr>
              <a:t> </a:t>
            </a:r>
            <a:r>
              <a:rPr lang="ru-RU" sz="2800" dirty="0" err="1">
                <a:solidFill>
                  <a:schemeClr val="tx2"/>
                </a:solidFill>
              </a:rPr>
              <a:t>своєї</a:t>
            </a:r>
            <a:r>
              <a:rPr lang="ru-RU" sz="2800" dirty="0">
                <a:solidFill>
                  <a:schemeClr val="tx2"/>
                </a:solidFill>
              </a:rPr>
              <a:t> </a:t>
            </a:r>
            <a:r>
              <a:rPr lang="ru-RU" sz="2800" dirty="0" err="1">
                <a:solidFill>
                  <a:schemeClr val="tx2"/>
                </a:solidFill>
              </a:rPr>
              <a:t>сім'ї</a:t>
            </a:r>
            <a:r>
              <a:rPr lang="ru-RU" sz="2800" dirty="0">
                <a:solidFill>
                  <a:schemeClr val="tx2"/>
                </a:solidFill>
              </a:rPr>
              <a:t>, </a:t>
            </a:r>
            <a:r>
              <a:rPr lang="ru-RU" sz="2800" dirty="0" err="1">
                <a:solidFill>
                  <a:schemeClr val="tx2"/>
                </a:solidFill>
              </a:rPr>
              <a:t>набувати</a:t>
            </a:r>
            <a:r>
              <a:rPr lang="ru-RU" sz="2800" dirty="0">
                <a:solidFill>
                  <a:schemeClr val="tx2"/>
                </a:solidFill>
              </a:rPr>
              <a:t> </a:t>
            </a:r>
            <a:r>
              <a:rPr lang="ru-RU" sz="2800" dirty="0" err="1">
                <a:solidFill>
                  <a:schemeClr val="tx2"/>
                </a:solidFill>
              </a:rPr>
              <a:t>майно</a:t>
            </a:r>
            <a:r>
              <a:rPr lang="ru-RU" sz="2800" dirty="0">
                <a:solidFill>
                  <a:schemeClr val="tx2"/>
                </a:solidFill>
              </a:rPr>
              <a:t>. </a:t>
            </a:r>
            <a:endParaRPr lang="ru-RU" sz="2800" dirty="0" smtClean="0">
              <a:solidFill>
                <a:schemeClr val="tx2"/>
              </a:solidFill>
            </a:endParaRPr>
          </a:p>
          <a:p>
            <a:pPr algn="just"/>
            <a:r>
              <a:rPr lang="ru-RU" sz="2800" dirty="0" smtClean="0">
                <a:solidFill>
                  <a:schemeClr val="tx2"/>
                </a:solidFill>
              </a:rPr>
              <a:t>За </a:t>
            </a:r>
            <a:r>
              <a:rPr lang="ru-RU" sz="2800" dirty="0">
                <a:solidFill>
                  <a:schemeClr val="tx2"/>
                </a:solidFill>
              </a:rPr>
              <a:t>шкоду, </a:t>
            </a:r>
            <a:r>
              <a:rPr lang="ru-RU" sz="2800" dirty="0" err="1">
                <a:solidFill>
                  <a:schemeClr val="tx2"/>
                </a:solidFill>
              </a:rPr>
              <a:t>спричинену</a:t>
            </a:r>
            <a:r>
              <a:rPr lang="ru-RU" sz="2800" dirty="0">
                <a:solidFill>
                  <a:schemeClr val="tx2"/>
                </a:solidFill>
              </a:rPr>
              <a:t> </a:t>
            </a:r>
            <a:r>
              <a:rPr lang="ru-RU" sz="2800" dirty="0" err="1">
                <a:solidFill>
                  <a:schemeClr val="tx2"/>
                </a:solidFill>
              </a:rPr>
              <a:t>кимось</a:t>
            </a:r>
            <a:r>
              <a:rPr lang="ru-RU" sz="2800" dirty="0">
                <a:solidFill>
                  <a:schemeClr val="tx2"/>
                </a:solidFill>
              </a:rPr>
              <a:t> </a:t>
            </a:r>
            <a:r>
              <a:rPr lang="ru-RU" sz="2800" dirty="0" err="1">
                <a:solidFill>
                  <a:schemeClr val="tx2"/>
                </a:solidFill>
              </a:rPr>
              <a:t>здоров'ю</a:t>
            </a:r>
            <a:r>
              <a:rPr lang="ru-RU" sz="2800" dirty="0">
                <a:solidFill>
                  <a:schemeClr val="tx2"/>
                </a:solidFill>
              </a:rPr>
              <a:t> раба, </a:t>
            </a:r>
            <a:r>
              <a:rPr lang="ru-RU" sz="2800" dirty="0" err="1">
                <a:solidFill>
                  <a:schemeClr val="tx2"/>
                </a:solidFill>
              </a:rPr>
              <a:t>присуджену</a:t>
            </a:r>
            <a:r>
              <a:rPr lang="ru-RU" sz="2800" dirty="0">
                <a:solidFill>
                  <a:schemeClr val="tx2"/>
                </a:solidFill>
              </a:rPr>
              <a:t> </a:t>
            </a:r>
            <a:r>
              <a:rPr lang="ru-RU" sz="2800" dirty="0" err="1">
                <a:solidFill>
                  <a:schemeClr val="tx2"/>
                </a:solidFill>
              </a:rPr>
              <a:t>винаго­роду</a:t>
            </a:r>
            <a:r>
              <a:rPr lang="ru-RU" sz="2800" dirty="0">
                <a:solidFill>
                  <a:schemeClr val="tx2"/>
                </a:solidFill>
              </a:rPr>
              <a:t> </a:t>
            </a:r>
            <a:r>
              <a:rPr lang="ru-RU" sz="2800" dirty="0" err="1">
                <a:solidFill>
                  <a:schemeClr val="tx2"/>
                </a:solidFill>
              </a:rPr>
              <a:t>отримував</a:t>
            </a:r>
            <a:r>
              <a:rPr lang="ru-RU" sz="2800" dirty="0">
                <a:solidFill>
                  <a:schemeClr val="tx2"/>
                </a:solidFill>
              </a:rPr>
              <a:t> </a:t>
            </a:r>
            <a:r>
              <a:rPr lang="ru-RU" sz="2800" dirty="0" err="1">
                <a:solidFill>
                  <a:schemeClr val="tx2"/>
                </a:solidFill>
              </a:rPr>
              <a:t>його</a:t>
            </a:r>
            <a:r>
              <a:rPr lang="ru-RU" sz="2800" dirty="0">
                <a:solidFill>
                  <a:schemeClr val="tx2"/>
                </a:solidFill>
              </a:rPr>
              <a:t> </a:t>
            </a:r>
            <a:r>
              <a:rPr lang="ru-RU" sz="2800" dirty="0" err="1">
                <a:solidFill>
                  <a:schemeClr val="tx2"/>
                </a:solidFill>
              </a:rPr>
              <a:t>господар</a:t>
            </a:r>
            <a:r>
              <a:rPr lang="ru-RU" sz="2800" dirty="0">
                <a:solidFill>
                  <a:schemeClr val="tx2"/>
                </a:solidFill>
              </a:rPr>
              <a:t>. </a:t>
            </a:r>
            <a:endParaRPr lang="ru-RU" sz="2800" dirty="0" smtClean="0">
              <a:solidFill>
                <a:schemeClr val="tx2"/>
              </a:solidFill>
            </a:endParaRPr>
          </a:p>
          <a:p>
            <a:pPr algn="just"/>
            <a:r>
              <a:rPr lang="ru-RU" sz="2800" dirty="0" err="1" smtClean="0">
                <a:solidFill>
                  <a:schemeClr val="tx2"/>
                </a:solidFill>
              </a:rPr>
              <a:t>Він</a:t>
            </a:r>
            <a:r>
              <a:rPr lang="ru-RU" sz="2800" dirty="0" smtClean="0">
                <a:solidFill>
                  <a:schemeClr val="tx2"/>
                </a:solidFill>
              </a:rPr>
              <a:t> </a:t>
            </a:r>
            <a:r>
              <a:rPr lang="ru-RU" sz="2800" dirty="0">
                <a:solidFill>
                  <a:schemeClr val="tx2"/>
                </a:solidFill>
              </a:rPr>
              <a:t>же </a:t>
            </a:r>
            <a:r>
              <a:rPr lang="ru-RU" sz="2800" dirty="0" err="1">
                <a:solidFill>
                  <a:schemeClr val="tx2"/>
                </a:solidFill>
              </a:rPr>
              <a:t>відповідав</a:t>
            </a:r>
            <a:r>
              <a:rPr lang="ru-RU" sz="2800" dirty="0">
                <a:solidFill>
                  <a:schemeClr val="tx2"/>
                </a:solidFill>
              </a:rPr>
              <a:t> за шкоду, </a:t>
            </a:r>
            <a:r>
              <a:rPr lang="ru-RU" sz="2800" dirty="0" err="1">
                <a:solidFill>
                  <a:schemeClr val="tx2"/>
                </a:solidFill>
              </a:rPr>
              <a:t>спричи­нену</a:t>
            </a:r>
            <a:r>
              <a:rPr lang="ru-RU" sz="2800" dirty="0">
                <a:solidFill>
                  <a:schemeClr val="tx2"/>
                </a:solidFill>
              </a:rPr>
              <a:t> </a:t>
            </a:r>
            <a:r>
              <a:rPr lang="ru-RU" sz="2800" dirty="0" err="1">
                <a:solidFill>
                  <a:schemeClr val="tx2"/>
                </a:solidFill>
              </a:rPr>
              <a:t>його</a:t>
            </a:r>
            <a:r>
              <a:rPr lang="ru-RU" sz="2800" dirty="0">
                <a:solidFill>
                  <a:schemeClr val="tx2"/>
                </a:solidFill>
              </a:rPr>
              <a:t> </a:t>
            </a:r>
            <a:r>
              <a:rPr lang="ru-RU" sz="2800" dirty="0" smtClean="0">
                <a:solidFill>
                  <a:schemeClr val="tx2"/>
                </a:solidFill>
              </a:rPr>
              <a:t>рабом. </a:t>
            </a:r>
            <a:r>
              <a:rPr lang="ru-RU" sz="2800" dirty="0" err="1" smtClean="0">
                <a:solidFill>
                  <a:schemeClr val="tx2"/>
                </a:solidFill>
              </a:rPr>
              <a:t>Однак</a:t>
            </a:r>
            <a:r>
              <a:rPr lang="ru-RU" sz="2800" dirty="0" smtClean="0">
                <a:solidFill>
                  <a:schemeClr val="tx2"/>
                </a:solidFill>
              </a:rPr>
              <a:t> </a:t>
            </a:r>
            <a:r>
              <a:rPr lang="ru-RU" sz="2800" dirty="0" err="1">
                <a:solidFill>
                  <a:schemeClr val="tx2"/>
                </a:solidFill>
              </a:rPr>
              <a:t>убити</a:t>
            </a:r>
            <a:r>
              <a:rPr lang="ru-RU" sz="2800" dirty="0">
                <a:solidFill>
                  <a:schemeClr val="tx2"/>
                </a:solidFill>
              </a:rPr>
              <a:t> </a:t>
            </a:r>
            <a:r>
              <a:rPr lang="ru-RU" sz="2800" dirty="0" err="1">
                <a:solidFill>
                  <a:schemeClr val="tx2"/>
                </a:solidFill>
              </a:rPr>
              <a:t>свого</a:t>
            </a:r>
            <a:r>
              <a:rPr lang="ru-RU" sz="2800" dirty="0">
                <a:solidFill>
                  <a:schemeClr val="tx2"/>
                </a:solidFill>
              </a:rPr>
              <a:t> раба </a:t>
            </a:r>
            <a:r>
              <a:rPr lang="ru-RU" sz="2800" dirty="0" err="1">
                <a:solidFill>
                  <a:schemeClr val="tx2"/>
                </a:solidFill>
              </a:rPr>
              <a:t>господар</a:t>
            </a:r>
            <a:r>
              <a:rPr lang="ru-RU" sz="2800" dirty="0">
                <a:solidFill>
                  <a:schemeClr val="tx2"/>
                </a:solidFill>
              </a:rPr>
              <a:t> не </a:t>
            </a:r>
            <a:r>
              <a:rPr lang="ru-RU" sz="2800" dirty="0" err="1">
                <a:solidFill>
                  <a:schemeClr val="tx2"/>
                </a:solidFill>
              </a:rPr>
              <a:t>міг</a:t>
            </a:r>
            <a:r>
              <a:rPr lang="ru-RU" sz="2800" dirty="0">
                <a:solidFill>
                  <a:schemeClr val="tx2"/>
                </a:solidFill>
              </a:rPr>
              <a:t>. За </a:t>
            </a:r>
            <a:r>
              <a:rPr lang="ru-RU" sz="2800" dirty="0" err="1">
                <a:solidFill>
                  <a:schemeClr val="tx2"/>
                </a:solidFill>
              </a:rPr>
              <a:t>це</a:t>
            </a:r>
            <a:r>
              <a:rPr lang="ru-RU" sz="2800" dirty="0">
                <a:solidFill>
                  <a:schemeClr val="tx2"/>
                </a:solidFill>
              </a:rPr>
              <a:t> </a:t>
            </a:r>
            <a:r>
              <a:rPr lang="ru-RU" sz="2800" dirty="0" err="1">
                <a:solidFill>
                  <a:schemeClr val="tx2"/>
                </a:solidFill>
              </a:rPr>
              <a:t>він</a:t>
            </a:r>
            <a:r>
              <a:rPr lang="ru-RU" sz="2800" dirty="0">
                <a:solidFill>
                  <a:schemeClr val="tx2"/>
                </a:solidFill>
              </a:rPr>
              <a:t> </a:t>
            </a:r>
            <a:r>
              <a:rPr lang="ru-RU" sz="2800" dirty="0" err="1">
                <a:solidFill>
                  <a:schemeClr val="tx2"/>
                </a:solidFill>
              </a:rPr>
              <a:t>ніс</a:t>
            </a:r>
            <a:r>
              <a:rPr lang="ru-RU" sz="2800" dirty="0">
                <a:solidFill>
                  <a:schemeClr val="tx2"/>
                </a:solidFill>
              </a:rPr>
              <a:t> </a:t>
            </a:r>
            <a:r>
              <a:rPr lang="ru-RU" sz="2800" dirty="0" err="1">
                <a:solidFill>
                  <a:schemeClr val="tx2"/>
                </a:solidFill>
              </a:rPr>
              <a:t>відповідальність</a:t>
            </a:r>
            <a:r>
              <a:rPr lang="ru-RU" sz="2800" dirty="0">
                <a:solidFill>
                  <a:schemeClr val="tx2"/>
                </a:solidFill>
              </a:rPr>
              <a:t> перед судом. </a:t>
            </a:r>
            <a:r>
              <a:rPr lang="ru-RU" sz="2800" dirty="0" err="1">
                <a:solidFill>
                  <a:schemeClr val="tx2"/>
                </a:solidFill>
              </a:rPr>
              <a:t>Тільки</a:t>
            </a:r>
            <a:r>
              <a:rPr lang="ru-RU" sz="2800" dirty="0">
                <a:solidFill>
                  <a:schemeClr val="tx2"/>
                </a:solidFill>
              </a:rPr>
              <a:t> суд </a:t>
            </a:r>
            <a:r>
              <a:rPr lang="ru-RU" sz="2800" dirty="0" err="1">
                <a:solidFill>
                  <a:schemeClr val="tx2"/>
                </a:solidFill>
              </a:rPr>
              <a:t>міг</a:t>
            </a:r>
            <a:r>
              <a:rPr lang="ru-RU" sz="2800" dirty="0">
                <a:solidFill>
                  <a:schemeClr val="tx2"/>
                </a:solidFill>
              </a:rPr>
              <a:t> </a:t>
            </a:r>
            <a:r>
              <a:rPr lang="ru-RU" sz="2800" dirty="0" err="1">
                <a:solidFill>
                  <a:schemeClr val="tx2"/>
                </a:solidFill>
              </a:rPr>
              <a:t>присудити</a:t>
            </a:r>
            <a:r>
              <a:rPr lang="ru-RU" sz="2800" dirty="0">
                <a:solidFill>
                  <a:schemeClr val="tx2"/>
                </a:solidFill>
              </a:rPr>
              <a:t> раба до </a:t>
            </a:r>
            <a:r>
              <a:rPr lang="ru-RU" sz="2800" dirty="0" err="1">
                <a:solidFill>
                  <a:schemeClr val="tx2"/>
                </a:solidFill>
              </a:rPr>
              <a:t>смертної</a:t>
            </a:r>
            <a:r>
              <a:rPr lang="ru-RU" sz="2800" dirty="0">
                <a:solidFill>
                  <a:schemeClr val="tx2"/>
                </a:solidFill>
              </a:rPr>
              <a:t> кари. </a:t>
            </a:r>
            <a:endParaRPr lang="ru-RU" sz="2800" dirty="0" smtClean="0">
              <a:solidFill>
                <a:schemeClr val="tx2"/>
              </a:solidFill>
            </a:endParaRPr>
          </a:p>
          <a:p>
            <a:pPr algn="just"/>
            <a:r>
              <a:rPr lang="ru-RU" sz="2800" dirty="0" smtClean="0">
                <a:solidFill>
                  <a:schemeClr val="tx2"/>
                </a:solidFill>
              </a:rPr>
              <a:t>За </a:t>
            </a:r>
            <a:r>
              <a:rPr lang="ru-RU" sz="2800" dirty="0" err="1">
                <a:solidFill>
                  <a:schemeClr val="tx2"/>
                </a:solidFill>
              </a:rPr>
              <a:t>вбивство</a:t>
            </a:r>
            <a:r>
              <a:rPr lang="ru-RU" sz="2800" dirty="0">
                <a:solidFill>
                  <a:schemeClr val="tx2"/>
                </a:solidFill>
              </a:rPr>
              <a:t> чужого раба у </a:t>
            </a:r>
            <a:r>
              <a:rPr lang="ru-RU" sz="2800" dirty="0" err="1">
                <a:solidFill>
                  <a:schemeClr val="tx2"/>
                </a:solidFill>
              </a:rPr>
              <a:t>публічному</a:t>
            </a:r>
            <a:r>
              <a:rPr lang="ru-RU" sz="2800" dirty="0">
                <a:solidFill>
                  <a:schemeClr val="tx2"/>
                </a:solidFill>
              </a:rPr>
              <a:t> </a:t>
            </a:r>
            <a:r>
              <a:rPr lang="ru-RU" sz="2800" dirty="0" err="1">
                <a:solidFill>
                  <a:schemeClr val="tx2"/>
                </a:solidFill>
              </a:rPr>
              <a:t>місці</a:t>
            </a:r>
            <a:r>
              <a:rPr lang="ru-RU" sz="2800" dirty="0">
                <a:solidFill>
                  <a:schemeClr val="tx2"/>
                </a:solidFill>
              </a:rPr>
              <a:t> </a:t>
            </a:r>
            <a:r>
              <a:rPr lang="ru-RU" sz="2800" dirty="0" err="1">
                <a:solidFill>
                  <a:schemeClr val="tx2"/>
                </a:solidFill>
              </a:rPr>
              <a:t>вільний</a:t>
            </a:r>
            <a:r>
              <a:rPr lang="ru-RU" sz="2800" dirty="0">
                <a:solidFill>
                  <a:schemeClr val="tx2"/>
                </a:solidFill>
              </a:rPr>
              <a:t> </a:t>
            </a:r>
            <a:r>
              <a:rPr lang="ru-RU" sz="2800" dirty="0" err="1">
                <a:solidFill>
                  <a:schemeClr val="tx2"/>
                </a:solidFill>
              </a:rPr>
              <a:t>громадянин</a:t>
            </a:r>
            <a:r>
              <a:rPr lang="ru-RU" sz="2800" dirty="0">
                <a:solidFill>
                  <a:schemeClr val="tx2"/>
                </a:solidFill>
              </a:rPr>
              <a:t> </a:t>
            </a:r>
            <a:r>
              <a:rPr lang="ru-RU" sz="2800" dirty="0" err="1">
                <a:solidFill>
                  <a:schemeClr val="tx2"/>
                </a:solidFill>
              </a:rPr>
              <a:t>міг</a:t>
            </a:r>
            <a:r>
              <a:rPr lang="ru-RU" sz="2800" dirty="0">
                <a:solidFill>
                  <a:schemeClr val="tx2"/>
                </a:solidFill>
              </a:rPr>
              <a:t> бути </a:t>
            </a:r>
            <a:r>
              <a:rPr lang="ru-RU" sz="2800" dirty="0" err="1">
                <a:solidFill>
                  <a:schemeClr val="tx2"/>
                </a:solidFill>
              </a:rPr>
              <a:t>засуджений</a:t>
            </a:r>
            <a:r>
              <a:rPr lang="ru-RU" sz="2800" dirty="0">
                <a:solidFill>
                  <a:schemeClr val="tx2"/>
                </a:solidFill>
              </a:rPr>
              <a:t> на </a:t>
            </a:r>
            <a:r>
              <a:rPr lang="ru-RU" sz="2800" dirty="0" err="1">
                <a:solidFill>
                  <a:schemeClr val="tx2"/>
                </a:solidFill>
              </a:rPr>
              <a:t>вигнання</a:t>
            </a:r>
            <a:r>
              <a:rPr lang="ru-RU" sz="2800" dirty="0">
                <a:solidFill>
                  <a:schemeClr val="tx2"/>
                </a:solidFill>
              </a:rPr>
              <a:t>. </a:t>
            </a:r>
            <a:endParaRPr lang="ru-RU" sz="2800" dirty="0" smtClean="0">
              <a:solidFill>
                <a:schemeClr val="tx2"/>
              </a:solidFill>
            </a:endParaRPr>
          </a:p>
          <a:p>
            <a:pPr algn="just"/>
            <a:r>
              <a:rPr lang="ru-RU" sz="2800" dirty="0" err="1" smtClean="0">
                <a:solidFill>
                  <a:schemeClr val="tx2"/>
                </a:solidFill>
              </a:rPr>
              <a:t>Проте</a:t>
            </a:r>
            <a:r>
              <a:rPr lang="ru-RU" sz="2800" dirty="0" smtClean="0">
                <a:solidFill>
                  <a:schemeClr val="tx2"/>
                </a:solidFill>
              </a:rPr>
              <a:t> </a:t>
            </a:r>
            <a:r>
              <a:rPr lang="ru-RU" sz="2800" dirty="0" err="1">
                <a:solidFill>
                  <a:schemeClr val="tx2"/>
                </a:solidFill>
              </a:rPr>
              <a:t>власники</a:t>
            </a:r>
            <a:r>
              <a:rPr lang="ru-RU" sz="2800" dirty="0">
                <a:solidFill>
                  <a:schemeClr val="tx2"/>
                </a:solidFill>
              </a:rPr>
              <a:t> </a:t>
            </a:r>
            <a:r>
              <a:rPr lang="ru-RU" sz="2800" dirty="0" err="1">
                <a:solidFill>
                  <a:schemeClr val="tx2"/>
                </a:solidFill>
              </a:rPr>
              <a:t>рабів</a:t>
            </a:r>
            <a:r>
              <a:rPr lang="ru-RU" sz="2800" dirty="0">
                <a:solidFill>
                  <a:schemeClr val="tx2"/>
                </a:solidFill>
              </a:rPr>
              <a:t> </a:t>
            </a:r>
            <a:r>
              <a:rPr lang="ru-RU" sz="2800" dirty="0" err="1">
                <a:solidFill>
                  <a:schemeClr val="tx2"/>
                </a:solidFill>
              </a:rPr>
              <a:t>мали</a:t>
            </a:r>
            <a:r>
              <a:rPr lang="ru-RU" sz="2800" dirty="0">
                <a:solidFill>
                  <a:schemeClr val="tx2"/>
                </a:solidFill>
              </a:rPr>
              <a:t> </a:t>
            </a:r>
            <a:r>
              <a:rPr lang="ru-RU" sz="2800" dirty="0" err="1">
                <a:solidFill>
                  <a:schemeClr val="tx2"/>
                </a:solidFill>
              </a:rPr>
              <a:t>інші</a:t>
            </a:r>
            <a:r>
              <a:rPr lang="ru-RU" sz="2800" dirty="0">
                <a:solidFill>
                  <a:schemeClr val="tx2"/>
                </a:solidFill>
              </a:rPr>
              <a:t> </a:t>
            </a:r>
            <a:r>
              <a:rPr lang="ru-RU" sz="2800" dirty="0" err="1">
                <a:solidFill>
                  <a:schemeClr val="tx2"/>
                </a:solidFill>
              </a:rPr>
              <a:t>можливості</a:t>
            </a:r>
            <a:r>
              <a:rPr lang="ru-RU" sz="2800" dirty="0">
                <a:solidFill>
                  <a:schemeClr val="tx2"/>
                </a:solidFill>
              </a:rPr>
              <a:t> </a:t>
            </a:r>
            <a:r>
              <a:rPr lang="ru-RU" sz="2800" dirty="0" err="1">
                <a:solidFill>
                  <a:schemeClr val="tx2"/>
                </a:solidFill>
              </a:rPr>
              <a:t>тримати</a:t>
            </a:r>
            <a:r>
              <a:rPr lang="ru-RU" sz="2800" dirty="0">
                <a:solidFill>
                  <a:schemeClr val="tx2"/>
                </a:solidFill>
              </a:rPr>
              <a:t> </a:t>
            </a:r>
            <a:r>
              <a:rPr lang="ru-RU" sz="2800" dirty="0" err="1">
                <a:solidFill>
                  <a:schemeClr val="tx2"/>
                </a:solidFill>
              </a:rPr>
              <a:t>їх</a:t>
            </a:r>
            <a:r>
              <a:rPr lang="ru-RU" sz="2800" dirty="0">
                <a:solidFill>
                  <a:schemeClr val="tx2"/>
                </a:solidFill>
              </a:rPr>
              <a:t> у </a:t>
            </a:r>
            <a:r>
              <a:rPr lang="ru-RU" sz="2800" dirty="0" err="1">
                <a:solidFill>
                  <a:schemeClr val="tx2"/>
                </a:solidFill>
              </a:rPr>
              <a:t>покорі</a:t>
            </a:r>
            <a:r>
              <a:rPr lang="ru-RU" sz="2800" dirty="0">
                <a:solidFill>
                  <a:schemeClr val="tx2"/>
                </a:solidFill>
              </a:rPr>
              <a:t>. Вони </a:t>
            </a:r>
            <a:r>
              <a:rPr lang="ru-RU" sz="2800" dirty="0" err="1" smtClean="0">
                <a:solidFill>
                  <a:schemeClr val="tx2"/>
                </a:solidFill>
              </a:rPr>
              <a:t>застосо­вували</a:t>
            </a:r>
            <a:r>
              <a:rPr lang="ru-RU" sz="2800" dirty="0" smtClean="0">
                <a:solidFill>
                  <a:schemeClr val="tx2"/>
                </a:solidFill>
              </a:rPr>
              <a:t> </a:t>
            </a:r>
            <a:r>
              <a:rPr lang="ru-RU" sz="2800" dirty="0">
                <a:solidFill>
                  <a:schemeClr val="tx2"/>
                </a:solidFill>
              </a:rPr>
              <a:t>до них </a:t>
            </a:r>
            <a:r>
              <a:rPr lang="ru-RU" sz="2800" dirty="0" err="1">
                <a:solidFill>
                  <a:schemeClr val="tx2"/>
                </a:solidFill>
              </a:rPr>
              <a:t>фізичні</a:t>
            </a:r>
            <a:r>
              <a:rPr lang="ru-RU" sz="2800" dirty="0">
                <a:solidFill>
                  <a:schemeClr val="tx2"/>
                </a:solidFill>
              </a:rPr>
              <a:t> </a:t>
            </a:r>
            <a:r>
              <a:rPr lang="ru-RU" sz="2800" dirty="0" err="1">
                <a:solidFill>
                  <a:schemeClr val="tx2"/>
                </a:solidFill>
              </a:rPr>
              <a:t>покарання</a:t>
            </a:r>
            <a:r>
              <a:rPr lang="ru-RU" sz="2800" dirty="0">
                <a:solidFill>
                  <a:schemeClr val="tx2"/>
                </a:solidFill>
              </a:rPr>
              <a:t>, морили голодом, </a:t>
            </a:r>
            <a:r>
              <a:rPr lang="ru-RU" sz="2800" dirty="0" err="1">
                <a:solidFill>
                  <a:schemeClr val="tx2"/>
                </a:solidFill>
              </a:rPr>
              <a:t>жорстоко</a:t>
            </a:r>
            <a:r>
              <a:rPr lang="ru-RU" sz="2800" dirty="0">
                <a:solidFill>
                  <a:schemeClr val="tx2"/>
                </a:solidFill>
              </a:rPr>
              <a:t> били. </a:t>
            </a:r>
          </a:p>
        </p:txBody>
      </p:sp>
    </p:spTree>
    <p:extLst>
      <p:ext uri="{BB962C8B-B14F-4D97-AF65-F5344CB8AC3E}">
        <p14:creationId xmlns:p14="http://schemas.microsoft.com/office/powerpoint/2010/main" val="1804065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971600" y="20721"/>
            <a:ext cx="7920880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000" b="1" dirty="0" smtClean="0">
                <a:solidFill>
                  <a:schemeClr val="tx2"/>
                </a:solidFill>
              </a:rPr>
              <a:t>Рабу</a:t>
            </a:r>
            <a:r>
              <a:rPr lang="ru-RU" sz="3000" dirty="0" smtClean="0">
                <a:solidFill>
                  <a:schemeClr val="tx2"/>
                </a:solidFill>
              </a:rPr>
              <a:t> </a:t>
            </a:r>
            <a:r>
              <a:rPr lang="ru-RU" sz="3000" dirty="0">
                <a:solidFill>
                  <a:schemeClr val="tx2"/>
                </a:solidFill>
              </a:rPr>
              <a:t>дозволяли </a:t>
            </a:r>
            <a:r>
              <a:rPr lang="ru-RU" sz="3000" dirty="0" err="1">
                <a:solidFill>
                  <a:schemeClr val="tx2"/>
                </a:solidFill>
              </a:rPr>
              <a:t>шукати</a:t>
            </a:r>
            <a:r>
              <a:rPr lang="ru-RU" sz="3000" dirty="0">
                <a:solidFill>
                  <a:schemeClr val="tx2"/>
                </a:solidFill>
              </a:rPr>
              <a:t> </a:t>
            </a:r>
            <a:r>
              <a:rPr lang="ru-RU" sz="3000" dirty="0" err="1" smtClean="0">
                <a:solidFill>
                  <a:schemeClr val="tx2"/>
                </a:solidFill>
              </a:rPr>
              <a:t>захист</a:t>
            </a:r>
            <a:r>
              <a:rPr lang="ru-RU" sz="3000" dirty="0" smtClean="0">
                <a:solidFill>
                  <a:schemeClr val="tx2"/>
                </a:solidFill>
              </a:rPr>
              <a:t> </a:t>
            </a:r>
            <a:r>
              <a:rPr lang="ru-RU" sz="3000" dirty="0" err="1">
                <a:solidFill>
                  <a:schemeClr val="tx2"/>
                </a:solidFill>
              </a:rPr>
              <a:t>від</a:t>
            </a:r>
            <a:r>
              <a:rPr lang="ru-RU" sz="3000" dirty="0">
                <a:solidFill>
                  <a:schemeClr val="tx2"/>
                </a:solidFill>
              </a:rPr>
              <a:t> </a:t>
            </a:r>
            <a:r>
              <a:rPr lang="ru-RU" sz="3000" dirty="0" err="1">
                <a:solidFill>
                  <a:schemeClr val="tx2"/>
                </a:solidFill>
              </a:rPr>
              <a:t>жорстокостей</a:t>
            </a:r>
            <a:r>
              <a:rPr lang="ru-RU" sz="3000" dirty="0">
                <a:solidFill>
                  <a:schemeClr val="tx2"/>
                </a:solidFill>
              </a:rPr>
              <a:t> гос­подаря у </a:t>
            </a:r>
            <a:r>
              <a:rPr lang="ru-RU" sz="3000" dirty="0" err="1">
                <a:solidFill>
                  <a:schemeClr val="tx2"/>
                </a:solidFill>
              </a:rPr>
              <a:t>спеціальних</a:t>
            </a:r>
            <a:r>
              <a:rPr lang="ru-RU" sz="3000" dirty="0">
                <a:solidFill>
                  <a:schemeClr val="tx2"/>
                </a:solidFill>
              </a:rPr>
              <a:t> </a:t>
            </a:r>
            <a:r>
              <a:rPr lang="ru-RU" sz="3000" dirty="0" err="1" smtClean="0">
                <a:solidFill>
                  <a:schemeClr val="tx2"/>
                </a:solidFill>
              </a:rPr>
              <a:t>притулках</a:t>
            </a:r>
            <a:r>
              <a:rPr lang="ru-RU" sz="3000" dirty="0" smtClean="0">
                <a:solidFill>
                  <a:schemeClr val="tx2"/>
                </a:solidFill>
              </a:rPr>
              <a:t> - </a:t>
            </a:r>
            <a:r>
              <a:rPr lang="ru-RU" sz="3000" dirty="0">
                <a:solidFill>
                  <a:schemeClr val="tx2"/>
                </a:solidFill>
              </a:rPr>
              <a:t>храм </a:t>
            </a:r>
            <a:r>
              <a:rPr lang="ru-RU" sz="3000" b="1" dirty="0" smtClean="0">
                <a:solidFill>
                  <a:schemeClr val="tx2"/>
                </a:solidFill>
              </a:rPr>
              <a:t>Тесея. </a:t>
            </a:r>
          </a:p>
          <a:p>
            <a:pPr algn="just"/>
            <a:r>
              <a:rPr lang="ru-RU" sz="3000" dirty="0" err="1" smtClean="0">
                <a:solidFill>
                  <a:schemeClr val="tx2"/>
                </a:solidFill>
              </a:rPr>
              <a:t>Засуджений</a:t>
            </a:r>
            <a:r>
              <a:rPr lang="ru-RU" sz="3000" dirty="0" smtClean="0">
                <a:solidFill>
                  <a:schemeClr val="tx2"/>
                </a:solidFill>
              </a:rPr>
              <a:t> на </a:t>
            </a:r>
            <a:r>
              <a:rPr lang="ru-RU" sz="3000" dirty="0">
                <a:solidFill>
                  <a:schemeClr val="tx2"/>
                </a:solidFill>
              </a:rPr>
              <a:t>смерть раб</a:t>
            </a:r>
            <a:r>
              <a:rPr lang="ru-RU" sz="3000" dirty="0" smtClean="0">
                <a:solidFill>
                  <a:schemeClr val="tx2"/>
                </a:solidFill>
              </a:rPr>
              <a:t>, </a:t>
            </a:r>
            <a:r>
              <a:rPr lang="ru-RU" sz="3000" dirty="0" err="1" smtClean="0">
                <a:solidFill>
                  <a:schemeClr val="tx2"/>
                </a:solidFill>
              </a:rPr>
              <a:t>якщо</a:t>
            </a:r>
            <a:r>
              <a:rPr lang="ru-RU" sz="3000" dirty="0" smtClean="0">
                <a:solidFill>
                  <a:schemeClr val="tx2"/>
                </a:solidFill>
              </a:rPr>
              <a:t> </a:t>
            </a:r>
            <a:r>
              <a:rPr lang="ru-RU" sz="3000" dirty="0" err="1">
                <a:solidFill>
                  <a:schemeClr val="tx2"/>
                </a:solidFill>
              </a:rPr>
              <a:t>йому</a:t>
            </a:r>
            <a:r>
              <a:rPr lang="ru-RU" sz="3000" dirty="0">
                <a:solidFill>
                  <a:schemeClr val="tx2"/>
                </a:solidFill>
              </a:rPr>
              <a:t> вдалось </a:t>
            </a:r>
            <a:r>
              <a:rPr lang="ru-RU" sz="3000" dirty="0" err="1">
                <a:solidFill>
                  <a:schemeClr val="tx2"/>
                </a:solidFill>
              </a:rPr>
              <a:t>звільнитися</a:t>
            </a:r>
            <a:r>
              <a:rPr lang="ru-RU" sz="3000" dirty="0">
                <a:solidFill>
                  <a:schemeClr val="tx2"/>
                </a:solidFill>
              </a:rPr>
              <a:t> з </a:t>
            </a:r>
            <a:r>
              <a:rPr lang="ru-RU" sz="3000" dirty="0" err="1">
                <a:solidFill>
                  <a:schemeClr val="tx2"/>
                </a:solidFill>
              </a:rPr>
              <a:t>в'язниці</a:t>
            </a:r>
            <a:r>
              <a:rPr lang="ru-RU" sz="3000" dirty="0">
                <a:solidFill>
                  <a:schemeClr val="tx2"/>
                </a:solidFill>
              </a:rPr>
              <a:t>, </a:t>
            </a:r>
            <a:r>
              <a:rPr lang="ru-RU" sz="3000" dirty="0" err="1">
                <a:solidFill>
                  <a:schemeClr val="tx2"/>
                </a:solidFill>
              </a:rPr>
              <a:t>міг</a:t>
            </a:r>
            <a:r>
              <a:rPr lang="ru-RU" sz="3000" dirty="0">
                <a:solidFill>
                  <a:schemeClr val="tx2"/>
                </a:solidFill>
              </a:rPr>
              <a:t> </a:t>
            </a:r>
            <a:r>
              <a:rPr lang="ru-RU" sz="3000" dirty="0" err="1">
                <a:solidFill>
                  <a:schemeClr val="tx2"/>
                </a:solidFill>
              </a:rPr>
              <a:t>шукати</a:t>
            </a:r>
            <a:r>
              <a:rPr lang="ru-RU" sz="3000" dirty="0">
                <a:solidFill>
                  <a:schemeClr val="tx2"/>
                </a:solidFill>
              </a:rPr>
              <a:t> </a:t>
            </a:r>
            <a:r>
              <a:rPr lang="ru-RU" sz="3000" dirty="0" err="1">
                <a:solidFill>
                  <a:schemeClr val="tx2"/>
                </a:solidFill>
              </a:rPr>
              <a:t>порятунку</a:t>
            </a:r>
            <a:r>
              <a:rPr lang="ru-RU" sz="3000" dirty="0">
                <a:solidFill>
                  <a:schemeClr val="tx2"/>
                </a:solidFill>
              </a:rPr>
              <a:t> в </a:t>
            </a:r>
            <a:r>
              <a:rPr lang="ru-RU" sz="3000" b="1" dirty="0" err="1">
                <a:solidFill>
                  <a:schemeClr val="tx2"/>
                </a:solidFill>
              </a:rPr>
              <a:t>храмі</a:t>
            </a:r>
            <a:r>
              <a:rPr lang="ru-RU" sz="3000" b="1" dirty="0">
                <a:solidFill>
                  <a:schemeClr val="tx2"/>
                </a:solidFill>
              </a:rPr>
              <a:t> </a:t>
            </a:r>
            <a:r>
              <a:rPr lang="ru-RU" sz="3000" b="1" dirty="0" err="1">
                <a:solidFill>
                  <a:schemeClr val="tx2"/>
                </a:solidFill>
              </a:rPr>
              <a:t>богині</a:t>
            </a:r>
            <a:r>
              <a:rPr lang="ru-RU" sz="3000" b="1" dirty="0">
                <a:solidFill>
                  <a:schemeClr val="tx2"/>
                </a:solidFill>
              </a:rPr>
              <a:t> </a:t>
            </a:r>
            <a:r>
              <a:rPr lang="ru-RU" sz="3000" b="1" dirty="0" err="1">
                <a:solidFill>
                  <a:schemeClr val="tx2"/>
                </a:solidFill>
              </a:rPr>
              <a:t>Афіни</a:t>
            </a:r>
            <a:r>
              <a:rPr lang="ru-RU" sz="3000" b="1" dirty="0">
                <a:solidFill>
                  <a:schemeClr val="tx2"/>
                </a:solidFill>
              </a:rPr>
              <a:t>.</a:t>
            </a:r>
          </a:p>
          <a:p>
            <a:pPr algn="just"/>
            <a:r>
              <a:rPr lang="ru-RU" sz="3000" b="1" dirty="0" smtClean="0">
                <a:solidFill>
                  <a:schemeClr val="tx2"/>
                </a:solidFill>
              </a:rPr>
              <a:t>Раб</a:t>
            </a:r>
            <a:r>
              <a:rPr lang="ru-RU" sz="3000" dirty="0" smtClean="0">
                <a:solidFill>
                  <a:schemeClr val="tx2"/>
                </a:solidFill>
              </a:rPr>
              <a:t>  </a:t>
            </a:r>
            <a:r>
              <a:rPr lang="ru-RU" sz="3000" dirty="0">
                <a:solidFill>
                  <a:schemeClr val="tx2"/>
                </a:solidFill>
              </a:rPr>
              <a:t>не </a:t>
            </a:r>
            <a:r>
              <a:rPr lang="ru-RU" sz="3000" dirty="0" err="1">
                <a:solidFill>
                  <a:schemeClr val="tx2"/>
                </a:solidFill>
              </a:rPr>
              <a:t>мав</a:t>
            </a:r>
            <a:r>
              <a:rPr lang="ru-RU" sz="3000" dirty="0">
                <a:solidFill>
                  <a:schemeClr val="tx2"/>
                </a:solidFill>
              </a:rPr>
              <a:t> </a:t>
            </a:r>
            <a:r>
              <a:rPr lang="ru-RU" sz="3000" dirty="0" smtClean="0">
                <a:solidFill>
                  <a:schemeClr val="tx2"/>
                </a:solidFill>
              </a:rPr>
              <a:t>права </a:t>
            </a:r>
            <a:r>
              <a:rPr lang="ru-RU" sz="3000" dirty="0" err="1" smtClean="0">
                <a:solidFill>
                  <a:schemeClr val="tx2"/>
                </a:solidFill>
              </a:rPr>
              <a:t>виступати</a:t>
            </a:r>
            <a:r>
              <a:rPr lang="ru-RU" sz="3000" dirty="0" smtClean="0">
                <a:solidFill>
                  <a:schemeClr val="tx2"/>
                </a:solidFill>
              </a:rPr>
              <a:t> у</a:t>
            </a:r>
            <a:r>
              <a:rPr lang="ru-RU" sz="3000" dirty="0" smtClean="0">
                <a:solidFill>
                  <a:srgbClr val="000000"/>
                </a:solidFill>
              </a:rPr>
              <a:t> </a:t>
            </a:r>
            <a:r>
              <a:rPr lang="ru-RU" sz="3000" dirty="0" err="1" smtClean="0">
                <a:solidFill>
                  <a:srgbClr val="000000"/>
                </a:solidFill>
              </a:rPr>
              <a:t>суді</a:t>
            </a:r>
            <a:r>
              <a:rPr lang="ru-RU" sz="3000" dirty="0" smtClean="0">
                <a:solidFill>
                  <a:srgbClr val="000000"/>
                </a:solidFill>
              </a:rPr>
              <a:t>,</a:t>
            </a:r>
            <a:r>
              <a:rPr lang="ru-RU" sz="3000" dirty="0" smtClean="0">
                <a:solidFill>
                  <a:schemeClr val="tx2"/>
                </a:solidFill>
              </a:rPr>
              <a:t> </a:t>
            </a:r>
            <a:r>
              <a:rPr lang="ru-RU" sz="3000" dirty="0" err="1">
                <a:solidFill>
                  <a:schemeClr val="tx2"/>
                </a:solidFill>
              </a:rPr>
              <a:t>від</a:t>
            </a:r>
            <a:r>
              <a:rPr lang="ru-RU" sz="3000" dirty="0">
                <a:solidFill>
                  <a:schemeClr val="tx2"/>
                </a:solidFill>
              </a:rPr>
              <a:t> </a:t>
            </a:r>
            <a:r>
              <a:rPr lang="ru-RU" sz="3000" dirty="0" err="1">
                <a:solidFill>
                  <a:schemeClr val="tx2"/>
                </a:solidFill>
              </a:rPr>
              <a:t>його</a:t>
            </a:r>
            <a:r>
              <a:rPr lang="ru-RU" sz="3000" dirty="0">
                <a:solidFill>
                  <a:schemeClr val="tx2"/>
                </a:solidFill>
              </a:rPr>
              <a:t> </a:t>
            </a:r>
            <a:r>
              <a:rPr lang="ru-RU" sz="3000" dirty="0" err="1">
                <a:solidFill>
                  <a:schemeClr val="tx2"/>
                </a:solidFill>
              </a:rPr>
              <a:t>імені</a:t>
            </a:r>
            <a:r>
              <a:rPr lang="ru-RU" sz="3000" dirty="0">
                <a:solidFill>
                  <a:schemeClr val="tx2"/>
                </a:solidFill>
              </a:rPr>
              <a:t> </a:t>
            </a:r>
            <a:r>
              <a:rPr lang="ru-RU" sz="3000" dirty="0" err="1">
                <a:solidFill>
                  <a:schemeClr val="tx2"/>
                </a:solidFill>
              </a:rPr>
              <a:t>виступав</a:t>
            </a:r>
            <a:r>
              <a:rPr lang="ru-RU" sz="3000" dirty="0">
                <a:solidFill>
                  <a:schemeClr val="tx2"/>
                </a:solidFill>
              </a:rPr>
              <a:t> </a:t>
            </a:r>
            <a:r>
              <a:rPr lang="ru-RU" sz="3000" dirty="0" err="1">
                <a:solidFill>
                  <a:schemeClr val="tx2"/>
                </a:solidFill>
              </a:rPr>
              <a:t>господар</a:t>
            </a:r>
            <a:r>
              <a:rPr lang="ru-RU" sz="3000" dirty="0">
                <a:solidFill>
                  <a:schemeClr val="tx2"/>
                </a:solidFill>
              </a:rPr>
              <a:t>. </a:t>
            </a:r>
            <a:r>
              <a:rPr lang="ru-RU" sz="3000" dirty="0" err="1">
                <a:solidFill>
                  <a:schemeClr val="tx2"/>
                </a:solidFill>
              </a:rPr>
              <a:t>Свідчення</a:t>
            </a:r>
            <a:r>
              <a:rPr lang="ru-RU" sz="3000" dirty="0">
                <a:solidFill>
                  <a:schemeClr val="tx2"/>
                </a:solidFill>
              </a:rPr>
              <a:t> </a:t>
            </a:r>
            <a:r>
              <a:rPr lang="ru-RU" sz="3000" dirty="0" err="1">
                <a:solidFill>
                  <a:schemeClr val="tx2"/>
                </a:solidFill>
              </a:rPr>
              <a:t>рабів</a:t>
            </a:r>
            <a:r>
              <a:rPr lang="ru-RU" sz="3000" dirty="0">
                <a:solidFill>
                  <a:schemeClr val="tx2"/>
                </a:solidFill>
              </a:rPr>
              <a:t> у </a:t>
            </a:r>
            <a:r>
              <a:rPr lang="ru-RU" sz="3000" dirty="0" err="1">
                <a:solidFill>
                  <a:schemeClr val="tx2"/>
                </a:solidFill>
              </a:rPr>
              <a:t>суді</a:t>
            </a:r>
            <a:r>
              <a:rPr lang="ru-RU" sz="3000" dirty="0">
                <a:solidFill>
                  <a:schemeClr val="tx2"/>
                </a:solidFill>
              </a:rPr>
              <a:t> </a:t>
            </a:r>
            <a:r>
              <a:rPr lang="ru-RU" sz="3000" dirty="0" smtClean="0">
                <a:solidFill>
                  <a:schemeClr val="tx2"/>
                </a:solidFill>
              </a:rPr>
              <a:t>до </a:t>
            </a:r>
            <a:r>
              <a:rPr lang="ru-RU" sz="3000" dirty="0" err="1">
                <a:solidFill>
                  <a:schemeClr val="tx2"/>
                </a:solidFill>
              </a:rPr>
              <a:t>уваги</a:t>
            </a:r>
            <a:r>
              <a:rPr lang="ru-RU" sz="3000" dirty="0">
                <a:solidFill>
                  <a:schemeClr val="tx2"/>
                </a:solidFill>
              </a:rPr>
              <a:t> не </a:t>
            </a:r>
            <a:r>
              <a:rPr lang="ru-RU" sz="3000" dirty="0" smtClean="0">
                <a:solidFill>
                  <a:schemeClr val="tx2"/>
                </a:solidFill>
              </a:rPr>
              <a:t>брали. </a:t>
            </a:r>
            <a:r>
              <a:rPr lang="ru-RU" sz="3000" dirty="0" err="1">
                <a:solidFill>
                  <a:schemeClr val="tx2"/>
                </a:solidFill>
              </a:rPr>
              <a:t>Проте</a:t>
            </a:r>
            <a:r>
              <a:rPr lang="ru-RU" sz="3000" dirty="0">
                <a:solidFill>
                  <a:schemeClr val="tx2"/>
                </a:solidFill>
              </a:rPr>
              <a:t> </a:t>
            </a:r>
            <a:r>
              <a:rPr lang="ru-RU" sz="3000" dirty="0" err="1">
                <a:solidFill>
                  <a:schemeClr val="tx2"/>
                </a:solidFill>
              </a:rPr>
              <a:t>були</a:t>
            </a:r>
            <a:r>
              <a:rPr lang="ru-RU" sz="3000" dirty="0">
                <a:solidFill>
                  <a:schemeClr val="tx2"/>
                </a:solidFill>
              </a:rPr>
              <a:t> й </a:t>
            </a:r>
            <a:r>
              <a:rPr lang="ru-RU" sz="3000" dirty="0" err="1">
                <a:solidFill>
                  <a:schemeClr val="tx2"/>
                </a:solidFill>
              </a:rPr>
              <a:t>ви­нятки</a:t>
            </a:r>
            <a:r>
              <a:rPr lang="ru-RU" sz="3000" dirty="0">
                <a:solidFill>
                  <a:schemeClr val="tx2"/>
                </a:solidFill>
              </a:rPr>
              <a:t>. </a:t>
            </a:r>
            <a:endParaRPr lang="ru-RU" sz="3000" dirty="0" smtClean="0">
              <a:solidFill>
                <a:schemeClr val="tx2"/>
              </a:solidFill>
            </a:endParaRPr>
          </a:p>
          <a:p>
            <a:pPr algn="just"/>
            <a:r>
              <a:rPr lang="ru-RU" sz="3000" b="1" dirty="0" smtClean="0">
                <a:solidFill>
                  <a:schemeClr val="tx2"/>
                </a:solidFill>
              </a:rPr>
              <a:t>Раб</a:t>
            </a:r>
            <a:r>
              <a:rPr lang="ru-RU" sz="3000" dirty="0" smtClean="0">
                <a:solidFill>
                  <a:schemeClr val="tx2"/>
                </a:solidFill>
              </a:rPr>
              <a:t> </a:t>
            </a:r>
            <a:r>
              <a:rPr lang="ru-RU" sz="3000" dirty="0" err="1">
                <a:solidFill>
                  <a:schemeClr val="tx2"/>
                </a:solidFill>
              </a:rPr>
              <a:t>міг</a:t>
            </a:r>
            <a:r>
              <a:rPr lang="ru-RU" sz="3000" dirty="0">
                <a:solidFill>
                  <a:schemeClr val="tx2"/>
                </a:solidFill>
              </a:rPr>
              <a:t> </a:t>
            </a:r>
            <a:r>
              <a:rPr lang="ru-RU" sz="3000" dirty="0" err="1" smtClean="0">
                <a:solidFill>
                  <a:schemeClr val="tx2"/>
                </a:solidFill>
              </a:rPr>
              <a:t>вносити</a:t>
            </a:r>
            <a:r>
              <a:rPr lang="ru-RU" sz="3000" dirty="0" smtClean="0">
                <a:solidFill>
                  <a:schemeClr val="tx2"/>
                </a:solidFill>
              </a:rPr>
              <a:t> </a:t>
            </a:r>
            <a:r>
              <a:rPr lang="ru-RU" sz="3000" dirty="0" err="1">
                <a:solidFill>
                  <a:schemeClr val="tx2"/>
                </a:solidFill>
              </a:rPr>
              <a:t>скаргу</a:t>
            </a:r>
            <a:r>
              <a:rPr lang="ru-RU" sz="3000" dirty="0">
                <a:solidFill>
                  <a:schemeClr val="tx2"/>
                </a:solidFill>
              </a:rPr>
              <a:t> </a:t>
            </a:r>
            <a:r>
              <a:rPr lang="ru-RU" sz="3000" dirty="0" smtClean="0">
                <a:solidFill>
                  <a:schemeClr val="tx2"/>
                </a:solidFill>
              </a:rPr>
              <a:t>і </a:t>
            </a:r>
            <a:r>
              <a:rPr lang="ru-RU" sz="3000" dirty="0" err="1">
                <a:solidFill>
                  <a:schemeClr val="tx2"/>
                </a:solidFill>
              </a:rPr>
              <a:t>повідомляти</a:t>
            </a:r>
            <a:r>
              <a:rPr lang="ru-RU" sz="3000" dirty="0">
                <a:solidFill>
                  <a:schemeClr val="tx2"/>
                </a:solidFill>
              </a:rPr>
              <a:t> про </a:t>
            </a:r>
            <a:r>
              <a:rPr lang="ru-RU" sz="3000" dirty="0" err="1" smtClean="0">
                <a:solidFill>
                  <a:schemeClr val="tx2"/>
                </a:solidFill>
              </a:rPr>
              <a:t>небезпечні</a:t>
            </a:r>
            <a:r>
              <a:rPr lang="ru-RU" sz="3000" dirty="0" smtClean="0">
                <a:solidFill>
                  <a:schemeClr val="tx2"/>
                </a:solidFill>
              </a:rPr>
              <a:t> </a:t>
            </a:r>
            <a:r>
              <a:rPr lang="ru-RU" sz="3000" dirty="0">
                <a:solidFill>
                  <a:schemeClr val="tx2"/>
                </a:solidFill>
              </a:rPr>
              <a:t>та </a:t>
            </a:r>
            <a:r>
              <a:rPr lang="ru-RU" sz="3000" dirty="0" err="1">
                <a:solidFill>
                  <a:schemeClr val="tx2"/>
                </a:solidFill>
              </a:rPr>
              <a:t>антидержавні</a:t>
            </a:r>
            <a:r>
              <a:rPr lang="ru-RU" sz="3000" dirty="0">
                <a:solidFill>
                  <a:schemeClr val="tx2"/>
                </a:solidFill>
              </a:rPr>
              <a:t> </a:t>
            </a:r>
            <a:r>
              <a:rPr lang="ru-RU" sz="3000" dirty="0" err="1">
                <a:solidFill>
                  <a:schemeClr val="tx2"/>
                </a:solidFill>
              </a:rPr>
              <a:t>дії</a:t>
            </a:r>
            <a:r>
              <a:rPr lang="ru-RU" sz="3000" dirty="0">
                <a:solidFill>
                  <a:schemeClr val="tx2"/>
                </a:solidFill>
              </a:rPr>
              <a:t> будь-</a:t>
            </a:r>
            <a:r>
              <a:rPr lang="ru-RU" sz="3000" dirty="0" err="1">
                <a:solidFill>
                  <a:schemeClr val="tx2"/>
                </a:solidFill>
              </a:rPr>
              <a:t>якого</a:t>
            </a:r>
            <a:r>
              <a:rPr lang="ru-RU" sz="3000" dirty="0">
                <a:solidFill>
                  <a:schemeClr val="tx2"/>
                </a:solidFill>
              </a:rPr>
              <a:t> </a:t>
            </a:r>
            <a:r>
              <a:rPr lang="ru-RU" sz="3000" dirty="0" err="1" smtClean="0">
                <a:solidFill>
                  <a:schemeClr val="tx2"/>
                </a:solidFill>
              </a:rPr>
              <a:t>громадянина</a:t>
            </a:r>
            <a:r>
              <a:rPr lang="ru-RU" sz="3000" dirty="0" smtClean="0">
                <a:solidFill>
                  <a:schemeClr val="tx2"/>
                </a:solidFill>
              </a:rPr>
              <a:t>. </a:t>
            </a:r>
            <a:r>
              <a:rPr lang="ru-RU" sz="3000" dirty="0" err="1">
                <a:solidFill>
                  <a:schemeClr val="tx2"/>
                </a:solidFill>
              </a:rPr>
              <a:t>Якщо</a:t>
            </a:r>
            <a:r>
              <a:rPr lang="ru-RU" sz="3000" dirty="0">
                <a:solidFill>
                  <a:schemeClr val="tx2"/>
                </a:solidFill>
              </a:rPr>
              <a:t> </a:t>
            </a:r>
            <a:r>
              <a:rPr lang="ru-RU" sz="3000" dirty="0" err="1" smtClean="0">
                <a:solidFill>
                  <a:schemeClr val="tx2"/>
                </a:solidFill>
              </a:rPr>
              <a:t>звинувачення</a:t>
            </a:r>
            <a:r>
              <a:rPr lang="ru-RU" sz="3000" dirty="0" smtClean="0">
                <a:solidFill>
                  <a:schemeClr val="tx2"/>
                </a:solidFill>
              </a:rPr>
              <a:t> </a:t>
            </a:r>
            <a:r>
              <a:rPr lang="ru-RU" sz="3000" dirty="0" err="1">
                <a:solidFill>
                  <a:schemeClr val="tx2"/>
                </a:solidFill>
              </a:rPr>
              <a:t>підтверджува­лось</a:t>
            </a:r>
            <a:r>
              <a:rPr lang="ru-RU" sz="3000" dirty="0">
                <a:solidFill>
                  <a:schemeClr val="tx2"/>
                </a:solidFill>
              </a:rPr>
              <a:t>, раб </a:t>
            </a:r>
            <a:r>
              <a:rPr lang="ru-RU" sz="3000" dirty="0" err="1">
                <a:solidFill>
                  <a:schemeClr val="tx2"/>
                </a:solidFill>
              </a:rPr>
              <a:t>винагороджувався</a:t>
            </a:r>
            <a:r>
              <a:rPr lang="ru-RU" sz="3000" dirty="0">
                <a:solidFill>
                  <a:schemeClr val="tx2"/>
                </a:solidFill>
              </a:rPr>
              <a:t>, а </a:t>
            </a:r>
            <a:r>
              <a:rPr lang="ru-RU" sz="3000" dirty="0" err="1">
                <a:solidFill>
                  <a:schemeClr val="tx2"/>
                </a:solidFill>
              </a:rPr>
              <a:t>іноді</a:t>
            </a:r>
            <a:r>
              <a:rPr lang="ru-RU" sz="3000" dirty="0">
                <a:solidFill>
                  <a:schemeClr val="tx2"/>
                </a:solidFill>
              </a:rPr>
              <a:t> </a:t>
            </a:r>
            <a:r>
              <a:rPr lang="ru-RU" sz="3000" dirty="0" err="1">
                <a:solidFill>
                  <a:schemeClr val="tx2"/>
                </a:solidFill>
              </a:rPr>
              <a:t>йому</a:t>
            </a:r>
            <a:r>
              <a:rPr lang="ru-RU" sz="3000" dirty="0">
                <a:solidFill>
                  <a:schemeClr val="tx2"/>
                </a:solidFill>
              </a:rPr>
              <a:t> надавали волю</a:t>
            </a:r>
            <a:r>
              <a:rPr lang="ru-RU" sz="3000" dirty="0" smtClean="0">
                <a:solidFill>
                  <a:schemeClr val="tx2"/>
                </a:solidFill>
              </a:rPr>
              <a:t>.</a:t>
            </a:r>
            <a:endParaRPr lang="ru-RU" sz="30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6345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Содержимое 5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2464969582"/>
              </p:ext>
            </p:extLst>
          </p:nvPr>
        </p:nvGraphicFramePr>
        <p:xfrm>
          <a:off x="285720" y="0"/>
          <a:ext cx="8858280" cy="65722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5436096" y="3284984"/>
            <a:ext cx="25202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800" b="1" dirty="0" smtClean="0">
                <a:solidFill>
                  <a:srgbClr val="3333CC"/>
                </a:solidFill>
                <a:latin typeface="Arial Black" panose="020B0A04020102020204" pitchFamily="34" charset="0"/>
              </a:rPr>
              <a:t>РАБИ</a:t>
            </a:r>
            <a:endParaRPr lang="ru-RU" sz="4800" b="1" dirty="0">
              <a:solidFill>
                <a:srgbClr val="3333CC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5544637"/>
      </p:ext>
    </p:extLst>
  </p:cSld>
  <p:clrMapOvr>
    <a:masterClrMapping/>
  </p:clrMapOvr>
  <p:transition spd="med" advClick="0" advTm="10000"/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Рисунок SmartArt 9"/>
          <p:cNvGraphicFramePr>
            <a:graphicFrameLocks noGrp="1"/>
          </p:cNvGraphicFramePr>
          <p:nvPr>
            <p:ph type="dgm" idx="1"/>
            <p:extLst>
              <p:ext uri="{D42A27DB-BD31-4B8C-83A1-F6EECF244321}">
                <p14:modId xmlns:p14="http://schemas.microsoft.com/office/powerpoint/2010/main" val="4038422723"/>
              </p:ext>
            </p:extLst>
          </p:nvPr>
        </p:nvGraphicFramePr>
        <p:xfrm>
          <a:off x="107504" y="188640"/>
          <a:ext cx="8822214" cy="65265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561358506"/>
      </p:ext>
    </p:extLst>
  </p:cSld>
  <p:clrMapOvr>
    <a:masterClrMapping/>
  </p:clrMapOvr>
  <p:transition spd="med" advClick="0" advTm="10000"/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971600" y="20721"/>
            <a:ext cx="7920880" cy="69865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>
              <a:buFont typeface="Wingdings" pitchFamily="2" charset="2"/>
              <a:buChar char="q"/>
            </a:pPr>
            <a:r>
              <a:rPr lang="ru-RU" sz="2800" b="1" dirty="0" err="1" smtClean="0">
                <a:solidFill>
                  <a:srgbClr val="000000"/>
                </a:solidFill>
              </a:rPr>
              <a:t>Рабо­власник</a:t>
            </a:r>
            <a:r>
              <a:rPr lang="ru-RU" sz="2800" dirty="0" smtClean="0">
                <a:solidFill>
                  <a:srgbClr val="000000"/>
                </a:solidFill>
              </a:rPr>
              <a:t> </a:t>
            </a:r>
            <a:r>
              <a:rPr lang="ru-RU" sz="2800" dirty="0" err="1" smtClean="0">
                <a:solidFill>
                  <a:srgbClr val="000000"/>
                </a:solidFill>
              </a:rPr>
              <a:t>розпоряджався</a:t>
            </a:r>
            <a:r>
              <a:rPr lang="ru-RU" sz="2800" dirty="0" smtClean="0">
                <a:solidFill>
                  <a:srgbClr val="000000"/>
                </a:solidFill>
              </a:rPr>
              <a:t> рабом (</a:t>
            </a:r>
            <a:r>
              <a:rPr lang="ru-RU" sz="2800" dirty="0" err="1" smtClean="0">
                <a:solidFill>
                  <a:srgbClr val="000000"/>
                </a:solidFill>
              </a:rPr>
              <a:t>обмеження</a:t>
            </a:r>
            <a:r>
              <a:rPr lang="ru-RU" sz="2800" dirty="0" smtClean="0">
                <a:solidFill>
                  <a:srgbClr val="000000"/>
                </a:solidFill>
              </a:rPr>
              <a:t> - </a:t>
            </a:r>
            <a:r>
              <a:rPr lang="ru-RU" sz="2800" dirty="0" err="1" smtClean="0">
                <a:solidFill>
                  <a:srgbClr val="000000"/>
                </a:solidFill>
              </a:rPr>
              <a:t>вбивство</a:t>
            </a:r>
            <a:r>
              <a:rPr lang="ru-RU" sz="2800" dirty="0" smtClean="0">
                <a:solidFill>
                  <a:srgbClr val="000000"/>
                </a:solidFill>
              </a:rPr>
              <a:t> раба) </a:t>
            </a:r>
            <a:endParaRPr lang="ru-RU" sz="2800" dirty="0">
              <a:solidFill>
                <a:srgbClr val="000000"/>
              </a:solidFill>
            </a:endParaRPr>
          </a:p>
          <a:p>
            <a:pPr marL="457200" indent="-457200" algn="just">
              <a:buFont typeface="Wingdings" pitchFamily="2" charset="2"/>
              <a:buChar char="q"/>
            </a:pPr>
            <a:r>
              <a:rPr lang="ru-RU" sz="2800" dirty="0" smtClean="0">
                <a:solidFill>
                  <a:srgbClr val="000000"/>
                </a:solidFill>
              </a:rPr>
              <a:t>За </a:t>
            </a:r>
            <a:r>
              <a:rPr lang="ru-RU" sz="2800" dirty="0">
                <a:solidFill>
                  <a:srgbClr val="000000"/>
                </a:solidFill>
              </a:rPr>
              <a:t>заслуги перед </a:t>
            </a:r>
            <a:r>
              <a:rPr lang="ru-RU" sz="2800" dirty="0" smtClean="0">
                <a:solidFill>
                  <a:srgbClr val="000000"/>
                </a:solidFill>
              </a:rPr>
              <a:t>державою - </a:t>
            </a:r>
            <a:r>
              <a:rPr lang="ru-RU" sz="2800" dirty="0" err="1">
                <a:solidFill>
                  <a:srgbClr val="000000"/>
                </a:solidFill>
              </a:rPr>
              <a:t>здобували</a:t>
            </a:r>
            <a:r>
              <a:rPr lang="ru-RU" sz="2800" dirty="0">
                <a:solidFill>
                  <a:srgbClr val="000000"/>
                </a:solidFill>
              </a:rPr>
              <a:t> волю.</a:t>
            </a:r>
          </a:p>
          <a:p>
            <a:pPr marL="457200" indent="-457200" algn="just">
              <a:buFont typeface="Wingdings" pitchFamily="2" charset="2"/>
              <a:buChar char="q"/>
            </a:pPr>
            <a:r>
              <a:rPr lang="ru-RU" sz="2800" dirty="0" err="1" smtClean="0">
                <a:solidFill>
                  <a:srgbClr val="000000"/>
                </a:solidFill>
              </a:rPr>
              <a:t>Окремі</a:t>
            </a:r>
            <a:r>
              <a:rPr lang="ru-RU" sz="2800" dirty="0" smtClean="0">
                <a:solidFill>
                  <a:srgbClr val="000000"/>
                </a:solidFill>
              </a:rPr>
              <a:t> </a:t>
            </a:r>
            <a:r>
              <a:rPr lang="ru-RU" sz="2800" dirty="0" err="1">
                <a:solidFill>
                  <a:srgbClr val="000000"/>
                </a:solidFill>
              </a:rPr>
              <a:t>рабовласники</a:t>
            </a:r>
            <a:r>
              <a:rPr lang="ru-RU" sz="2800" dirty="0">
                <a:solidFill>
                  <a:srgbClr val="000000"/>
                </a:solidFill>
              </a:rPr>
              <a:t> </a:t>
            </a:r>
            <a:r>
              <a:rPr lang="ru-RU" sz="2800" dirty="0" err="1">
                <a:solidFill>
                  <a:srgbClr val="000000"/>
                </a:solidFill>
              </a:rPr>
              <a:t>мали</a:t>
            </a:r>
            <a:r>
              <a:rPr lang="ru-RU" sz="2800" dirty="0">
                <a:solidFill>
                  <a:srgbClr val="000000"/>
                </a:solidFill>
              </a:rPr>
              <a:t> по </a:t>
            </a:r>
            <a:r>
              <a:rPr lang="ru-RU" sz="2800" b="1" dirty="0">
                <a:solidFill>
                  <a:srgbClr val="000000"/>
                </a:solidFill>
              </a:rPr>
              <a:t>300, 400, 600 і </a:t>
            </a:r>
            <a:r>
              <a:rPr lang="ru-RU" sz="2800" b="1" dirty="0" err="1">
                <a:solidFill>
                  <a:srgbClr val="000000"/>
                </a:solidFill>
              </a:rPr>
              <a:t>навіть</a:t>
            </a:r>
            <a:r>
              <a:rPr lang="ru-RU" sz="2800" b="1" dirty="0">
                <a:solidFill>
                  <a:srgbClr val="000000"/>
                </a:solidFill>
              </a:rPr>
              <a:t> по 1000 </a:t>
            </a:r>
            <a:r>
              <a:rPr lang="ru-RU" sz="2800" b="1" dirty="0" err="1">
                <a:solidFill>
                  <a:srgbClr val="000000"/>
                </a:solidFill>
              </a:rPr>
              <a:t>рабів</a:t>
            </a:r>
            <a:r>
              <a:rPr lang="ru-RU" sz="2800" b="1" dirty="0">
                <a:solidFill>
                  <a:srgbClr val="000000"/>
                </a:solidFill>
              </a:rPr>
              <a:t>. </a:t>
            </a:r>
            <a:endParaRPr lang="ru-RU" sz="2800" b="1" dirty="0" smtClean="0">
              <a:solidFill>
                <a:srgbClr val="000000"/>
              </a:solidFill>
            </a:endParaRPr>
          </a:p>
          <a:p>
            <a:pPr marL="457200" indent="-457200" algn="just">
              <a:buFont typeface="Wingdings" pitchFamily="2" charset="2"/>
              <a:buChar char="q"/>
            </a:pPr>
            <a:r>
              <a:rPr lang="ru-RU" sz="2800" dirty="0" smtClean="0">
                <a:solidFill>
                  <a:srgbClr val="000000"/>
                </a:solidFill>
              </a:rPr>
              <a:t>У </a:t>
            </a:r>
            <a:r>
              <a:rPr lang="ru-RU" sz="2800" dirty="0" err="1">
                <a:solidFill>
                  <a:srgbClr val="000000"/>
                </a:solidFill>
              </a:rPr>
              <a:t>середньому</a:t>
            </a:r>
            <a:r>
              <a:rPr lang="ru-RU" sz="2800" dirty="0">
                <a:solidFill>
                  <a:srgbClr val="000000"/>
                </a:solidFill>
              </a:rPr>
              <a:t> на </a:t>
            </a:r>
            <a:r>
              <a:rPr lang="ru-RU" sz="2800" dirty="0" err="1">
                <a:solidFill>
                  <a:srgbClr val="000000"/>
                </a:solidFill>
              </a:rPr>
              <a:t>афінського</a:t>
            </a:r>
            <a:r>
              <a:rPr lang="ru-RU" sz="2800" dirty="0">
                <a:solidFill>
                  <a:srgbClr val="000000"/>
                </a:solidFill>
              </a:rPr>
              <a:t> </a:t>
            </a:r>
            <a:r>
              <a:rPr lang="ru-RU" sz="2800" dirty="0" err="1">
                <a:solidFill>
                  <a:srgbClr val="000000"/>
                </a:solidFill>
              </a:rPr>
              <a:t>громадянина</a:t>
            </a:r>
            <a:r>
              <a:rPr lang="ru-RU" sz="2800" dirty="0">
                <a:solidFill>
                  <a:srgbClr val="000000"/>
                </a:solidFill>
              </a:rPr>
              <a:t> припадало по </a:t>
            </a:r>
            <a:r>
              <a:rPr lang="ru-RU" sz="2800" b="1" dirty="0">
                <a:solidFill>
                  <a:srgbClr val="000000"/>
                </a:solidFill>
              </a:rPr>
              <a:t>8-12 </a:t>
            </a:r>
            <a:r>
              <a:rPr lang="ru-RU" sz="2800" b="1" dirty="0" err="1">
                <a:solidFill>
                  <a:srgbClr val="000000"/>
                </a:solidFill>
              </a:rPr>
              <a:t>рабів</a:t>
            </a:r>
            <a:r>
              <a:rPr lang="ru-RU" sz="2800" b="1" dirty="0">
                <a:solidFill>
                  <a:srgbClr val="000000"/>
                </a:solidFill>
              </a:rPr>
              <a:t>. </a:t>
            </a:r>
            <a:r>
              <a:rPr lang="ru-RU" sz="2800" b="1" dirty="0" err="1" smtClean="0">
                <a:solidFill>
                  <a:srgbClr val="000000"/>
                </a:solidFill>
              </a:rPr>
              <a:t>Арістотель</a:t>
            </a:r>
            <a:r>
              <a:rPr lang="ru-RU" sz="2800" dirty="0" smtClean="0">
                <a:solidFill>
                  <a:srgbClr val="000000"/>
                </a:solidFill>
              </a:rPr>
              <a:t> </a:t>
            </a:r>
            <a:r>
              <a:rPr lang="ru-RU" sz="2800" dirty="0" err="1">
                <a:solidFill>
                  <a:srgbClr val="000000"/>
                </a:solidFill>
              </a:rPr>
              <a:t>мав</a:t>
            </a:r>
            <a:r>
              <a:rPr lang="ru-RU" sz="2800" dirty="0">
                <a:solidFill>
                  <a:srgbClr val="000000"/>
                </a:solidFill>
              </a:rPr>
              <a:t> </a:t>
            </a:r>
            <a:r>
              <a:rPr lang="ru-RU" sz="2800" dirty="0" smtClean="0">
                <a:solidFill>
                  <a:srgbClr val="000000"/>
                </a:solidFill>
              </a:rPr>
              <a:t>15 </a:t>
            </a:r>
            <a:r>
              <a:rPr lang="ru-RU" sz="2800" dirty="0" err="1" smtClean="0">
                <a:solidFill>
                  <a:srgbClr val="000000"/>
                </a:solidFill>
              </a:rPr>
              <a:t>рабів</a:t>
            </a:r>
            <a:r>
              <a:rPr lang="ru-RU" sz="2800" dirty="0" smtClean="0">
                <a:solidFill>
                  <a:srgbClr val="000000"/>
                </a:solidFill>
              </a:rPr>
              <a:t> (</a:t>
            </a:r>
            <a:r>
              <a:rPr lang="ru-RU" sz="2800" dirty="0" err="1" smtClean="0">
                <a:solidFill>
                  <a:srgbClr val="000000"/>
                </a:solidFill>
              </a:rPr>
              <a:t>середній</a:t>
            </a:r>
            <a:r>
              <a:rPr lang="ru-RU" sz="2800" dirty="0" smtClean="0">
                <a:solidFill>
                  <a:srgbClr val="000000"/>
                </a:solidFill>
              </a:rPr>
              <a:t> достаток). </a:t>
            </a:r>
            <a:r>
              <a:rPr lang="ru-RU" sz="2800" dirty="0">
                <a:solidFill>
                  <a:srgbClr val="000000"/>
                </a:solidFill>
              </a:rPr>
              <a:t>В </a:t>
            </a:r>
            <a:r>
              <a:rPr lang="ru-RU" sz="2800" dirty="0" smtClean="0">
                <a:solidFill>
                  <a:srgbClr val="000000"/>
                </a:solidFill>
              </a:rPr>
              <a:t> </a:t>
            </a:r>
            <a:r>
              <a:rPr lang="ru-RU" sz="2800" dirty="0" err="1" smtClean="0">
                <a:solidFill>
                  <a:srgbClr val="000000"/>
                </a:solidFill>
              </a:rPr>
              <a:t>домі</a:t>
            </a:r>
            <a:r>
              <a:rPr lang="ru-RU" sz="2800" dirty="0" smtClean="0">
                <a:solidFill>
                  <a:srgbClr val="000000"/>
                </a:solidFill>
              </a:rPr>
              <a:t> </a:t>
            </a:r>
            <a:r>
              <a:rPr lang="ru-RU" sz="2800" b="1" dirty="0" smtClean="0">
                <a:solidFill>
                  <a:srgbClr val="000000"/>
                </a:solidFill>
              </a:rPr>
              <a:t>Платона</a:t>
            </a:r>
            <a:r>
              <a:rPr lang="ru-RU" sz="2800" dirty="0" smtClean="0">
                <a:solidFill>
                  <a:srgbClr val="000000"/>
                </a:solidFill>
              </a:rPr>
              <a:t> </a:t>
            </a:r>
            <a:r>
              <a:rPr lang="ru-RU" sz="2800" dirty="0" err="1">
                <a:solidFill>
                  <a:srgbClr val="000000"/>
                </a:solidFill>
              </a:rPr>
              <a:t>працювало</a:t>
            </a:r>
            <a:r>
              <a:rPr lang="ru-RU" sz="2800" dirty="0">
                <a:solidFill>
                  <a:srgbClr val="000000"/>
                </a:solidFill>
              </a:rPr>
              <a:t> </a:t>
            </a:r>
            <a:r>
              <a:rPr lang="ru-RU" sz="2800" dirty="0" smtClean="0">
                <a:solidFill>
                  <a:srgbClr val="000000"/>
                </a:solidFill>
              </a:rPr>
              <a:t>50 </a:t>
            </a:r>
            <a:r>
              <a:rPr lang="ru-RU" sz="2800" dirty="0" err="1">
                <a:solidFill>
                  <a:srgbClr val="000000"/>
                </a:solidFill>
              </a:rPr>
              <a:t>рабів</a:t>
            </a:r>
            <a:r>
              <a:rPr lang="ru-RU" sz="2800" dirty="0">
                <a:solidFill>
                  <a:srgbClr val="000000"/>
                </a:solidFill>
              </a:rPr>
              <a:t>.</a:t>
            </a:r>
          </a:p>
          <a:p>
            <a:pPr marL="457200" indent="-457200" algn="just">
              <a:buFont typeface="Wingdings" pitchFamily="2" charset="2"/>
              <a:buChar char="q"/>
            </a:pPr>
            <a:r>
              <a:rPr lang="ru-RU" sz="2800" dirty="0" err="1" smtClean="0">
                <a:solidFill>
                  <a:srgbClr val="000000"/>
                </a:solidFill>
              </a:rPr>
              <a:t>Ціна</a:t>
            </a:r>
            <a:r>
              <a:rPr lang="ru-RU" sz="2800" dirty="0" smtClean="0">
                <a:solidFill>
                  <a:srgbClr val="000000"/>
                </a:solidFill>
              </a:rPr>
              <a:t> </a:t>
            </a:r>
            <a:r>
              <a:rPr lang="ru-RU" sz="2800" dirty="0">
                <a:solidFill>
                  <a:srgbClr val="000000"/>
                </a:solidFill>
              </a:rPr>
              <a:t>раба у </a:t>
            </a:r>
            <a:r>
              <a:rPr lang="en-US" sz="2800" dirty="0" smtClean="0">
                <a:solidFill>
                  <a:srgbClr val="000000"/>
                </a:solidFill>
              </a:rPr>
              <a:t>V</a:t>
            </a:r>
            <a:r>
              <a:rPr lang="ru-RU" sz="2800" dirty="0" smtClean="0">
                <a:solidFill>
                  <a:srgbClr val="000000"/>
                </a:solidFill>
              </a:rPr>
              <a:t> </a:t>
            </a:r>
            <a:r>
              <a:rPr lang="ru-RU" sz="2800" dirty="0">
                <a:solidFill>
                  <a:srgbClr val="000000"/>
                </a:solidFill>
              </a:rPr>
              <a:t>ст. до </a:t>
            </a:r>
            <a:r>
              <a:rPr lang="ru-RU" sz="2800" dirty="0" err="1">
                <a:solidFill>
                  <a:srgbClr val="000000"/>
                </a:solidFill>
              </a:rPr>
              <a:t>н.е</a:t>
            </a:r>
            <a:r>
              <a:rPr lang="ru-RU" sz="2800" dirty="0">
                <a:solidFill>
                  <a:srgbClr val="000000"/>
                </a:solidFill>
              </a:rPr>
              <a:t>. </a:t>
            </a:r>
            <a:r>
              <a:rPr lang="ru-RU" sz="2800" dirty="0" smtClean="0">
                <a:solidFill>
                  <a:srgbClr val="000000"/>
                </a:solidFill>
              </a:rPr>
              <a:t>- </a:t>
            </a:r>
            <a:r>
              <a:rPr lang="ru-RU" sz="2800" dirty="0">
                <a:solidFill>
                  <a:srgbClr val="000000"/>
                </a:solidFill>
              </a:rPr>
              <a:t>100-150 драхм (драх­ма = 6 оболам). </a:t>
            </a:r>
            <a:endParaRPr lang="ru-RU" sz="2800" dirty="0" smtClean="0">
              <a:solidFill>
                <a:srgbClr val="000000"/>
              </a:solidFill>
            </a:endParaRPr>
          </a:p>
          <a:p>
            <a:pPr marL="457200" indent="-457200" algn="just">
              <a:buFont typeface="Wingdings" pitchFamily="2" charset="2"/>
              <a:buChar char="q"/>
            </a:pPr>
            <a:r>
              <a:rPr lang="ru-RU" sz="2800" dirty="0" err="1" smtClean="0">
                <a:solidFill>
                  <a:srgbClr val="000000"/>
                </a:solidFill>
              </a:rPr>
              <a:t>Щоденний</a:t>
            </a:r>
            <a:r>
              <a:rPr lang="ru-RU" sz="2800" dirty="0" smtClean="0">
                <a:solidFill>
                  <a:srgbClr val="000000"/>
                </a:solidFill>
              </a:rPr>
              <a:t> </a:t>
            </a:r>
            <a:r>
              <a:rPr lang="ru-RU" sz="2800" dirty="0" err="1">
                <a:solidFill>
                  <a:srgbClr val="000000"/>
                </a:solidFill>
              </a:rPr>
              <a:t>прибуток</a:t>
            </a:r>
            <a:r>
              <a:rPr lang="ru-RU" sz="2800" dirty="0">
                <a:solidFill>
                  <a:srgbClr val="000000"/>
                </a:solidFill>
              </a:rPr>
              <a:t> </a:t>
            </a:r>
            <a:r>
              <a:rPr lang="ru-RU" sz="2800" dirty="0" err="1">
                <a:solidFill>
                  <a:srgbClr val="000000"/>
                </a:solidFill>
              </a:rPr>
              <a:t>від</a:t>
            </a:r>
            <a:r>
              <a:rPr lang="ru-RU" sz="2800" dirty="0">
                <a:solidFill>
                  <a:srgbClr val="000000"/>
                </a:solidFill>
              </a:rPr>
              <a:t> раба </a:t>
            </a:r>
            <a:r>
              <a:rPr lang="ru-RU" sz="2800" dirty="0" err="1">
                <a:solidFill>
                  <a:srgbClr val="000000"/>
                </a:solidFill>
              </a:rPr>
              <a:t>дорівнював</a:t>
            </a:r>
            <a:r>
              <a:rPr lang="ru-RU" sz="2800" dirty="0">
                <a:solidFill>
                  <a:srgbClr val="000000"/>
                </a:solidFill>
              </a:rPr>
              <a:t> 1 </a:t>
            </a:r>
            <a:r>
              <a:rPr lang="ru-RU" sz="2800" dirty="0" smtClean="0">
                <a:solidFill>
                  <a:srgbClr val="000000"/>
                </a:solidFill>
              </a:rPr>
              <a:t>обол. </a:t>
            </a:r>
            <a:r>
              <a:rPr lang="ru-RU" sz="2800" dirty="0" err="1">
                <a:solidFill>
                  <a:srgbClr val="000000"/>
                </a:solidFill>
              </a:rPr>
              <a:t>Отже</a:t>
            </a:r>
            <a:r>
              <a:rPr lang="ru-RU" sz="2800" dirty="0">
                <a:solidFill>
                  <a:srgbClr val="000000"/>
                </a:solidFill>
              </a:rPr>
              <a:t>, за </a:t>
            </a:r>
            <a:r>
              <a:rPr lang="ru-RU" sz="2800" dirty="0" err="1">
                <a:solidFill>
                  <a:srgbClr val="000000"/>
                </a:solidFill>
              </a:rPr>
              <a:t>півтора</a:t>
            </a:r>
            <a:r>
              <a:rPr lang="ru-RU" sz="2800" dirty="0">
                <a:solidFill>
                  <a:srgbClr val="000000"/>
                </a:solidFill>
              </a:rPr>
              <a:t> року раб себе </a:t>
            </a:r>
            <a:r>
              <a:rPr lang="ru-RU" sz="2800" dirty="0" err="1">
                <a:solidFill>
                  <a:srgbClr val="000000"/>
                </a:solidFill>
              </a:rPr>
              <a:t>повністю</a:t>
            </a:r>
            <a:r>
              <a:rPr lang="ru-RU" sz="2800" dirty="0">
                <a:solidFill>
                  <a:srgbClr val="000000"/>
                </a:solidFill>
              </a:rPr>
              <a:t> </a:t>
            </a:r>
            <a:r>
              <a:rPr lang="ru-RU" sz="2800" dirty="0" err="1">
                <a:solidFill>
                  <a:srgbClr val="000000"/>
                </a:solidFill>
              </a:rPr>
              <a:t>окуповував</a:t>
            </a:r>
            <a:r>
              <a:rPr lang="ru-RU" sz="2800" dirty="0">
                <a:solidFill>
                  <a:srgbClr val="000000"/>
                </a:solidFill>
              </a:rPr>
              <a:t>. </a:t>
            </a:r>
            <a:endParaRPr lang="ru-RU" sz="2800" dirty="0" smtClean="0">
              <a:solidFill>
                <a:srgbClr val="000000"/>
              </a:solidFill>
            </a:endParaRPr>
          </a:p>
          <a:p>
            <a:pPr marL="457200" indent="-457200" algn="just">
              <a:buFont typeface="Wingdings" pitchFamily="2" charset="2"/>
              <a:buChar char="q"/>
            </a:pPr>
            <a:r>
              <a:rPr lang="ru-RU" sz="2800" dirty="0" smtClean="0">
                <a:solidFill>
                  <a:srgbClr val="000000"/>
                </a:solidFill>
              </a:rPr>
              <a:t>Популярна форма </a:t>
            </a:r>
            <a:r>
              <a:rPr lang="ru-RU" sz="2800" dirty="0" err="1" smtClean="0">
                <a:solidFill>
                  <a:srgbClr val="000000"/>
                </a:solidFill>
              </a:rPr>
              <a:t>експлуатації</a:t>
            </a:r>
            <a:r>
              <a:rPr lang="ru-RU" sz="2800" dirty="0" smtClean="0">
                <a:solidFill>
                  <a:srgbClr val="000000"/>
                </a:solidFill>
              </a:rPr>
              <a:t> - </a:t>
            </a:r>
            <a:r>
              <a:rPr lang="ru-RU" sz="2800" dirty="0" err="1" smtClean="0">
                <a:solidFill>
                  <a:srgbClr val="000000"/>
                </a:solidFill>
              </a:rPr>
              <a:t>здавання</a:t>
            </a:r>
            <a:r>
              <a:rPr lang="ru-RU" sz="2800" dirty="0" smtClean="0">
                <a:solidFill>
                  <a:srgbClr val="000000"/>
                </a:solidFill>
              </a:rPr>
              <a:t> </a:t>
            </a:r>
            <a:r>
              <a:rPr lang="ru-RU" sz="2800" dirty="0" err="1">
                <a:solidFill>
                  <a:srgbClr val="000000"/>
                </a:solidFill>
              </a:rPr>
              <a:t>їх</a:t>
            </a:r>
            <a:r>
              <a:rPr lang="ru-RU" sz="2800" dirty="0">
                <a:solidFill>
                  <a:srgbClr val="000000"/>
                </a:solidFill>
              </a:rPr>
              <a:t> в </a:t>
            </a:r>
            <a:r>
              <a:rPr lang="ru-RU" sz="2800" dirty="0" err="1">
                <a:solidFill>
                  <a:srgbClr val="000000"/>
                </a:solidFill>
              </a:rPr>
              <a:t>оренду</a:t>
            </a:r>
            <a:r>
              <a:rPr lang="ru-RU" sz="2800" dirty="0">
                <a:solidFill>
                  <a:srgbClr val="000000"/>
                </a:solidFill>
              </a:rPr>
              <a:t>. </a:t>
            </a:r>
            <a:r>
              <a:rPr lang="ru-RU" sz="2800" dirty="0" smtClean="0">
                <a:solidFill>
                  <a:srgbClr val="000000"/>
                </a:solidFill>
              </a:rPr>
              <a:t> </a:t>
            </a:r>
            <a:endParaRPr lang="ru-RU" sz="28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5752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971600" y="20721"/>
            <a:ext cx="7920880" cy="6494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200" dirty="0" err="1" smtClean="0">
                <a:solidFill>
                  <a:schemeClr val="tx2"/>
                </a:solidFill>
              </a:rPr>
              <a:t>Раби</a:t>
            </a:r>
            <a:r>
              <a:rPr lang="ru-RU" sz="3200" dirty="0">
                <a:solidFill>
                  <a:schemeClr val="tx2"/>
                </a:solidFill>
              </a:rPr>
              <a:t>, </a:t>
            </a:r>
            <a:r>
              <a:rPr lang="ru-RU" sz="3200" dirty="0" err="1" smtClean="0">
                <a:solidFill>
                  <a:schemeClr val="tx2"/>
                </a:solidFill>
              </a:rPr>
              <a:t>які</a:t>
            </a:r>
            <a:r>
              <a:rPr lang="ru-RU" sz="3200" dirty="0" smtClean="0">
                <a:solidFill>
                  <a:schemeClr val="tx2"/>
                </a:solidFill>
              </a:rPr>
              <a:t> </a:t>
            </a:r>
            <a:r>
              <a:rPr lang="ru-RU" sz="3200" dirty="0" err="1">
                <a:solidFill>
                  <a:schemeClr val="tx2"/>
                </a:solidFill>
              </a:rPr>
              <a:t>перебували</a:t>
            </a:r>
            <a:r>
              <a:rPr lang="ru-RU" sz="3200" dirty="0">
                <a:solidFill>
                  <a:schemeClr val="tx2"/>
                </a:solidFill>
              </a:rPr>
              <a:t> </a:t>
            </a:r>
            <a:r>
              <a:rPr lang="ru-RU" sz="3200" b="1" dirty="0">
                <a:solidFill>
                  <a:schemeClr val="tx2"/>
                </a:solidFill>
              </a:rPr>
              <a:t>у </a:t>
            </a:r>
            <a:r>
              <a:rPr lang="ru-RU" sz="3200" b="1" dirty="0" err="1">
                <a:solidFill>
                  <a:schemeClr val="tx2"/>
                </a:solidFill>
              </a:rPr>
              <a:t>приватній</a:t>
            </a:r>
            <a:r>
              <a:rPr lang="ru-RU" sz="3200" b="1" dirty="0">
                <a:solidFill>
                  <a:schemeClr val="tx2"/>
                </a:solidFill>
              </a:rPr>
              <a:t> </a:t>
            </a:r>
            <a:r>
              <a:rPr lang="ru-RU" sz="3200" b="1" dirty="0" err="1">
                <a:solidFill>
                  <a:schemeClr val="tx2"/>
                </a:solidFill>
              </a:rPr>
              <a:t>власності</a:t>
            </a:r>
            <a:r>
              <a:rPr lang="ru-RU" sz="3200" dirty="0">
                <a:solidFill>
                  <a:schemeClr val="tx2"/>
                </a:solidFill>
              </a:rPr>
              <a:t>, </a:t>
            </a:r>
            <a:r>
              <a:rPr lang="ru-RU" sz="3200" dirty="0" err="1">
                <a:solidFill>
                  <a:schemeClr val="tx2"/>
                </a:solidFill>
              </a:rPr>
              <a:t>мали</a:t>
            </a:r>
            <a:r>
              <a:rPr lang="ru-RU" sz="3200" dirty="0">
                <a:solidFill>
                  <a:schemeClr val="tx2"/>
                </a:solidFill>
              </a:rPr>
              <a:t> </a:t>
            </a:r>
            <a:r>
              <a:rPr lang="ru-RU" sz="3200" dirty="0" err="1">
                <a:solidFill>
                  <a:schemeClr val="tx2"/>
                </a:solidFill>
              </a:rPr>
              <a:t>кращі</a:t>
            </a:r>
            <a:r>
              <a:rPr lang="ru-RU" sz="3200" dirty="0">
                <a:solidFill>
                  <a:schemeClr val="tx2"/>
                </a:solidFill>
              </a:rPr>
              <a:t> </a:t>
            </a:r>
            <a:r>
              <a:rPr lang="ru-RU" sz="3200" dirty="0" err="1">
                <a:solidFill>
                  <a:schemeClr val="tx2"/>
                </a:solidFill>
              </a:rPr>
              <a:t>умови</a:t>
            </a:r>
            <a:r>
              <a:rPr lang="ru-RU" sz="3200" dirty="0">
                <a:solidFill>
                  <a:schemeClr val="tx2"/>
                </a:solidFill>
              </a:rPr>
              <a:t>, </a:t>
            </a:r>
            <a:r>
              <a:rPr lang="ru-RU" sz="3200" dirty="0" err="1">
                <a:solidFill>
                  <a:schemeClr val="tx2"/>
                </a:solidFill>
              </a:rPr>
              <a:t>ніж</a:t>
            </a:r>
            <a:r>
              <a:rPr lang="ru-RU" sz="3200" dirty="0">
                <a:solidFill>
                  <a:schemeClr val="tx2"/>
                </a:solidFill>
              </a:rPr>
              <a:t> </a:t>
            </a:r>
            <a:r>
              <a:rPr lang="ru-RU" sz="3200" dirty="0" err="1">
                <a:solidFill>
                  <a:schemeClr val="tx2"/>
                </a:solidFill>
              </a:rPr>
              <a:t>усі</a:t>
            </a:r>
            <a:r>
              <a:rPr lang="ru-RU" sz="3200" dirty="0">
                <a:solidFill>
                  <a:schemeClr val="tx2"/>
                </a:solidFill>
              </a:rPr>
              <a:t> </a:t>
            </a:r>
            <a:r>
              <a:rPr lang="ru-RU" sz="3200" dirty="0" err="1">
                <a:solidFill>
                  <a:schemeClr val="tx2"/>
                </a:solidFill>
              </a:rPr>
              <a:t>інші</a:t>
            </a:r>
            <a:r>
              <a:rPr lang="ru-RU" sz="3200" dirty="0">
                <a:solidFill>
                  <a:schemeClr val="tx2"/>
                </a:solidFill>
              </a:rPr>
              <a:t>. </a:t>
            </a:r>
            <a:r>
              <a:rPr lang="ru-RU" sz="3200" dirty="0" err="1">
                <a:solidFill>
                  <a:schemeClr val="tx2"/>
                </a:solidFill>
              </a:rPr>
              <a:t>Це</a:t>
            </a:r>
            <a:r>
              <a:rPr lang="ru-RU" sz="3200" dirty="0">
                <a:solidFill>
                  <a:schemeClr val="tx2"/>
                </a:solidFill>
              </a:rPr>
              <a:t> </a:t>
            </a:r>
            <a:r>
              <a:rPr lang="ru-RU" sz="3200" dirty="0" err="1" smtClean="0">
                <a:solidFill>
                  <a:schemeClr val="tx2"/>
                </a:solidFill>
              </a:rPr>
              <a:t>вихователі</a:t>
            </a:r>
            <a:r>
              <a:rPr lang="ru-RU" sz="3200" dirty="0">
                <a:solidFill>
                  <a:schemeClr val="tx2"/>
                </a:solidFill>
              </a:rPr>
              <a:t>, </a:t>
            </a:r>
            <a:r>
              <a:rPr lang="ru-RU" sz="3200" dirty="0" err="1">
                <a:solidFill>
                  <a:schemeClr val="tx2"/>
                </a:solidFill>
              </a:rPr>
              <a:t>актори</a:t>
            </a:r>
            <a:r>
              <a:rPr lang="ru-RU" sz="3200" dirty="0">
                <a:solidFill>
                  <a:schemeClr val="tx2"/>
                </a:solidFill>
              </a:rPr>
              <a:t>, </a:t>
            </a:r>
            <a:r>
              <a:rPr lang="ru-RU" sz="3200" dirty="0" err="1" smtClean="0">
                <a:solidFill>
                  <a:schemeClr val="tx2"/>
                </a:solidFill>
              </a:rPr>
              <a:t>музикан­ти</a:t>
            </a:r>
            <a:r>
              <a:rPr lang="ru-RU" sz="3200" dirty="0" smtClean="0">
                <a:solidFill>
                  <a:schemeClr val="tx2"/>
                </a:solidFill>
              </a:rPr>
              <a:t>, </a:t>
            </a:r>
            <a:r>
              <a:rPr lang="ru-RU" sz="3200" dirty="0" err="1">
                <a:solidFill>
                  <a:schemeClr val="tx2"/>
                </a:solidFill>
              </a:rPr>
              <a:t>раби-філософи</a:t>
            </a:r>
            <a:r>
              <a:rPr lang="ru-RU" sz="3200" dirty="0">
                <a:solidFill>
                  <a:schemeClr val="tx2"/>
                </a:solidFill>
              </a:rPr>
              <a:t>. </a:t>
            </a:r>
            <a:endParaRPr lang="ru-RU" sz="3200" dirty="0" smtClean="0">
              <a:solidFill>
                <a:schemeClr val="tx2"/>
              </a:solidFill>
            </a:endParaRPr>
          </a:p>
          <a:p>
            <a:pPr algn="just"/>
            <a:r>
              <a:rPr lang="ru-RU" sz="3200" dirty="0" err="1" smtClean="0">
                <a:solidFill>
                  <a:schemeClr val="tx2"/>
                </a:solidFill>
              </a:rPr>
              <a:t>Деякі</a:t>
            </a:r>
            <a:r>
              <a:rPr lang="ru-RU" sz="3200" dirty="0" smtClean="0">
                <a:solidFill>
                  <a:schemeClr val="tx2"/>
                </a:solidFill>
              </a:rPr>
              <a:t> </a:t>
            </a:r>
            <a:r>
              <a:rPr lang="ru-RU" sz="3200" dirty="0">
                <a:solidFill>
                  <a:schemeClr val="tx2"/>
                </a:solidFill>
              </a:rPr>
              <a:t>з них </a:t>
            </a:r>
            <a:r>
              <a:rPr lang="ru-RU" sz="3200" dirty="0" err="1">
                <a:solidFill>
                  <a:schemeClr val="tx2"/>
                </a:solidFill>
              </a:rPr>
              <a:t>користувалися</a:t>
            </a:r>
            <a:r>
              <a:rPr lang="ru-RU" sz="3200" dirty="0">
                <a:solidFill>
                  <a:schemeClr val="tx2"/>
                </a:solidFill>
              </a:rPr>
              <a:t> </a:t>
            </a:r>
            <a:r>
              <a:rPr lang="ru-RU" sz="3200" dirty="0" err="1">
                <a:solidFill>
                  <a:schemeClr val="tx2"/>
                </a:solidFill>
              </a:rPr>
              <a:t>повним</a:t>
            </a:r>
            <a:r>
              <a:rPr lang="ru-RU" sz="3200" dirty="0">
                <a:solidFill>
                  <a:schemeClr val="tx2"/>
                </a:solidFill>
              </a:rPr>
              <a:t> </a:t>
            </a:r>
            <a:r>
              <a:rPr lang="ru-RU" sz="3200" dirty="0" err="1">
                <a:solidFill>
                  <a:schemeClr val="tx2"/>
                </a:solidFill>
              </a:rPr>
              <a:t>довір'ям</a:t>
            </a:r>
            <a:r>
              <a:rPr lang="ru-RU" sz="3200" dirty="0">
                <a:solidFill>
                  <a:schemeClr val="tx2"/>
                </a:solidFill>
              </a:rPr>
              <a:t> господаря, </a:t>
            </a:r>
            <a:r>
              <a:rPr lang="ru-RU" sz="3200" dirty="0" err="1">
                <a:solidFill>
                  <a:schemeClr val="tx2"/>
                </a:solidFill>
              </a:rPr>
              <a:t>мали</a:t>
            </a:r>
            <a:r>
              <a:rPr lang="ru-RU" sz="3200" dirty="0">
                <a:solidFill>
                  <a:schemeClr val="tx2"/>
                </a:solidFill>
              </a:rPr>
              <a:t> </a:t>
            </a:r>
            <a:r>
              <a:rPr lang="ru-RU" sz="3200" dirty="0" err="1">
                <a:solidFill>
                  <a:schemeClr val="tx2"/>
                </a:solidFill>
              </a:rPr>
              <a:t>своє</a:t>
            </a:r>
            <a:r>
              <a:rPr lang="ru-RU" sz="3200" dirty="0">
                <a:solidFill>
                  <a:schemeClr val="tx2"/>
                </a:solidFill>
              </a:rPr>
              <a:t> </a:t>
            </a:r>
            <a:r>
              <a:rPr lang="ru-RU" sz="3200" dirty="0" err="1">
                <a:solidFill>
                  <a:schemeClr val="tx2"/>
                </a:solidFill>
              </a:rPr>
              <a:t>житло</a:t>
            </a:r>
            <a:r>
              <a:rPr lang="ru-RU" sz="3200" dirty="0">
                <a:solidFill>
                  <a:schemeClr val="tx2"/>
                </a:solidFill>
              </a:rPr>
              <a:t>, </a:t>
            </a:r>
            <a:r>
              <a:rPr lang="ru-RU" sz="3200" dirty="0" err="1">
                <a:solidFill>
                  <a:schemeClr val="tx2"/>
                </a:solidFill>
              </a:rPr>
              <a:t>господарство</a:t>
            </a:r>
            <a:r>
              <a:rPr lang="ru-RU" sz="3200" dirty="0">
                <a:solidFill>
                  <a:schemeClr val="tx2"/>
                </a:solidFill>
              </a:rPr>
              <a:t>, </a:t>
            </a:r>
            <a:r>
              <a:rPr lang="ru-RU" sz="3200" dirty="0" err="1">
                <a:solidFill>
                  <a:schemeClr val="tx2"/>
                </a:solidFill>
              </a:rPr>
              <a:t>сім'ю</a:t>
            </a:r>
            <a:r>
              <a:rPr lang="ru-RU" sz="3200" dirty="0">
                <a:solidFill>
                  <a:schemeClr val="tx2"/>
                </a:solidFill>
              </a:rPr>
              <a:t>. </a:t>
            </a:r>
            <a:endParaRPr lang="ru-RU" sz="3200" dirty="0" smtClean="0">
              <a:solidFill>
                <a:schemeClr val="tx2"/>
              </a:solidFill>
            </a:endParaRPr>
          </a:p>
          <a:p>
            <a:pPr algn="just"/>
            <a:r>
              <a:rPr lang="ru-RU" sz="3200" dirty="0" smtClean="0">
                <a:solidFill>
                  <a:schemeClr val="tx2"/>
                </a:solidFill>
              </a:rPr>
              <a:t>Для </a:t>
            </a:r>
            <a:r>
              <a:rPr lang="ru-RU" sz="3200" dirty="0" err="1">
                <a:solidFill>
                  <a:schemeClr val="tx2"/>
                </a:solidFill>
              </a:rPr>
              <a:t>збільшення</a:t>
            </a:r>
            <a:r>
              <a:rPr lang="ru-RU" sz="3200" dirty="0">
                <a:solidFill>
                  <a:schemeClr val="tx2"/>
                </a:solidFill>
              </a:rPr>
              <a:t> </a:t>
            </a:r>
            <a:r>
              <a:rPr lang="ru-RU" sz="3200" dirty="0" err="1">
                <a:solidFill>
                  <a:schemeClr val="tx2"/>
                </a:solidFill>
              </a:rPr>
              <a:t>прибутку</a:t>
            </a:r>
            <a:r>
              <a:rPr lang="ru-RU" sz="3200" dirty="0">
                <a:solidFill>
                  <a:schemeClr val="tx2"/>
                </a:solidFill>
              </a:rPr>
              <a:t>, </a:t>
            </a:r>
            <a:r>
              <a:rPr lang="ru-RU" sz="3200" dirty="0" err="1">
                <a:solidFill>
                  <a:schemeClr val="tx2"/>
                </a:solidFill>
              </a:rPr>
              <a:t>піднесення</a:t>
            </a:r>
            <a:r>
              <a:rPr lang="ru-RU" sz="3200" dirty="0">
                <a:solidFill>
                  <a:schemeClr val="tx2"/>
                </a:solidFill>
              </a:rPr>
              <a:t> </a:t>
            </a:r>
            <a:r>
              <a:rPr lang="ru-RU" sz="3200" dirty="0" err="1">
                <a:solidFill>
                  <a:schemeClr val="tx2"/>
                </a:solidFill>
              </a:rPr>
              <a:t>продуктивності</a:t>
            </a:r>
            <a:r>
              <a:rPr lang="ru-RU" sz="3200" dirty="0">
                <a:solidFill>
                  <a:schemeClr val="tx2"/>
                </a:solidFill>
              </a:rPr>
              <a:t> </a:t>
            </a:r>
            <a:r>
              <a:rPr lang="ru-RU" sz="3200" dirty="0" err="1">
                <a:solidFill>
                  <a:schemeClr val="tx2"/>
                </a:solidFill>
              </a:rPr>
              <a:t>праці</a:t>
            </a:r>
            <a:r>
              <a:rPr lang="ru-RU" sz="3200" dirty="0">
                <a:solidFill>
                  <a:schemeClr val="tx2"/>
                </a:solidFill>
              </a:rPr>
              <a:t> </a:t>
            </a:r>
            <a:r>
              <a:rPr lang="ru-RU" sz="3200" dirty="0" err="1">
                <a:solidFill>
                  <a:schemeClr val="tx2"/>
                </a:solidFill>
              </a:rPr>
              <a:t>рабів</a:t>
            </a:r>
            <a:r>
              <a:rPr lang="ru-RU" sz="3200" dirty="0">
                <a:solidFill>
                  <a:schemeClr val="tx2"/>
                </a:solidFill>
              </a:rPr>
              <a:t> </a:t>
            </a:r>
            <a:r>
              <a:rPr lang="ru-RU" sz="3200" dirty="0" err="1">
                <a:solidFill>
                  <a:schemeClr val="tx2"/>
                </a:solidFill>
              </a:rPr>
              <a:t>деякі</a:t>
            </a:r>
            <a:r>
              <a:rPr lang="ru-RU" sz="3200" dirty="0">
                <a:solidFill>
                  <a:schemeClr val="tx2"/>
                </a:solidFill>
              </a:rPr>
              <a:t> </a:t>
            </a:r>
            <a:r>
              <a:rPr lang="ru-RU" sz="3200" dirty="0" err="1">
                <a:solidFill>
                  <a:schemeClr val="tx2"/>
                </a:solidFill>
              </a:rPr>
              <a:t>господарі</a:t>
            </a:r>
            <a:r>
              <a:rPr lang="ru-RU" sz="3200" dirty="0">
                <a:solidFill>
                  <a:schemeClr val="tx2"/>
                </a:solidFill>
              </a:rPr>
              <a:t> </a:t>
            </a:r>
            <a:r>
              <a:rPr lang="ru-RU" sz="3200" dirty="0" err="1">
                <a:solidFill>
                  <a:schemeClr val="tx2"/>
                </a:solidFill>
              </a:rPr>
              <a:t>їх</a:t>
            </a:r>
            <a:r>
              <a:rPr lang="ru-RU" sz="3200" dirty="0">
                <a:solidFill>
                  <a:schemeClr val="tx2"/>
                </a:solidFill>
              </a:rPr>
              <a:t> </a:t>
            </a:r>
            <a:r>
              <a:rPr lang="ru-RU" sz="3200" dirty="0" err="1">
                <a:solidFill>
                  <a:schemeClr val="tx2"/>
                </a:solidFill>
              </a:rPr>
              <a:t>всіляко</a:t>
            </a:r>
            <a:r>
              <a:rPr lang="ru-RU" sz="3200" dirty="0">
                <a:solidFill>
                  <a:schemeClr val="tx2"/>
                </a:solidFill>
              </a:rPr>
              <a:t> </a:t>
            </a:r>
            <a:r>
              <a:rPr lang="ru-RU" sz="3200" b="1" dirty="0" err="1">
                <a:solidFill>
                  <a:schemeClr val="tx2"/>
                </a:solidFill>
              </a:rPr>
              <a:t>заохочували</a:t>
            </a:r>
            <a:r>
              <a:rPr lang="ru-RU" sz="3200" b="1" dirty="0">
                <a:solidFill>
                  <a:schemeClr val="tx2"/>
                </a:solidFill>
              </a:rPr>
              <a:t>:</a:t>
            </a:r>
            <a:r>
              <a:rPr lang="ru-RU" sz="3200" dirty="0">
                <a:solidFill>
                  <a:schemeClr val="tx2"/>
                </a:solidFill>
              </a:rPr>
              <a:t> </a:t>
            </a:r>
            <a:r>
              <a:rPr lang="ru-RU" sz="3200" dirty="0" err="1">
                <a:solidFill>
                  <a:schemeClr val="tx2"/>
                </a:solidFill>
              </a:rPr>
              <a:t>краще</a:t>
            </a:r>
            <a:r>
              <a:rPr lang="ru-RU" sz="3200" dirty="0">
                <a:solidFill>
                  <a:schemeClr val="tx2"/>
                </a:solidFill>
              </a:rPr>
              <a:t> </a:t>
            </a:r>
            <a:r>
              <a:rPr lang="ru-RU" sz="3200" dirty="0" err="1">
                <a:solidFill>
                  <a:schemeClr val="tx2"/>
                </a:solidFill>
              </a:rPr>
              <a:t>харчували</a:t>
            </a:r>
            <a:r>
              <a:rPr lang="ru-RU" sz="3200" dirty="0">
                <a:solidFill>
                  <a:schemeClr val="tx2"/>
                </a:solidFill>
              </a:rPr>
              <a:t>, давали </a:t>
            </a:r>
            <a:r>
              <a:rPr lang="ru-RU" sz="3200" dirty="0" err="1">
                <a:solidFill>
                  <a:schemeClr val="tx2"/>
                </a:solidFill>
              </a:rPr>
              <a:t>одяг</a:t>
            </a:r>
            <a:r>
              <a:rPr lang="ru-RU" sz="3200" dirty="0">
                <a:solidFill>
                  <a:schemeClr val="tx2"/>
                </a:solidFill>
              </a:rPr>
              <a:t>, </a:t>
            </a:r>
            <a:r>
              <a:rPr lang="ru-RU" sz="3200" dirty="0" err="1">
                <a:solidFill>
                  <a:schemeClr val="tx2"/>
                </a:solidFill>
              </a:rPr>
              <a:t>взуття</a:t>
            </a:r>
            <a:r>
              <a:rPr lang="ru-RU" sz="3200" dirty="0">
                <a:solidFill>
                  <a:schemeClr val="tx2"/>
                </a:solidFill>
              </a:rPr>
              <a:t>, </a:t>
            </a:r>
            <a:r>
              <a:rPr lang="ru-RU" sz="3200" dirty="0" err="1" smtClean="0">
                <a:solidFill>
                  <a:schemeClr val="tx2"/>
                </a:solidFill>
              </a:rPr>
              <a:t>іноді</a:t>
            </a:r>
            <a:r>
              <a:rPr lang="ru-RU" sz="3200" dirty="0" smtClean="0">
                <a:solidFill>
                  <a:schemeClr val="tx2"/>
                </a:solidFill>
              </a:rPr>
              <a:t> </a:t>
            </a:r>
            <a:r>
              <a:rPr lang="ru-RU" sz="3200" dirty="0" err="1">
                <a:solidFill>
                  <a:schemeClr val="tx2"/>
                </a:solidFill>
              </a:rPr>
              <a:t>відпускали</a:t>
            </a:r>
            <a:r>
              <a:rPr lang="ru-RU" sz="3200" dirty="0">
                <a:solidFill>
                  <a:schemeClr val="tx2"/>
                </a:solidFill>
              </a:rPr>
              <a:t> на волю. </a:t>
            </a:r>
            <a:endParaRPr lang="ru-RU" sz="3200" dirty="0" smtClean="0">
              <a:solidFill>
                <a:schemeClr val="tx2"/>
              </a:solidFill>
            </a:endParaRPr>
          </a:p>
          <a:p>
            <a:pPr algn="just"/>
            <a:r>
              <a:rPr lang="ru-RU" sz="3200" dirty="0" err="1" smtClean="0">
                <a:solidFill>
                  <a:schemeClr val="tx2"/>
                </a:solidFill>
              </a:rPr>
              <a:t>Зазвичай</a:t>
            </a:r>
            <a:r>
              <a:rPr lang="ru-RU" sz="3200" dirty="0" smtClean="0">
                <a:solidFill>
                  <a:schemeClr val="tx2"/>
                </a:solidFill>
              </a:rPr>
              <a:t> </a:t>
            </a:r>
            <a:r>
              <a:rPr lang="ru-RU" sz="3200" dirty="0" err="1">
                <a:solidFill>
                  <a:schemeClr val="tx2"/>
                </a:solidFill>
              </a:rPr>
              <a:t>це</a:t>
            </a:r>
            <a:r>
              <a:rPr lang="ru-RU" sz="3200" dirty="0">
                <a:solidFill>
                  <a:schemeClr val="tx2"/>
                </a:solidFill>
              </a:rPr>
              <a:t> </a:t>
            </a:r>
            <a:r>
              <a:rPr lang="ru-RU" sz="3200" dirty="0" err="1">
                <a:solidFill>
                  <a:schemeClr val="tx2"/>
                </a:solidFill>
              </a:rPr>
              <a:t>зазначалося</a:t>
            </a:r>
            <a:r>
              <a:rPr lang="ru-RU" sz="3200" dirty="0">
                <a:solidFill>
                  <a:schemeClr val="tx2"/>
                </a:solidFill>
              </a:rPr>
              <a:t> </a:t>
            </a:r>
            <a:r>
              <a:rPr lang="ru-RU" sz="3200" b="1" dirty="0">
                <a:solidFill>
                  <a:schemeClr val="tx2"/>
                </a:solidFill>
              </a:rPr>
              <a:t>у </a:t>
            </a:r>
            <a:r>
              <a:rPr lang="ru-RU" sz="3200" b="1" dirty="0" err="1">
                <a:solidFill>
                  <a:schemeClr val="tx2"/>
                </a:solidFill>
              </a:rPr>
              <a:t>заповіті</a:t>
            </a:r>
            <a:r>
              <a:rPr lang="ru-RU" sz="3200" b="1" dirty="0" smtClean="0">
                <a:solidFill>
                  <a:schemeClr val="tx2"/>
                </a:solidFill>
              </a:rPr>
              <a:t>.</a:t>
            </a:r>
            <a:endParaRPr lang="ru-RU" sz="3200" b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74302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8870" y="299587"/>
            <a:ext cx="3564000" cy="32504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683568" y="332656"/>
            <a:ext cx="4716016" cy="624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solidFill>
                  <a:schemeClr val="tx2"/>
                </a:solidFill>
              </a:rPr>
              <a:t>хлеб - 1 обол </a:t>
            </a:r>
            <a:br>
              <a:rPr lang="ru-RU" sz="4000" b="1" dirty="0">
                <a:solidFill>
                  <a:schemeClr val="tx2"/>
                </a:solidFill>
              </a:rPr>
            </a:br>
            <a:r>
              <a:rPr lang="ru-RU" sz="4000" b="1" dirty="0">
                <a:solidFill>
                  <a:schemeClr val="tx2"/>
                </a:solidFill>
              </a:rPr>
              <a:t>овца - 8 драхм </a:t>
            </a:r>
            <a:br>
              <a:rPr lang="ru-RU" sz="4000" b="1" dirty="0">
                <a:solidFill>
                  <a:schemeClr val="tx2"/>
                </a:solidFill>
              </a:rPr>
            </a:br>
            <a:r>
              <a:rPr lang="ru-RU" sz="4000" b="1" dirty="0">
                <a:solidFill>
                  <a:schemeClr val="tx2"/>
                </a:solidFill>
              </a:rPr>
              <a:t>галлон оливкового масла - 5 драхм </a:t>
            </a:r>
            <a:br>
              <a:rPr lang="ru-RU" sz="4000" b="1" dirty="0">
                <a:solidFill>
                  <a:schemeClr val="tx2"/>
                </a:solidFill>
              </a:rPr>
            </a:br>
            <a:r>
              <a:rPr lang="ru-RU" sz="4000" b="1" dirty="0">
                <a:solidFill>
                  <a:schemeClr val="tx2"/>
                </a:solidFill>
              </a:rPr>
              <a:t>обувь - от 8 до 12 драхм </a:t>
            </a:r>
            <a:br>
              <a:rPr lang="ru-RU" sz="4000" b="1" dirty="0">
                <a:solidFill>
                  <a:schemeClr val="tx2"/>
                </a:solidFill>
              </a:rPr>
            </a:br>
            <a:r>
              <a:rPr lang="ru-RU" sz="4000" b="1" dirty="0">
                <a:solidFill>
                  <a:schemeClr val="tx2"/>
                </a:solidFill>
              </a:rPr>
              <a:t>рабы - от 200 до 300 драхм </a:t>
            </a:r>
            <a:br>
              <a:rPr lang="ru-RU" sz="4000" b="1" dirty="0">
                <a:solidFill>
                  <a:schemeClr val="tx2"/>
                </a:solidFill>
              </a:rPr>
            </a:br>
            <a:r>
              <a:rPr lang="ru-RU" sz="4000" b="1" dirty="0">
                <a:solidFill>
                  <a:schemeClr val="tx2"/>
                </a:solidFill>
              </a:rPr>
              <a:t>дома - от 400 до 1000 драхм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3861048"/>
            <a:ext cx="2857500" cy="2219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95288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938648" y="-30869"/>
            <a:ext cx="8064896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4800" b="1" dirty="0" err="1" smtClean="0">
                <a:solidFill>
                  <a:srgbClr val="3333CC"/>
                </a:solidFill>
              </a:rPr>
              <a:t>Організація</a:t>
            </a:r>
            <a:r>
              <a:rPr lang="ru-RU" sz="4800" b="1" dirty="0" smtClean="0">
                <a:solidFill>
                  <a:srgbClr val="3333CC"/>
                </a:solidFill>
              </a:rPr>
              <a:t> </a:t>
            </a:r>
            <a:r>
              <a:rPr lang="ru-RU" sz="4800" b="1" dirty="0" err="1" smtClean="0">
                <a:solidFill>
                  <a:srgbClr val="3333CC"/>
                </a:solidFill>
              </a:rPr>
              <a:t>суспільства</a:t>
            </a:r>
            <a:r>
              <a:rPr lang="ru-RU" sz="4800" b="1" dirty="0" smtClean="0">
                <a:solidFill>
                  <a:srgbClr val="3333CC"/>
                </a:solidFill>
              </a:rPr>
              <a:t> </a:t>
            </a:r>
            <a:r>
              <a:rPr lang="ru-RU" sz="4800" b="1" dirty="0" err="1" smtClean="0">
                <a:solidFill>
                  <a:srgbClr val="3333CC"/>
                </a:solidFill>
              </a:rPr>
              <a:t>гомерівської</a:t>
            </a:r>
            <a:r>
              <a:rPr lang="ru-RU" sz="4800" b="1" dirty="0" smtClean="0">
                <a:solidFill>
                  <a:srgbClr val="3333CC"/>
                </a:solidFill>
              </a:rPr>
              <a:t> </a:t>
            </a:r>
            <a:r>
              <a:rPr lang="ru-RU" sz="4800" b="1" dirty="0" err="1" smtClean="0">
                <a:solidFill>
                  <a:srgbClr val="3333CC"/>
                </a:solidFill>
              </a:rPr>
              <a:t>доби</a:t>
            </a:r>
            <a:endParaRPr lang="en-US" sz="4800" b="1" dirty="0" smtClean="0">
              <a:solidFill>
                <a:srgbClr val="3333CC"/>
              </a:solidFill>
            </a:endParaRPr>
          </a:p>
          <a:p>
            <a:pPr algn="ctr">
              <a:spcAft>
                <a:spcPts val="0"/>
              </a:spcAft>
            </a:pPr>
            <a:endParaRPr lang="ru-RU" sz="5400" dirty="0">
              <a:solidFill>
                <a:srgbClr val="3333CC"/>
              </a:solidFill>
              <a:effectLst/>
              <a:latin typeface="Calibri"/>
              <a:ea typeface="Calibri"/>
              <a:cs typeface="Times New Roman"/>
            </a:endParaRPr>
          </a:p>
        </p:txBody>
      </p:sp>
      <p:pic>
        <p:nvPicPr>
          <p:cNvPr id="80898" name="Picture 2" descr="&amp;Kcy;&amp;acy;&amp;rcy;&amp;tcy;&amp;icy;&amp;ncy;&amp;kcy;&amp;icy; &amp;pcy;&amp;ocy; &amp;zcy;&amp;acy;&amp;pcy;&amp;rcy;&amp;ocy;&amp;scy;&amp;ucy; &amp;dcy;&amp;rcy;&amp;iecy;&amp;vcy;&amp;ncy;&amp;yacy;&amp;yacy; &amp;gcy;&amp;rcy;&amp;iecy;&amp;tscy;&amp;icy;&amp;yacy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14546" y="2786058"/>
            <a:ext cx="5544000" cy="3876857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642910" y="1428736"/>
            <a:ext cx="7929618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4400" b="1" dirty="0" smtClean="0">
                <a:solidFill>
                  <a:srgbClr val="3333CC"/>
                </a:solidFill>
              </a:rPr>
              <a:t>О</a:t>
            </a:r>
            <a:r>
              <a:rPr lang="ru-RU" sz="4400" b="1" dirty="0" err="1" smtClean="0">
                <a:solidFill>
                  <a:srgbClr val="3333CC"/>
                </a:solidFill>
              </a:rPr>
              <a:t>ргани</a:t>
            </a:r>
            <a:r>
              <a:rPr lang="ru-RU" sz="4400" b="1" dirty="0" smtClean="0">
                <a:solidFill>
                  <a:srgbClr val="3333CC"/>
                </a:solidFill>
              </a:rPr>
              <a:t> </a:t>
            </a:r>
            <a:r>
              <a:rPr lang="ru-RU" sz="4400" b="1" dirty="0" err="1" smtClean="0">
                <a:solidFill>
                  <a:srgbClr val="3333CC"/>
                </a:solidFill>
              </a:rPr>
              <a:t>управління</a:t>
            </a:r>
            <a:r>
              <a:rPr lang="ru-RU" sz="4400" b="1" dirty="0" smtClean="0">
                <a:solidFill>
                  <a:srgbClr val="3333CC"/>
                </a:solidFill>
              </a:rPr>
              <a:t> </a:t>
            </a:r>
          </a:p>
          <a:p>
            <a:pPr algn="ctr"/>
            <a:r>
              <a:rPr lang="ru-RU" sz="4400" b="1" dirty="0" err="1" smtClean="0">
                <a:solidFill>
                  <a:srgbClr val="3333CC"/>
                </a:solidFill>
              </a:rPr>
              <a:t>суспільством</a:t>
            </a:r>
            <a:endParaRPr lang="ru-RU" sz="4400" b="1" dirty="0">
              <a:solidFill>
                <a:srgbClr val="3333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92733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83568" y="332656"/>
            <a:ext cx="6075856" cy="68941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71500" lvl="0" indent="-571500" algn="ctr">
              <a:buFont typeface="Wingdings" pitchFamily="2" charset="2"/>
              <a:buChar char="q"/>
            </a:pPr>
            <a:r>
              <a:rPr lang="ru-RU" sz="3400" b="1" dirty="0">
                <a:solidFill>
                  <a:srgbClr val="222222"/>
                </a:solidFill>
                <a:latin typeface="Times New Roman"/>
              </a:rPr>
              <a:t>Драхма </a:t>
            </a:r>
            <a:r>
              <a:rPr lang="el-GR" sz="3400" b="1" dirty="0">
                <a:solidFill>
                  <a:srgbClr val="222222"/>
                </a:solidFill>
                <a:latin typeface="Times New Roman"/>
              </a:rPr>
              <a:t>- </a:t>
            </a:r>
            <a:r>
              <a:rPr lang="ru-RU" sz="3400" b="1" dirty="0" err="1">
                <a:solidFill>
                  <a:srgbClr val="222222"/>
                </a:solidFill>
                <a:latin typeface="Times New Roman"/>
              </a:rPr>
              <a:t>срібна</a:t>
            </a:r>
            <a:r>
              <a:rPr lang="ru-RU" sz="3400" b="1" dirty="0">
                <a:solidFill>
                  <a:srgbClr val="222222"/>
                </a:solidFill>
                <a:latin typeface="Times New Roman"/>
              </a:rPr>
              <a:t> монета, яка становила 1/100 </a:t>
            </a:r>
            <a:r>
              <a:rPr lang="ru-RU" sz="3400" b="1" dirty="0" err="1">
                <a:solidFill>
                  <a:srgbClr val="222222"/>
                </a:solidFill>
                <a:latin typeface="Times New Roman"/>
              </a:rPr>
              <a:t>міни</a:t>
            </a:r>
            <a:r>
              <a:rPr lang="el-GR" sz="3400" b="1" dirty="0">
                <a:solidFill>
                  <a:srgbClr val="222222"/>
                </a:solidFill>
                <a:latin typeface="Times New Roman"/>
              </a:rPr>
              <a:t>. </a:t>
            </a:r>
            <a:r>
              <a:rPr lang="ru-RU" sz="3400" b="1" dirty="0" err="1">
                <a:solidFill>
                  <a:srgbClr val="222222"/>
                </a:solidFill>
                <a:latin typeface="Times New Roman"/>
              </a:rPr>
              <a:t>Дорівнювала</a:t>
            </a:r>
            <a:r>
              <a:rPr lang="ru-RU" sz="3400" b="1" dirty="0">
                <a:solidFill>
                  <a:srgbClr val="222222"/>
                </a:solidFill>
                <a:latin typeface="Times New Roman"/>
              </a:rPr>
              <a:t> 5 </a:t>
            </a:r>
            <a:r>
              <a:rPr lang="ru-RU" sz="3400" b="1" dirty="0" err="1">
                <a:solidFill>
                  <a:srgbClr val="222222"/>
                </a:solidFill>
                <a:latin typeface="Times New Roman"/>
              </a:rPr>
              <a:t>літрам</a:t>
            </a:r>
            <a:r>
              <a:rPr lang="ru-RU" sz="3400" b="1" dirty="0">
                <a:solidFill>
                  <a:srgbClr val="222222"/>
                </a:solidFill>
                <a:latin typeface="Times New Roman"/>
              </a:rPr>
              <a:t> </a:t>
            </a:r>
          </a:p>
          <a:p>
            <a:pPr lvl="0" algn="ctr"/>
            <a:r>
              <a:rPr lang="ru-RU" sz="3400" b="1" dirty="0" err="1" smtClean="0">
                <a:solidFill>
                  <a:srgbClr val="222222"/>
                </a:solidFill>
                <a:latin typeface="Times New Roman"/>
              </a:rPr>
              <a:t>або</a:t>
            </a:r>
            <a:r>
              <a:rPr lang="ru-RU" sz="3400" b="1" dirty="0" smtClean="0">
                <a:solidFill>
                  <a:srgbClr val="222222"/>
                </a:solidFill>
                <a:latin typeface="Times New Roman"/>
              </a:rPr>
              <a:t> 6 </a:t>
            </a:r>
            <a:r>
              <a:rPr lang="ru-RU" sz="3400" b="1" dirty="0">
                <a:solidFill>
                  <a:srgbClr val="222222"/>
                </a:solidFill>
                <a:latin typeface="Times New Roman"/>
              </a:rPr>
              <a:t>обол </a:t>
            </a:r>
            <a:endParaRPr lang="uk-UA" sz="3400" b="1" dirty="0">
              <a:solidFill>
                <a:schemeClr val="tx2"/>
              </a:solidFill>
              <a:latin typeface="Times New Roman"/>
            </a:endParaRPr>
          </a:p>
          <a:p>
            <a:pPr marL="571500" indent="-571500" algn="ctr">
              <a:buFont typeface="Wingdings" pitchFamily="2" charset="2"/>
              <a:buChar char="q"/>
            </a:pPr>
            <a:r>
              <a:rPr lang="uk-UA" sz="3400" b="1" dirty="0" smtClean="0">
                <a:solidFill>
                  <a:schemeClr val="tx2"/>
                </a:solidFill>
              </a:rPr>
              <a:t>хліб </a:t>
            </a:r>
            <a:r>
              <a:rPr lang="uk-UA" sz="3400" b="1" dirty="0">
                <a:solidFill>
                  <a:schemeClr val="tx2"/>
                </a:solidFill>
              </a:rPr>
              <a:t>- 1 </a:t>
            </a:r>
            <a:r>
              <a:rPr lang="uk-UA" sz="3400" b="1" dirty="0" err="1">
                <a:solidFill>
                  <a:schemeClr val="tx2"/>
                </a:solidFill>
              </a:rPr>
              <a:t>обол</a:t>
            </a:r>
            <a:r>
              <a:rPr lang="uk-UA" sz="3400" b="1" dirty="0">
                <a:solidFill>
                  <a:schemeClr val="tx2"/>
                </a:solidFill>
              </a:rPr>
              <a:t> </a:t>
            </a:r>
            <a:endParaRPr lang="uk-UA" sz="3400" b="1" dirty="0" smtClean="0">
              <a:solidFill>
                <a:schemeClr val="tx2"/>
              </a:solidFill>
            </a:endParaRPr>
          </a:p>
          <a:p>
            <a:pPr marL="571500" indent="-571500" algn="ctr">
              <a:buFont typeface="Wingdings" pitchFamily="2" charset="2"/>
              <a:buChar char="q"/>
            </a:pPr>
            <a:r>
              <a:rPr lang="uk-UA" sz="3400" b="1" dirty="0" smtClean="0">
                <a:solidFill>
                  <a:schemeClr val="tx2"/>
                </a:solidFill>
              </a:rPr>
              <a:t>вівця </a:t>
            </a:r>
            <a:r>
              <a:rPr lang="uk-UA" sz="3400" b="1" dirty="0">
                <a:solidFill>
                  <a:schemeClr val="tx2"/>
                </a:solidFill>
              </a:rPr>
              <a:t>- 8 </a:t>
            </a:r>
            <a:r>
              <a:rPr lang="uk-UA" sz="3400" b="1" dirty="0" smtClean="0">
                <a:solidFill>
                  <a:schemeClr val="tx2"/>
                </a:solidFill>
              </a:rPr>
              <a:t>драхм</a:t>
            </a:r>
          </a:p>
          <a:p>
            <a:pPr marL="571500" indent="-571500" algn="ctr">
              <a:buFont typeface="Wingdings" pitchFamily="2" charset="2"/>
              <a:buChar char="q"/>
            </a:pPr>
            <a:r>
              <a:rPr lang="uk-UA" sz="3400" b="1" dirty="0" smtClean="0">
                <a:solidFill>
                  <a:schemeClr val="tx2"/>
                </a:solidFill>
              </a:rPr>
              <a:t> </a:t>
            </a:r>
            <a:r>
              <a:rPr lang="uk-UA" sz="3400" b="1" dirty="0">
                <a:solidFill>
                  <a:schemeClr val="tx2"/>
                </a:solidFill>
              </a:rPr>
              <a:t>галон </a:t>
            </a:r>
            <a:r>
              <a:rPr lang="uk-UA" sz="3400" b="1" dirty="0" err="1" smtClean="0">
                <a:solidFill>
                  <a:schemeClr val="tx2"/>
                </a:solidFill>
              </a:rPr>
              <a:t>олівкового</a:t>
            </a:r>
            <a:r>
              <a:rPr lang="uk-UA" sz="3400" b="1" dirty="0" smtClean="0">
                <a:solidFill>
                  <a:schemeClr val="tx2"/>
                </a:solidFill>
              </a:rPr>
              <a:t> </a:t>
            </a:r>
            <a:r>
              <a:rPr lang="uk-UA" sz="3400" b="1" dirty="0">
                <a:solidFill>
                  <a:schemeClr val="tx2"/>
                </a:solidFill>
              </a:rPr>
              <a:t>масла - 5 </a:t>
            </a:r>
            <a:r>
              <a:rPr lang="uk-UA" sz="3400" b="1" dirty="0" smtClean="0">
                <a:solidFill>
                  <a:schemeClr val="tx2"/>
                </a:solidFill>
              </a:rPr>
              <a:t>драхм</a:t>
            </a:r>
          </a:p>
          <a:p>
            <a:pPr marL="571500" indent="-571500" algn="ctr">
              <a:buFont typeface="Wingdings" pitchFamily="2" charset="2"/>
              <a:buChar char="q"/>
            </a:pPr>
            <a:r>
              <a:rPr lang="uk-UA" sz="3400" b="1" dirty="0" smtClean="0">
                <a:solidFill>
                  <a:schemeClr val="tx2"/>
                </a:solidFill>
              </a:rPr>
              <a:t>взуття </a:t>
            </a:r>
            <a:r>
              <a:rPr lang="uk-UA" sz="3400" b="1" dirty="0">
                <a:solidFill>
                  <a:schemeClr val="tx2"/>
                </a:solidFill>
              </a:rPr>
              <a:t>- від 8 до 12 драхм </a:t>
            </a:r>
            <a:endParaRPr lang="uk-UA" sz="3400" b="1" dirty="0" smtClean="0">
              <a:solidFill>
                <a:schemeClr val="tx2"/>
              </a:solidFill>
            </a:endParaRPr>
          </a:p>
          <a:p>
            <a:pPr marL="571500" indent="-571500" algn="ctr">
              <a:buFont typeface="Wingdings" pitchFamily="2" charset="2"/>
              <a:buChar char="q"/>
            </a:pPr>
            <a:r>
              <a:rPr lang="uk-UA" sz="3400" b="1" dirty="0" smtClean="0">
                <a:solidFill>
                  <a:schemeClr val="tx2"/>
                </a:solidFill>
              </a:rPr>
              <a:t>раби </a:t>
            </a:r>
            <a:r>
              <a:rPr lang="uk-UA" sz="3400" b="1" dirty="0">
                <a:solidFill>
                  <a:schemeClr val="tx2"/>
                </a:solidFill>
              </a:rPr>
              <a:t>- від 200 до 300 </a:t>
            </a:r>
            <a:r>
              <a:rPr lang="uk-UA" sz="3400" b="1" dirty="0" smtClean="0">
                <a:solidFill>
                  <a:schemeClr val="tx2"/>
                </a:solidFill>
              </a:rPr>
              <a:t>драхм</a:t>
            </a:r>
          </a:p>
          <a:p>
            <a:pPr marL="571500" indent="-571500" algn="ctr">
              <a:buFont typeface="Wingdings" pitchFamily="2" charset="2"/>
              <a:buChar char="q"/>
            </a:pPr>
            <a:r>
              <a:rPr lang="uk-UA" sz="3400" b="1" dirty="0" smtClean="0">
                <a:solidFill>
                  <a:schemeClr val="tx2"/>
                </a:solidFill>
              </a:rPr>
              <a:t> будинки </a:t>
            </a:r>
            <a:r>
              <a:rPr lang="uk-UA" sz="3400" b="1" dirty="0">
                <a:solidFill>
                  <a:schemeClr val="tx2"/>
                </a:solidFill>
              </a:rPr>
              <a:t>- </a:t>
            </a:r>
            <a:r>
              <a:rPr lang="uk-UA" sz="3400" b="1" dirty="0" smtClean="0">
                <a:solidFill>
                  <a:schemeClr val="tx2"/>
                </a:solidFill>
              </a:rPr>
              <a:t> </a:t>
            </a:r>
            <a:r>
              <a:rPr lang="uk-UA" sz="3400" b="1" dirty="0">
                <a:solidFill>
                  <a:schemeClr val="tx2"/>
                </a:solidFill>
              </a:rPr>
              <a:t>400 </a:t>
            </a:r>
            <a:r>
              <a:rPr lang="uk-UA" sz="3400" b="1" dirty="0" smtClean="0">
                <a:solidFill>
                  <a:schemeClr val="tx2"/>
                </a:solidFill>
              </a:rPr>
              <a:t>- </a:t>
            </a:r>
            <a:r>
              <a:rPr lang="uk-UA" sz="3400" b="1" dirty="0">
                <a:solidFill>
                  <a:schemeClr val="tx2"/>
                </a:solidFill>
              </a:rPr>
              <a:t>1000 </a:t>
            </a:r>
            <a:r>
              <a:rPr lang="uk-UA" sz="3400" b="1" dirty="0" smtClean="0">
                <a:solidFill>
                  <a:schemeClr val="tx2"/>
                </a:solidFill>
              </a:rPr>
              <a:t>драхм</a:t>
            </a:r>
          </a:p>
          <a:p>
            <a:pPr marL="571500" indent="-571500" algn="ctr">
              <a:buFont typeface="Wingdings" pitchFamily="2" charset="2"/>
              <a:buChar char="q"/>
            </a:pPr>
            <a:endParaRPr lang="ru-RU" sz="3400" b="1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9424" y="4270624"/>
            <a:ext cx="2178541" cy="169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 descr="https://upload.wikimedia.org/wikipedia/commons/thumb/3/3c/Tridrachm_Corinth_308-306_obverse_CdM_Paris.jpg/220px-Tridrachm_Corinth_308-306_obverse_CdM_Pari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34737"/>
            <a:ext cx="2095500" cy="2095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upload.wikimedia.org/wikipedia/commons/thumb/1/15/Tridrachm_Corinth_308-306_reverse_CdM_Paris.jpg/220px-Tridrachm_Corinth_308-306_reverse_CdM_Paris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0571" y="2165618"/>
            <a:ext cx="2095500" cy="2095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75357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1691" y="903115"/>
            <a:ext cx="7992000" cy="599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123728" y="12680"/>
            <a:ext cx="4734272" cy="27699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uk-UA" sz="6600" b="1" dirty="0">
                <a:solidFill>
                  <a:srgbClr val="3333CC"/>
                </a:solidFill>
              </a:rPr>
              <a:t>Спарта</a:t>
            </a:r>
            <a:endParaRPr lang="ru-RU" sz="6600" dirty="0">
              <a:solidFill>
                <a:srgbClr val="3333CC"/>
              </a:solidFill>
            </a:endParaRPr>
          </a:p>
          <a:p>
            <a:pPr lvl="0" algn="ctr"/>
            <a:r>
              <a:rPr lang="uk-UA" sz="5400" b="1" dirty="0" smtClean="0">
                <a:solidFill>
                  <a:srgbClr val="3333CC"/>
                </a:solidFill>
              </a:rPr>
              <a:t>Формування держави</a:t>
            </a:r>
            <a:endParaRPr lang="ru-RU" sz="5400" dirty="0">
              <a:solidFill>
                <a:srgbClr val="3333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6886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88" name="Rectangle 6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5202" name="Rectangle 82"/>
          <p:cNvSpPr>
            <a:spLocks noChangeArrowheads="1"/>
          </p:cNvSpPr>
          <p:nvPr/>
        </p:nvSpPr>
        <p:spPr bwMode="auto">
          <a:xfrm>
            <a:off x="0" y="4572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648"/>
          <a:stretch/>
        </p:blipFill>
        <p:spPr bwMode="auto">
          <a:xfrm>
            <a:off x="827583" y="-99392"/>
            <a:ext cx="8223017" cy="669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00401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22"/>
          <a:stretch/>
        </p:blipFill>
        <p:spPr bwMode="auto">
          <a:xfrm>
            <a:off x="1547664" y="260059"/>
            <a:ext cx="6876000" cy="65680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14001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66"/>
          <a:stretch/>
        </p:blipFill>
        <p:spPr bwMode="auto">
          <a:xfrm>
            <a:off x="1475656" y="131485"/>
            <a:ext cx="7280058" cy="673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59588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G:\ИДПЗК\Карт. ИДПЗК\Др. мир\Рим 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4308" y="3315600"/>
            <a:ext cx="3888000" cy="3542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5" name="Picture 5" descr="G:\ИДПЗК\Карт. ИДПЗК\Др. мир\Рим, воин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1575" y="25070"/>
            <a:ext cx="4162425" cy="3333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331640" y="116631"/>
            <a:ext cx="4734272" cy="27699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6600" b="1" dirty="0" smtClean="0">
                <a:solidFill>
                  <a:srgbClr val="3333CC"/>
                </a:solidFill>
              </a:rPr>
              <a:t>РИМ</a:t>
            </a:r>
            <a:endParaRPr lang="ru-RU" sz="6600" dirty="0">
              <a:solidFill>
                <a:srgbClr val="3333CC"/>
              </a:solidFill>
            </a:endParaRPr>
          </a:p>
          <a:p>
            <a:pPr algn="ctr"/>
            <a:r>
              <a:rPr lang="uk-UA" sz="5400" b="1" dirty="0" smtClean="0">
                <a:solidFill>
                  <a:srgbClr val="3333CC"/>
                </a:solidFill>
              </a:rPr>
              <a:t>Формування держави</a:t>
            </a:r>
            <a:endParaRPr lang="ru-RU" sz="5400" dirty="0">
              <a:solidFill>
                <a:srgbClr val="3333CC"/>
              </a:solidFill>
            </a:endParaRPr>
          </a:p>
        </p:txBody>
      </p:sp>
      <p:pic>
        <p:nvPicPr>
          <p:cNvPr id="5123" name="Picture 3" descr="G:\ИДПЗК\Карт. ИДПЗК\Др. мир\Рим 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342" y="3789040"/>
            <a:ext cx="4392000" cy="31263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G:\ИДПЗК\Карт. ИДПЗК\Др. мир\Октавиан Август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36858" y="3501008"/>
            <a:ext cx="1428750" cy="2171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94832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17" b="6727"/>
          <a:stretch/>
        </p:blipFill>
        <p:spPr bwMode="auto">
          <a:xfrm>
            <a:off x="1403647" y="188640"/>
            <a:ext cx="6768000" cy="65874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09147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38" name="Picture 9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5" y="148681"/>
            <a:ext cx="7092000" cy="67507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99167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86" b="4690"/>
          <a:stretch/>
        </p:blipFill>
        <p:spPr bwMode="auto">
          <a:xfrm>
            <a:off x="1475656" y="-171400"/>
            <a:ext cx="7056784" cy="68658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84728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-23145"/>
            <a:ext cx="7344816" cy="70368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86975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347906605"/>
              </p:ext>
            </p:extLst>
          </p:nvPr>
        </p:nvGraphicFramePr>
        <p:xfrm>
          <a:off x="0" y="0"/>
          <a:ext cx="9144000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70772518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_rels/them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theme/theme1.xml><?xml version="1.0" encoding="utf-8"?>
<a:theme xmlns:a="http://schemas.openxmlformats.org/drawingml/2006/main" name="ІДПУ. Вступ">
  <a:themeElements>
    <a:clrScheme name="Тема Office 1">
      <a:dk1>
        <a:srgbClr val="333300"/>
      </a:dk1>
      <a:lt1>
        <a:srgbClr val="FFFFFF"/>
      </a:lt1>
      <a:dk2>
        <a:srgbClr val="000000"/>
      </a:dk2>
      <a:lt2>
        <a:srgbClr val="969696"/>
      </a:lt2>
      <a:accent1>
        <a:srgbClr val="E5D58A"/>
      </a:accent1>
      <a:accent2>
        <a:srgbClr val="CCCC00"/>
      </a:accent2>
      <a:accent3>
        <a:srgbClr val="FFFFFF"/>
      </a:accent3>
      <a:accent4>
        <a:srgbClr val="2A2A00"/>
      </a:accent4>
      <a:accent5>
        <a:srgbClr val="F0E7C4"/>
      </a:accent5>
      <a:accent6>
        <a:srgbClr val="B9B900"/>
      </a:accent6>
      <a:hlink>
        <a:srgbClr val="999933"/>
      </a:hlink>
      <a:folHlink>
        <a:srgbClr val="666633"/>
      </a:folHlink>
    </a:clrScheme>
    <a:fontScheme name="Тема Office">
      <a:majorFont>
        <a:latin typeface="Times New Roman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</a:defRPr>
        </a:defPPr>
      </a:lstStyle>
    </a:lnDef>
  </a:objectDefaults>
  <a:extraClrSchemeLst>
    <a:extraClrScheme>
      <a:clrScheme name="Тема Office 1">
        <a:dk1>
          <a:srgbClr val="333300"/>
        </a:dk1>
        <a:lt1>
          <a:srgbClr val="FFFFFF"/>
        </a:lt1>
        <a:dk2>
          <a:srgbClr val="000000"/>
        </a:dk2>
        <a:lt2>
          <a:srgbClr val="969696"/>
        </a:lt2>
        <a:accent1>
          <a:srgbClr val="E5D58A"/>
        </a:accent1>
        <a:accent2>
          <a:srgbClr val="CCCC00"/>
        </a:accent2>
        <a:accent3>
          <a:srgbClr val="FFFFFF"/>
        </a:accent3>
        <a:accent4>
          <a:srgbClr val="2A2A00"/>
        </a:accent4>
        <a:accent5>
          <a:srgbClr val="F0E7C4"/>
        </a:accent5>
        <a:accent6>
          <a:srgbClr val="B9B900"/>
        </a:accent6>
        <a:hlink>
          <a:srgbClr val="999933"/>
        </a:hlink>
        <a:folHlink>
          <a:srgbClr val="6666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8EA1C0"/>
        </a:lt1>
        <a:dk2>
          <a:srgbClr val="FFFFFF"/>
        </a:dk2>
        <a:lt2>
          <a:srgbClr val="5F5F5F"/>
        </a:lt2>
        <a:accent1>
          <a:srgbClr val="B6CDDE"/>
        </a:accent1>
        <a:accent2>
          <a:srgbClr val="8A7CA2"/>
        </a:accent2>
        <a:accent3>
          <a:srgbClr val="C6CDDC"/>
        </a:accent3>
        <a:accent4>
          <a:srgbClr val="000000"/>
        </a:accent4>
        <a:accent5>
          <a:srgbClr val="D7E3EC"/>
        </a:accent5>
        <a:accent6>
          <a:srgbClr val="7D7092"/>
        </a:accent6>
        <a:hlink>
          <a:srgbClr val="336699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333300"/>
        </a:dk1>
        <a:lt1>
          <a:srgbClr val="FFFFFF"/>
        </a:lt1>
        <a:dk2>
          <a:srgbClr val="000000"/>
        </a:dk2>
        <a:lt2>
          <a:srgbClr val="969696"/>
        </a:lt2>
        <a:accent1>
          <a:srgbClr val="EAEAEA"/>
        </a:accent1>
        <a:accent2>
          <a:srgbClr val="969696"/>
        </a:accent2>
        <a:accent3>
          <a:srgbClr val="FFFFFF"/>
        </a:accent3>
        <a:accent4>
          <a:srgbClr val="2A2A00"/>
        </a:accent4>
        <a:accent5>
          <a:srgbClr val="F3F3F3"/>
        </a:accent5>
        <a:accent6>
          <a:srgbClr val="878787"/>
        </a:accent6>
        <a:hlink>
          <a:srgbClr val="5F5F5F"/>
        </a:hlink>
        <a:folHlink>
          <a:srgbClr val="CBCBC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Сумерки">
  <a:themeElements>
    <a:clrScheme name="Сумерки 2">
      <a:dk1>
        <a:srgbClr val="000099"/>
      </a:dk1>
      <a:lt1>
        <a:srgbClr val="FFFFFF"/>
      </a:lt1>
      <a:dk2>
        <a:srgbClr val="000066"/>
      </a:dk2>
      <a:lt2>
        <a:srgbClr val="EAEAEA"/>
      </a:lt2>
      <a:accent1>
        <a:srgbClr val="66CCFF"/>
      </a:accent1>
      <a:accent2>
        <a:srgbClr val="0066FF"/>
      </a:accent2>
      <a:accent3>
        <a:srgbClr val="AAAAB8"/>
      </a:accent3>
      <a:accent4>
        <a:srgbClr val="DADADA"/>
      </a:accent4>
      <a:accent5>
        <a:srgbClr val="B8E2FF"/>
      </a:accent5>
      <a:accent6>
        <a:srgbClr val="005CE7"/>
      </a:accent6>
      <a:hlink>
        <a:srgbClr val="FFFFCC"/>
      </a:hlink>
      <a:folHlink>
        <a:srgbClr val="99CC00"/>
      </a:folHlink>
    </a:clrScheme>
    <a:fontScheme name="Техническая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sng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sng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  <a:cs typeface="Arial" charset="0"/>
          </a:defRPr>
        </a:defPPr>
      </a:lstStyle>
    </a:lnDef>
  </a:objectDefaults>
  <a:extraClrSchemeLst>
    <a:extraClrScheme>
      <a:clrScheme name="Сумерки 1">
        <a:dk1>
          <a:srgbClr val="BD3737"/>
        </a:dk1>
        <a:lt1>
          <a:srgbClr val="FFFFFF"/>
        </a:lt1>
        <a:dk2>
          <a:srgbClr val="721E1E"/>
        </a:dk2>
        <a:lt2>
          <a:srgbClr val="FFCC00"/>
        </a:lt2>
        <a:accent1>
          <a:srgbClr val="FF6600"/>
        </a:accent1>
        <a:accent2>
          <a:srgbClr val="CC3300"/>
        </a:accent2>
        <a:accent3>
          <a:srgbClr val="BCABAB"/>
        </a:accent3>
        <a:accent4>
          <a:srgbClr val="DADADA"/>
        </a:accent4>
        <a:accent5>
          <a:srgbClr val="FFB8AA"/>
        </a:accent5>
        <a:accent6>
          <a:srgbClr val="B92D00"/>
        </a:accent6>
        <a:hlink>
          <a:srgbClr val="F7CC2F"/>
        </a:hlink>
        <a:folHlink>
          <a:srgbClr val="C7C6B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умерки 2">
        <a:dk1>
          <a:srgbClr val="000099"/>
        </a:dk1>
        <a:lt1>
          <a:srgbClr val="FFFFFF"/>
        </a:lt1>
        <a:dk2>
          <a:srgbClr val="000066"/>
        </a:dk2>
        <a:lt2>
          <a:srgbClr val="EAEAEA"/>
        </a:lt2>
        <a:accent1>
          <a:srgbClr val="66CCFF"/>
        </a:accent1>
        <a:accent2>
          <a:srgbClr val="0066FF"/>
        </a:accent2>
        <a:accent3>
          <a:srgbClr val="AAAAB8"/>
        </a:accent3>
        <a:accent4>
          <a:srgbClr val="DADADA"/>
        </a:accent4>
        <a:accent5>
          <a:srgbClr val="B8E2FF"/>
        </a:accent5>
        <a:accent6>
          <a:srgbClr val="005CE7"/>
        </a:accent6>
        <a:hlink>
          <a:srgbClr val="FFFFCC"/>
        </a:hlink>
        <a:folHlink>
          <a:srgbClr val="99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умерки 3">
        <a:dk1>
          <a:srgbClr val="6600CC"/>
        </a:dk1>
        <a:lt1>
          <a:srgbClr val="FFFFFF"/>
        </a:lt1>
        <a:dk2>
          <a:srgbClr val="4B0096"/>
        </a:dk2>
        <a:lt2>
          <a:srgbClr val="CDD7DF"/>
        </a:lt2>
        <a:accent1>
          <a:srgbClr val="9999FF"/>
        </a:accent1>
        <a:accent2>
          <a:srgbClr val="7850BA"/>
        </a:accent2>
        <a:accent3>
          <a:srgbClr val="B1AAC9"/>
        </a:accent3>
        <a:accent4>
          <a:srgbClr val="DADADA"/>
        </a:accent4>
        <a:accent5>
          <a:srgbClr val="CACAFF"/>
        </a:accent5>
        <a:accent6>
          <a:srgbClr val="6C48A8"/>
        </a:accent6>
        <a:hlink>
          <a:srgbClr val="00CCFF"/>
        </a:hlink>
        <a:folHlink>
          <a:srgbClr val="0796B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умерки 4">
        <a:dk1>
          <a:srgbClr val="55863C"/>
        </a:dk1>
        <a:lt1>
          <a:srgbClr val="FFFFFF"/>
        </a:lt1>
        <a:dk2>
          <a:srgbClr val="375F2F"/>
        </a:dk2>
        <a:lt2>
          <a:srgbClr val="D1EFB3"/>
        </a:lt2>
        <a:accent1>
          <a:srgbClr val="00CC66"/>
        </a:accent1>
        <a:accent2>
          <a:srgbClr val="8EAC66"/>
        </a:accent2>
        <a:accent3>
          <a:srgbClr val="AEB6AD"/>
        </a:accent3>
        <a:accent4>
          <a:srgbClr val="DADADA"/>
        </a:accent4>
        <a:accent5>
          <a:srgbClr val="AAE2B8"/>
        </a:accent5>
        <a:accent6>
          <a:srgbClr val="809B5C"/>
        </a:accent6>
        <a:hlink>
          <a:srgbClr val="B4EF7F"/>
        </a:hlink>
        <a:folHlink>
          <a:srgbClr val="F8F6A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умерки 5">
        <a:dk1>
          <a:srgbClr val="588073"/>
        </a:dk1>
        <a:lt1>
          <a:srgbClr val="FFFFFF"/>
        </a:lt1>
        <a:dk2>
          <a:srgbClr val="486768"/>
        </a:dk2>
        <a:lt2>
          <a:srgbClr val="DDDDDD"/>
        </a:lt2>
        <a:accent1>
          <a:srgbClr val="33CCCC"/>
        </a:accent1>
        <a:accent2>
          <a:srgbClr val="008871"/>
        </a:accent2>
        <a:accent3>
          <a:srgbClr val="B1B8B9"/>
        </a:accent3>
        <a:accent4>
          <a:srgbClr val="DADADA"/>
        </a:accent4>
        <a:accent5>
          <a:srgbClr val="ADE2E2"/>
        </a:accent5>
        <a:accent6>
          <a:srgbClr val="007B66"/>
        </a:accent6>
        <a:hlink>
          <a:srgbClr val="00CC99"/>
        </a:hlink>
        <a:folHlink>
          <a:srgbClr val="A8A8A8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умерки 6">
        <a:dk1>
          <a:srgbClr val="6B6C75"/>
        </a:dk1>
        <a:lt1>
          <a:srgbClr val="FFFFFF"/>
        </a:lt1>
        <a:dk2>
          <a:srgbClr val="575863"/>
        </a:dk2>
        <a:lt2>
          <a:srgbClr val="FFFFCC"/>
        </a:lt2>
        <a:accent1>
          <a:srgbClr val="677481"/>
        </a:accent1>
        <a:accent2>
          <a:srgbClr val="697E5E"/>
        </a:accent2>
        <a:accent3>
          <a:srgbClr val="B4B4B7"/>
        </a:accent3>
        <a:accent4>
          <a:srgbClr val="DADADA"/>
        </a:accent4>
        <a:accent5>
          <a:srgbClr val="B8BCC1"/>
        </a:accent5>
        <a:accent6>
          <a:srgbClr val="5E7254"/>
        </a:accent6>
        <a:hlink>
          <a:srgbClr val="E9E77F"/>
        </a:hlink>
        <a:folHlink>
          <a:srgbClr val="D3A44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умерки 7">
        <a:dk1>
          <a:srgbClr val="000000"/>
        </a:dk1>
        <a:lt1>
          <a:srgbClr val="C4D6BE"/>
        </a:lt1>
        <a:dk2>
          <a:srgbClr val="339966"/>
        </a:dk2>
        <a:lt2>
          <a:srgbClr val="EFFBF0"/>
        </a:lt2>
        <a:accent1>
          <a:srgbClr val="DDDDDD"/>
        </a:accent1>
        <a:accent2>
          <a:srgbClr val="CCFF99"/>
        </a:accent2>
        <a:accent3>
          <a:srgbClr val="DEE8DB"/>
        </a:accent3>
        <a:accent4>
          <a:srgbClr val="000000"/>
        </a:accent4>
        <a:accent5>
          <a:srgbClr val="EBEBEB"/>
        </a:accent5>
        <a:accent6>
          <a:srgbClr val="B9E78A"/>
        </a:accent6>
        <a:hlink>
          <a:srgbClr val="009900"/>
        </a:hlink>
        <a:folHlink>
          <a:srgbClr val="33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умерки 8">
        <a:dk1>
          <a:srgbClr val="000000"/>
        </a:dk1>
        <a:lt1>
          <a:srgbClr val="D6DAE4"/>
        </a:lt1>
        <a:dk2>
          <a:srgbClr val="000099"/>
        </a:dk2>
        <a:lt2>
          <a:srgbClr val="FFFFFF"/>
        </a:lt2>
        <a:accent1>
          <a:srgbClr val="BFDEE3"/>
        </a:accent1>
        <a:accent2>
          <a:srgbClr val="C0C0C0"/>
        </a:accent2>
        <a:accent3>
          <a:srgbClr val="E8EAEF"/>
        </a:accent3>
        <a:accent4>
          <a:srgbClr val="000000"/>
        </a:accent4>
        <a:accent5>
          <a:srgbClr val="DCECEF"/>
        </a:accent5>
        <a:accent6>
          <a:srgbClr val="AEAEAE"/>
        </a:accent6>
        <a:hlink>
          <a:srgbClr val="3333CC"/>
        </a:hlink>
        <a:folHlink>
          <a:srgbClr val="5E93C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умерки 9">
        <a:dk1>
          <a:srgbClr val="4A2500"/>
        </a:dk1>
        <a:lt1>
          <a:srgbClr val="C2C0BA"/>
        </a:lt1>
        <a:dk2>
          <a:srgbClr val="788569"/>
        </a:dk2>
        <a:lt2>
          <a:srgbClr val="F4F4EC"/>
        </a:lt2>
        <a:accent1>
          <a:srgbClr val="E1DFC1"/>
        </a:accent1>
        <a:accent2>
          <a:srgbClr val="A5A7AF"/>
        </a:accent2>
        <a:accent3>
          <a:srgbClr val="DDDCD9"/>
        </a:accent3>
        <a:accent4>
          <a:srgbClr val="3E1E00"/>
        </a:accent4>
        <a:accent5>
          <a:srgbClr val="EEECDD"/>
        </a:accent5>
        <a:accent6>
          <a:srgbClr val="95979E"/>
        </a:accent6>
        <a:hlink>
          <a:srgbClr val="9C9800"/>
        </a:hlink>
        <a:folHlink>
          <a:srgbClr val="66663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Сумерки">
  <a:themeElements>
    <a:clrScheme name="Сумерки 2">
      <a:dk1>
        <a:srgbClr val="000099"/>
      </a:dk1>
      <a:lt1>
        <a:srgbClr val="FFFFFF"/>
      </a:lt1>
      <a:dk2>
        <a:srgbClr val="000066"/>
      </a:dk2>
      <a:lt2>
        <a:srgbClr val="EAEAEA"/>
      </a:lt2>
      <a:accent1>
        <a:srgbClr val="66CCFF"/>
      </a:accent1>
      <a:accent2>
        <a:srgbClr val="0066FF"/>
      </a:accent2>
      <a:accent3>
        <a:srgbClr val="AAAAB8"/>
      </a:accent3>
      <a:accent4>
        <a:srgbClr val="DADADA"/>
      </a:accent4>
      <a:accent5>
        <a:srgbClr val="B8E2FF"/>
      </a:accent5>
      <a:accent6>
        <a:srgbClr val="005CE7"/>
      </a:accent6>
      <a:hlink>
        <a:srgbClr val="FFFFCC"/>
      </a:hlink>
      <a:folHlink>
        <a:srgbClr val="99CC00"/>
      </a:folHlink>
    </a:clrScheme>
    <a:fontScheme name="Техническая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sng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sng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  <a:cs typeface="Arial" charset="0"/>
          </a:defRPr>
        </a:defPPr>
      </a:lstStyle>
    </a:lnDef>
  </a:objectDefaults>
  <a:extraClrSchemeLst>
    <a:extraClrScheme>
      <a:clrScheme name="Сумерки 1">
        <a:dk1>
          <a:srgbClr val="BD3737"/>
        </a:dk1>
        <a:lt1>
          <a:srgbClr val="FFFFFF"/>
        </a:lt1>
        <a:dk2>
          <a:srgbClr val="721E1E"/>
        </a:dk2>
        <a:lt2>
          <a:srgbClr val="FFCC00"/>
        </a:lt2>
        <a:accent1>
          <a:srgbClr val="FF6600"/>
        </a:accent1>
        <a:accent2>
          <a:srgbClr val="CC3300"/>
        </a:accent2>
        <a:accent3>
          <a:srgbClr val="BCABAB"/>
        </a:accent3>
        <a:accent4>
          <a:srgbClr val="DADADA"/>
        </a:accent4>
        <a:accent5>
          <a:srgbClr val="FFB8AA"/>
        </a:accent5>
        <a:accent6>
          <a:srgbClr val="B92D00"/>
        </a:accent6>
        <a:hlink>
          <a:srgbClr val="F7CC2F"/>
        </a:hlink>
        <a:folHlink>
          <a:srgbClr val="C7C6B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умерки 2">
        <a:dk1>
          <a:srgbClr val="000099"/>
        </a:dk1>
        <a:lt1>
          <a:srgbClr val="FFFFFF"/>
        </a:lt1>
        <a:dk2>
          <a:srgbClr val="000066"/>
        </a:dk2>
        <a:lt2>
          <a:srgbClr val="EAEAEA"/>
        </a:lt2>
        <a:accent1>
          <a:srgbClr val="66CCFF"/>
        </a:accent1>
        <a:accent2>
          <a:srgbClr val="0066FF"/>
        </a:accent2>
        <a:accent3>
          <a:srgbClr val="AAAAB8"/>
        </a:accent3>
        <a:accent4>
          <a:srgbClr val="DADADA"/>
        </a:accent4>
        <a:accent5>
          <a:srgbClr val="B8E2FF"/>
        </a:accent5>
        <a:accent6>
          <a:srgbClr val="005CE7"/>
        </a:accent6>
        <a:hlink>
          <a:srgbClr val="FFFFCC"/>
        </a:hlink>
        <a:folHlink>
          <a:srgbClr val="99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умерки 3">
        <a:dk1>
          <a:srgbClr val="6600CC"/>
        </a:dk1>
        <a:lt1>
          <a:srgbClr val="FFFFFF"/>
        </a:lt1>
        <a:dk2>
          <a:srgbClr val="4B0096"/>
        </a:dk2>
        <a:lt2>
          <a:srgbClr val="CDD7DF"/>
        </a:lt2>
        <a:accent1>
          <a:srgbClr val="9999FF"/>
        </a:accent1>
        <a:accent2>
          <a:srgbClr val="7850BA"/>
        </a:accent2>
        <a:accent3>
          <a:srgbClr val="B1AAC9"/>
        </a:accent3>
        <a:accent4>
          <a:srgbClr val="DADADA"/>
        </a:accent4>
        <a:accent5>
          <a:srgbClr val="CACAFF"/>
        </a:accent5>
        <a:accent6>
          <a:srgbClr val="6C48A8"/>
        </a:accent6>
        <a:hlink>
          <a:srgbClr val="00CCFF"/>
        </a:hlink>
        <a:folHlink>
          <a:srgbClr val="0796B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умерки 4">
        <a:dk1>
          <a:srgbClr val="55863C"/>
        </a:dk1>
        <a:lt1>
          <a:srgbClr val="FFFFFF"/>
        </a:lt1>
        <a:dk2>
          <a:srgbClr val="375F2F"/>
        </a:dk2>
        <a:lt2>
          <a:srgbClr val="D1EFB3"/>
        </a:lt2>
        <a:accent1>
          <a:srgbClr val="00CC66"/>
        </a:accent1>
        <a:accent2>
          <a:srgbClr val="8EAC66"/>
        </a:accent2>
        <a:accent3>
          <a:srgbClr val="AEB6AD"/>
        </a:accent3>
        <a:accent4>
          <a:srgbClr val="DADADA"/>
        </a:accent4>
        <a:accent5>
          <a:srgbClr val="AAE2B8"/>
        </a:accent5>
        <a:accent6>
          <a:srgbClr val="809B5C"/>
        </a:accent6>
        <a:hlink>
          <a:srgbClr val="B4EF7F"/>
        </a:hlink>
        <a:folHlink>
          <a:srgbClr val="F8F6A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умерки 5">
        <a:dk1>
          <a:srgbClr val="588073"/>
        </a:dk1>
        <a:lt1>
          <a:srgbClr val="FFFFFF"/>
        </a:lt1>
        <a:dk2>
          <a:srgbClr val="486768"/>
        </a:dk2>
        <a:lt2>
          <a:srgbClr val="DDDDDD"/>
        </a:lt2>
        <a:accent1>
          <a:srgbClr val="33CCCC"/>
        </a:accent1>
        <a:accent2>
          <a:srgbClr val="008871"/>
        </a:accent2>
        <a:accent3>
          <a:srgbClr val="B1B8B9"/>
        </a:accent3>
        <a:accent4>
          <a:srgbClr val="DADADA"/>
        </a:accent4>
        <a:accent5>
          <a:srgbClr val="ADE2E2"/>
        </a:accent5>
        <a:accent6>
          <a:srgbClr val="007B66"/>
        </a:accent6>
        <a:hlink>
          <a:srgbClr val="00CC99"/>
        </a:hlink>
        <a:folHlink>
          <a:srgbClr val="A8A8A8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умерки 6">
        <a:dk1>
          <a:srgbClr val="6B6C75"/>
        </a:dk1>
        <a:lt1>
          <a:srgbClr val="FFFFFF"/>
        </a:lt1>
        <a:dk2>
          <a:srgbClr val="575863"/>
        </a:dk2>
        <a:lt2>
          <a:srgbClr val="FFFFCC"/>
        </a:lt2>
        <a:accent1>
          <a:srgbClr val="677481"/>
        </a:accent1>
        <a:accent2>
          <a:srgbClr val="697E5E"/>
        </a:accent2>
        <a:accent3>
          <a:srgbClr val="B4B4B7"/>
        </a:accent3>
        <a:accent4>
          <a:srgbClr val="DADADA"/>
        </a:accent4>
        <a:accent5>
          <a:srgbClr val="B8BCC1"/>
        </a:accent5>
        <a:accent6>
          <a:srgbClr val="5E7254"/>
        </a:accent6>
        <a:hlink>
          <a:srgbClr val="E9E77F"/>
        </a:hlink>
        <a:folHlink>
          <a:srgbClr val="D3A44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умерки 7">
        <a:dk1>
          <a:srgbClr val="000000"/>
        </a:dk1>
        <a:lt1>
          <a:srgbClr val="C4D6BE"/>
        </a:lt1>
        <a:dk2>
          <a:srgbClr val="339966"/>
        </a:dk2>
        <a:lt2>
          <a:srgbClr val="EFFBF0"/>
        </a:lt2>
        <a:accent1>
          <a:srgbClr val="DDDDDD"/>
        </a:accent1>
        <a:accent2>
          <a:srgbClr val="CCFF99"/>
        </a:accent2>
        <a:accent3>
          <a:srgbClr val="DEE8DB"/>
        </a:accent3>
        <a:accent4>
          <a:srgbClr val="000000"/>
        </a:accent4>
        <a:accent5>
          <a:srgbClr val="EBEBEB"/>
        </a:accent5>
        <a:accent6>
          <a:srgbClr val="B9E78A"/>
        </a:accent6>
        <a:hlink>
          <a:srgbClr val="009900"/>
        </a:hlink>
        <a:folHlink>
          <a:srgbClr val="33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умерки 8">
        <a:dk1>
          <a:srgbClr val="000000"/>
        </a:dk1>
        <a:lt1>
          <a:srgbClr val="D6DAE4"/>
        </a:lt1>
        <a:dk2>
          <a:srgbClr val="000099"/>
        </a:dk2>
        <a:lt2>
          <a:srgbClr val="FFFFFF"/>
        </a:lt2>
        <a:accent1>
          <a:srgbClr val="BFDEE3"/>
        </a:accent1>
        <a:accent2>
          <a:srgbClr val="C0C0C0"/>
        </a:accent2>
        <a:accent3>
          <a:srgbClr val="E8EAEF"/>
        </a:accent3>
        <a:accent4>
          <a:srgbClr val="000000"/>
        </a:accent4>
        <a:accent5>
          <a:srgbClr val="DCECEF"/>
        </a:accent5>
        <a:accent6>
          <a:srgbClr val="AEAEAE"/>
        </a:accent6>
        <a:hlink>
          <a:srgbClr val="3333CC"/>
        </a:hlink>
        <a:folHlink>
          <a:srgbClr val="5E93C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умерки 9">
        <a:dk1>
          <a:srgbClr val="4A2500"/>
        </a:dk1>
        <a:lt1>
          <a:srgbClr val="C2C0BA"/>
        </a:lt1>
        <a:dk2>
          <a:srgbClr val="788569"/>
        </a:dk2>
        <a:lt2>
          <a:srgbClr val="F4F4EC"/>
        </a:lt2>
        <a:accent1>
          <a:srgbClr val="E1DFC1"/>
        </a:accent1>
        <a:accent2>
          <a:srgbClr val="A5A7AF"/>
        </a:accent2>
        <a:accent3>
          <a:srgbClr val="DDDCD9"/>
        </a:accent3>
        <a:accent4>
          <a:srgbClr val="3E1E00"/>
        </a:accent4>
        <a:accent5>
          <a:srgbClr val="EEECDD"/>
        </a:accent5>
        <a:accent6>
          <a:srgbClr val="95979E"/>
        </a:accent6>
        <a:hlink>
          <a:srgbClr val="9C9800"/>
        </a:hlink>
        <a:folHlink>
          <a:srgbClr val="66663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2_ІДПУ. Вступ">
  <a:themeElements>
    <a:clrScheme name="Тема Office 1">
      <a:dk1>
        <a:srgbClr val="333300"/>
      </a:dk1>
      <a:lt1>
        <a:srgbClr val="FFFFFF"/>
      </a:lt1>
      <a:dk2>
        <a:srgbClr val="000000"/>
      </a:dk2>
      <a:lt2>
        <a:srgbClr val="969696"/>
      </a:lt2>
      <a:accent1>
        <a:srgbClr val="E5D58A"/>
      </a:accent1>
      <a:accent2>
        <a:srgbClr val="CCCC00"/>
      </a:accent2>
      <a:accent3>
        <a:srgbClr val="FFFFFF"/>
      </a:accent3>
      <a:accent4>
        <a:srgbClr val="2A2A00"/>
      </a:accent4>
      <a:accent5>
        <a:srgbClr val="F0E7C4"/>
      </a:accent5>
      <a:accent6>
        <a:srgbClr val="B9B900"/>
      </a:accent6>
      <a:hlink>
        <a:srgbClr val="999933"/>
      </a:hlink>
      <a:folHlink>
        <a:srgbClr val="666633"/>
      </a:folHlink>
    </a:clrScheme>
    <a:fontScheme name="Тема Office">
      <a:majorFont>
        <a:latin typeface="Times New Roman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</a:defRPr>
        </a:defPPr>
      </a:lstStyle>
    </a:lnDef>
  </a:objectDefaults>
  <a:extraClrSchemeLst>
    <a:extraClrScheme>
      <a:clrScheme name="Тема Office 1">
        <a:dk1>
          <a:srgbClr val="333300"/>
        </a:dk1>
        <a:lt1>
          <a:srgbClr val="FFFFFF"/>
        </a:lt1>
        <a:dk2>
          <a:srgbClr val="000000"/>
        </a:dk2>
        <a:lt2>
          <a:srgbClr val="969696"/>
        </a:lt2>
        <a:accent1>
          <a:srgbClr val="E5D58A"/>
        </a:accent1>
        <a:accent2>
          <a:srgbClr val="CCCC00"/>
        </a:accent2>
        <a:accent3>
          <a:srgbClr val="FFFFFF"/>
        </a:accent3>
        <a:accent4>
          <a:srgbClr val="2A2A00"/>
        </a:accent4>
        <a:accent5>
          <a:srgbClr val="F0E7C4"/>
        </a:accent5>
        <a:accent6>
          <a:srgbClr val="B9B900"/>
        </a:accent6>
        <a:hlink>
          <a:srgbClr val="999933"/>
        </a:hlink>
        <a:folHlink>
          <a:srgbClr val="6666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8EA1C0"/>
        </a:lt1>
        <a:dk2>
          <a:srgbClr val="FFFFFF"/>
        </a:dk2>
        <a:lt2>
          <a:srgbClr val="5F5F5F"/>
        </a:lt2>
        <a:accent1>
          <a:srgbClr val="B6CDDE"/>
        </a:accent1>
        <a:accent2>
          <a:srgbClr val="8A7CA2"/>
        </a:accent2>
        <a:accent3>
          <a:srgbClr val="C6CDDC"/>
        </a:accent3>
        <a:accent4>
          <a:srgbClr val="000000"/>
        </a:accent4>
        <a:accent5>
          <a:srgbClr val="D7E3EC"/>
        </a:accent5>
        <a:accent6>
          <a:srgbClr val="7D7092"/>
        </a:accent6>
        <a:hlink>
          <a:srgbClr val="336699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333300"/>
        </a:dk1>
        <a:lt1>
          <a:srgbClr val="FFFFFF"/>
        </a:lt1>
        <a:dk2>
          <a:srgbClr val="000000"/>
        </a:dk2>
        <a:lt2>
          <a:srgbClr val="969696"/>
        </a:lt2>
        <a:accent1>
          <a:srgbClr val="EAEAEA"/>
        </a:accent1>
        <a:accent2>
          <a:srgbClr val="969696"/>
        </a:accent2>
        <a:accent3>
          <a:srgbClr val="FFFFFF"/>
        </a:accent3>
        <a:accent4>
          <a:srgbClr val="2A2A00"/>
        </a:accent4>
        <a:accent5>
          <a:srgbClr val="F3F3F3"/>
        </a:accent5>
        <a:accent6>
          <a:srgbClr val="878787"/>
        </a:accent6>
        <a:hlink>
          <a:srgbClr val="5F5F5F"/>
        </a:hlink>
        <a:folHlink>
          <a:srgbClr val="CBCBC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Трек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Ион">
  <a:themeElements>
    <a:clrScheme name="Ион">
      <a:dk1>
        <a:sysClr val="windowText" lastClr="000000"/>
      </a:dk1>
      <a:lt1>
        <a:sysClr val="window" lastClr="FFFFFF"/>
      </a:lt1>
      <a:dk2>
        <a:srgbClr val="3B3059"/>
      </a:dk2>
      <a:lt2>
        <a:srgbClr val="EBEBEB"/>
      </a:lt2>
      <a:accent1>
        <a:srgbClr val="B31166"/>
      </a:accent1>
      <a:accent2>
        <a:srgbClr val="E33D6F"/>
      </a:accent2>
      <a:accent3>
        <a:srgbClr val="E45F3C"/>
      </a:accent3>
      <a:accent4>
        <a:srgbClr val="E9943A"/>
      </a:accent4>
      <a:accent5>
        <a:srgbClr val="9B6BF2"/>
      </a:accent5>
      <a:accent6>
        <a:srgbClr val="D53DD0"/>
      </a:accent6>
      <a:hlink>
        <a:srgbClr val="EC76B5"/>
      </a:hlink>
      <a:folHlink>
        <a:srgbClr val="E8ACCD"/>
      </a:folHlink>
    </a:clrScheme>
    <a:fontScheme name="Ион">
      <a:maj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он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124000"/>
                <a:satMod val="148000"/>
                <a:lumMod val="124000"/>
              </a:schemeClr>
            </a:gs>
            <a:gs pos="100000">
              <a:schemeClr val="phClr">
                <a:shade val="76000"/>
                <a:hueMod val="89000"/>
                <a:satMod val="16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91000"/>
                <a:satMod val="164000"/>
                <a:lumMod val="74000"/>
              </a:schemeClr>
              <a:schemeClr val="phClr">
                <a:hueMod val="124000"/>
                <a:satMod val="140000"/>
                <a:lumMod val="14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Ion" id="{B8441ADB-2E43-4AF7-B97A-BD870242C6A8}" vid="{A207AED3-9ABC-4A18-9978-A59B65688B15}"/>
    </a:ext>
  </a:extLst>
</a:theme>
</file>

<file path=ppt/theme/theme7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ІДПУ. Вступ.pot</Template>
  <TotalTime>2061</TotalTime>
  <Words>2455</Words>
  <Application>Microsoft Office PowerPoint</Application>
  <PresentationFormat>Экран (4:3)</PresentationFormat>
  <Paragraphs>336</Paragraphs>
  <Slides>89</Slides>
  <Notes>1</Notes>
  <HiddenSlides>1</HiddenSlides>
  <MMClips>0</MMClips>
  <ScaleCrop>false</ScaleCrop>
  <HeadingPairs>
    <vt:vector size="4" baseType="variant">
      <vt:variant>
        <vt:lpstr>Тема</vt:lpstr>
      </vt:variant>
      <vt:variant>
        <vt:i4>6</vt:i4>
      </vt:variant>
      <vt:variant>
        <vt:lpstr>Заголовки слайдов</vt:lpstr>
      </vt:variant>
      <vt:variant>
        <vt:i4>89</vt:i4>
      </vt:variant>
    </vt:vector>
  </HeadingPairs>
  <TitlesOfParts>
    <vt:vector size="95" baseType="lpstr">
      <vt:lpstr>ІДПУ. Вступ</vt:lpstr>
      <vt:lpstr>Сумерки</vt:lpstr>
      <vt:lpstr>1_Сумерки</vt:lpstr>
      <vt:lpstr>2_ІДПУ. Вступ</vt:lpstr>
      <vt:lpstr>Трек</vt:lpstr>
      <vt:lpstr>Ион</vt:lpstr>
      <vt:lpstr>   </vt:lpstr>
      <vt:lpstr>ЗМІСТ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ОСТРАКОН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КОЛЕГІЇ</vt:lpstr>
      <vt:lpstr>ДЕРЖАВНІ УРЯДОВЦІ</vt:lpstr>
      <vt:lpstr>Презентация PowerPoint</vt:lpstr>
      <vt:lpstr>СУДИ</vt:lpstr>
      <vt:lpstr>Презентация PowerPoint</vt:lpstr>
      <vt:lpstr>Презентация PowerPoint</vt:lpstr>
      <vt:lpstr>Презентация PowerPoint</vt:lpstr>
      <vt:lpstr>Збройні сили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ІСТОРІЯ ДЕРЖАВИ ТА ПРАВА УКРАЇНИ</dc:title>
  <dc:creator>Пользователь</dc:creator>
  <cp:lastModifiedBy>komp</cp:lastModifiedBy>
  <cp:revision>201</cp:revision>
  <cp:lastPrinted>1601-01-01T00:00:00Z</cp:lastPrinted>
  <dcterms:created xsi:type="dcterms:W3CDTF">2014-09-14T06:28:42Z</dcterms:created>
  <dcterms:modified xsi:type="dcterms:W3CDTF">2020-02-08T23:23:20Z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4</vt:i4>
  </property>
  <property fmtid="{D5CDD505-2E9C-101B-9397-08002B2CF9AE}" pid="3" name="LCID">
    <vt:i4>1049</vt:i4>
  </property>
</Properties>
</file>