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46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6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3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662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50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418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73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13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7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4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34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6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6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2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4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92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717113-DC44-4EDB-B828-8C83A72C63BA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27819-5847-46C4-8089-E4BDACB00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13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5574" y="602849"/>
            <a:ext cx="8825658" cy="3329581"/>
          </a:xfrm>
        </p:spPr>
        <p:txBody>
          <a:bodyPr/>
          <a:lstStyle/>
          <a:p>
            <a:r>
              <a:rPr lang="uk-UA" sz="4800" u="sng" dirty="0"/>
              <a:t>МЕМУАРИСТИКА ХХ СТ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643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623" y="1092220"/>
            <a:ext cx="9904212" cy="4915041"/>
          </a:xfrm>
        </p:spPr>
        <p:txBody>
          <a:bodyPr>
            <a:normAutofit/>
          </a:bodyPr>
          <a:lstStyle/>
          <a:p>
            <a:r>
              <a:rPr lang="uk-UA" sz="4000" dirty="0"/>
              <a:t>Кількість кредитів – 4</a:t>
            </a:r>
            <a:endParaRPr lang="ru-RU" sz="4000" dirty="0"/>
          </a:p>
          <a:p>
            <a:r>
              <a:rPr lang="uk-UA" sz="4000" dirty="0"/>
              <a:t>Загальна кількість годин -120</a:t>
            </a:r>
          </a:p>
          <a:p>
            <a:r>
              <a:rPr lang="uk-UA" sz="4000" dirty="0"/>
              <a:t>Тижневих годин для денної форми навчання:</a:t>
            </a:r>
            <a:endParaRPr lang="ru-RU" sz="4000" dirty="0"/>
          </a:p>
          <a:p>
            <a:r>
              <a:rPr lang="uk-UA" sz="4000" dirty="0"/>
              <a:t>аудиторних – 3</a:t>
            </a:r>
            <a:endParaRPr lang="ru-RU" sz="4000" dirty="0"/>
          </a:p>
          <a:p>
            <a:r>
              <a:rPr lang="uk-UA" sz="4000" dirty="0"/>
              <a:t>самостійної роботи студента – 4,5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1615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624" y="953321"/>
            <a:ext cx="10679715" cy="6199833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/>
              <a:t>Мета -</a:t>
            </a:r>
            <a:r>
              <a:rPr lang="uk-UA" sz="4400" dirty="0"/>
              <a:t> формування знань про особливості мемуаристики ХХ ст. як жанру творчості та її розвитку як історичного джерела; надання комплексних знань про методику дослідження мемуарних джерел.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3627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ЗАВДАННЯ курсу: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201" y="1740401"/>
            <a:ext cx="10653184" cy="4625675"/>
          </a:xfrm>
        </p:spPr>
        <p:txBody>
          <a:bodyPr>
            <a:normAutofit/>
          </a:bodyPr>
          <a:lstStyle/>
          <a:p>
            <a:pPr lvl="0"/>
            <a:r>
              <a:rPr lang="uk-UA" sz="2800" dirty="0"/>
              <a:t>розкрити особливості розвитку мемуарної літератури ХХ ст. </a:t>
            </a:r>
            <a:endParaRPr lang="ru-RU" sz="2800" dirty="0"/>
          </a:p>
          <a:p>
            <a:r>
              <a:rPr lang="uk-UA" sz="2800" dirty="0"/>
              <a:t>— простежити специфіку військової та політичної мемуарної літератури;</a:t>
            </a:r>
            <a:endParaRPr lang="ru-RU" sz="2800" dirty="0"/>
          </a:p>
          <a:p>
            <a:pPr lvl="0"/>
            <a:r>
              <a:rPr lang="uk-UA" sz="2800" dirty="0"/>
              <a:t> розкрити класифікацію мемуарних творів; </a:t>
            </a:r>
            <a:endParaRPr lang="ru-RU" sz="2800" dirty="0"/>
          </a:p>
          <a:p>
            <a:pPr lvl="0"/>
            <a:r>
              <a:rPr lang="uk-UA" sz="2800" dirty="0"/>
              <a:t> визначати інформативні можливості мемуарів</a:t>
            </a:r>
            <a:r>
              <a:rPr lang="ru-RU" sz="2800" dirty="0"/>
              <a:t> ХХ ст.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4764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409" y="336972"/>
            <a:ext cx="9404723" cy="1400530"/>
          </a:xfrm>
        </p:spPr>
        <p:txBody>
          <a:bodyPr/>
          <a:lstStyle/>
          <a:p>
            <a:pPr algn="ctr"/>
            <a:r>
              <a:rPr lang="uk-UA" sz="2800" dirty="0"/>
              <a:t>У результаті вивчення навчальної дисципліни студент повинен: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27" y="1242690"/>
            <a:ext cx="4603006" cy="497291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2400" b="1" dirty="0"/>
              <a:t>знати:</a:t>
            </a:r>
            <a:endParaRPr lang="ru-RU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400" dirty="0"/>
              <a:t> методи джерелознавчого аналізу мемуаристики; </a:t>
            </a:r>
            <a:endParaRPr lang="ru-RU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400" dirty="0"/>
              <a:t>історію створення та інформативні можливості знакових мемуарних творів ХХ ст.; </a:t>
            </a:r>
            <a:endParaRPr lang="ru-RU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400" dirty="0"/>
              <a:t>особливості публікації мемуарів у ХХ ст.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3127" y="1242690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80340" algn="l"/>
              </a:tabLst>
            </a:pP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вміти: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165"/>
              </a:spcAft>
              <a:buFont typeface="Wingdings" panose="05000000000000000000" pitchFamily="2" charset="2"/>
              <a:buChar char="Ø"/>
              <a:tabLst>
                <a:tab pos="49911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опрацьовувати мемуарні твори, застосовуючи відповідний комплекс методів джерелознавчого аналізу;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165"/>
              </a:spcAft>
              <a:buFont typeface="Wingdings" panose="05000000000000000000" pitchFamily="2" charset="2"/>
              <a:buChar char="Ø"/>
              <a:tabLst>
                <a:tab pos="49911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класифікувати мемуарні твори;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165"/>
              </a:spcAft>
              <a:buFont typeface="Wingdings" panose="05000000000000000000" pitchFamily="2" charset="2"/>
              <a:buChar char="Ø"/>
              <a:tabLst>
                <a:tab pos="49911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визначати основні сюжетні лінії мемуарів;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165"/>
              </a:spcAft>
              <a:buFont typeface="Wingdings" panose="05000000000000000000" pitchFamily="2" charset="2"/>
              <a:buChar char="Ø"/>
              <a:tabLst>
                <a:tab pos="499110" algn="l"/>
              </a:tabLst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досліджувати з допомогою мемуаристики культурний контекст епохи, що вивчається, контекст політичних та соціальних процесів ХХ ст.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9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994" y="857832"/>
            <a:ext cx="9404723" cy="1400530"/>
          </a:xfrm>
        </p:spPr>
        <p:txBody>
          <a:bodyPr/>
          <a:lstStyle/>
          <a:p>
            <a:r>
              <a:rPr lang="uk-UA" sz="3600" b="1" dirty="0"/>
              <a:t>Результати навчання (компетентності):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990" y="1853248"/>
            <a:ext cx="8946541" cy="4195481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uk-UA" sz="2800" dirty="0"/>
              <a:t>здатність використовувати сучасну методологію, концепції і теоретичні підходи  у здійсненні досліджень мемуарної літератури ХХ ст.;</a:t>
            </a:r>
            <a:endParaRPr lang="ru-RU" sz="28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/>
              <a:t>здатність вільно оперувати фактичним матеріалом з історії розвитку мемуарної літератури ХХ ст.;</a:t>
            </a:r>
            <a:endParaRPr lang="ru-RU" sz="28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dirty="0"/>
              <a:t>здатність здійснювати класифікацію  мемуарів.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390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4300" y="420897"/>
            <a:ext cx="7097411" cy="1400530"/>
          </a:xfrm>
        </p:spPr>
        <p:txBody>
          <a:bodyPr/>
          <a:lstStyle/>
          <a:p>
            <a:pPr lvl="0"/>
            <a:r>
              <a:rPr lang="uk-UA" sz="3600" b="1" dirty="0"/>
              <a:t>Міждисциплінарні зв’язки:</a:t>
            </a:r>
            <a:endParaRPr lang="ru-RU" sz="36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7862808" y="1416310"/>
            <a:ext cx="2002420" cy="2395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52887" y="3812270"/>
            <a:ext cx="49320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uk-UA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«Джерелознавство» – для застосування  у роботі </a:t>
            </a:r>
            <a:r>
              <a:rPr lang="uk-UA" sz="2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</a:t>
            </a:r>
            <a:r>
              <a:rPr lang="uk-UA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методів джерелознавчого аналізу.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9110" algn="just">
              <a:spcAft>
                <a:spcPts val="0"/>
              </a:spcAft>
              <a:tabLst>
                <a:tab pos="180340" algn="l"/>
              </a:tabLst>
            </a:pPr>
            <a:r>
              <a:rPr lang="uk-UA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35059" y="3816469"/>
            <a:ext cx="4753478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uk-UA" sz="2800" dirty="0"/>
              <a:t>«Історія України» – для розуміння загального історичного контексту розвитку мемуарів ХХ ст. </a:t>
            </a:r>
            <a:endParaRPr lang="ru-RU" sz="28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539161" y="1416311"/>
            <a:ext cx="2010278" cy="23959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4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  <p:bldP spid="10" grpId="0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</TotalTime>
  <Words>240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Times New Roman</vt:lpstr>
      <vt:lpstr>Wingdings</vt:lpstr>
      <vt:lpstr>Wingdings 3</vt:lpstr>
      <vt:lpstr>Ион</vt:lpstr>
      <vt:lpstr>МЕМУАРИСТИКА ХХ СТ</vt:lpstr>
      <vt:lpstr>Презентация PowerPoint</vt:lpstr>
      <vt:lpstr>Презентация PowerPoint</vt:lpstr>
      <vt:lpstr>ЗАВДАННЯ курсу:</vt:lpstr>
      <vt:lpstr>У результаті вивчення навчальної дисципліни студент повинен: </vt:lpstr>
      <vt:lpstr>Результати навчання (компетентності):</vt:lpstr>
      <vt:lpstr>Міждисциплінарні зв’язки: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МЕМУАРИСТИКА ХХ СТ</dc:title>
  <dc:creator>RePack by Diakov</dc:creator>
  <cp:lastModifiedBy>Komp</cp:lastModifiedBy>
  <cp:revision>5</cp:revision>
  <dcterms:created xsi:type="dcterms:W3CDTF">2018-09-26T17:50:01Z</dcterms:created>
  <dcterms:modified xsi:type="dcterms:W3CDTF">2018-10-28T19:17:19Z</dcterms:modified>
</cp:coreProperties>
</file>