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83" r:id="rId12"/>
    <p:sldId id="266" r:id="rId13"/>
    <p:sldId id="267" r:id="rId14"/>
    <p:sldId id="287" r:id="rId15"/>
    <p:sldId id="268" r:id="rId16"/>
    <p:sldId id="270" r:id="rId17"/>
    <p:sldId id="271" r:id="rId18"/>
    <p:sldId id="272" r:id="rId19"/>
    <p:sldId id="288" r:id="rId20"/>
    <p:sldId id="273" r:id="rId21"/>
    <p:sldId id="274" r:id="rId22"/>
    <p:sldId id="289" r:id="rId23"/>
    <p:sldId id="275" r:id="rId24"/>
    <p:sldId id="291" r:id="rId25"/>
    <p:sldId id="299" r:id="rId26"/>
    <p:sldId id="292" r:id="rId27"/>
    <p:sldId id="294" r:id="rId28"/>
    <p:sldId id="295" r:id="rId29"/>
    <p:sldId id="296" r:id="rId30"/>
    <p:sldId id="297" r:id="rId31"/>
    <p:sldId id="298" r:id="rId32"/>
    <p:sldId id="300" r:id="rId33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x Eremenko" initials="ME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94660"/>
  </p:normalViewPr>
  <p:slideViewPr>
    <p:cSldViewPr snapToGrid="0">
      <p:cViewPr varScale="1">
        <p:scale>
          <a:sx n="57" d="100"/>
          <a:sy n="57" d="100"/>
        </p:scale>
        <p:origin x="-72" y="-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9-10-04T07:15:14.949" idx="1">
    <p:pos x="2468" y="227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6374B5D-E4E4-49EF-9409-65054203AE5B}" type="datetimeFigureOut">
              <a:rPr lang="ru-RU"/>
              <a:pPr>
                <a:defRPr/>
              </a:pPr>
              <a:t>17.11.2019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A92D2C6-7613-4D0B-931D-8C3F3BA590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3C378-7619-429D-9CBD-B9BA29B455B6}" type="datetimeFigureOut">
              <a:rPr lang="en-US"/>
              <a:pPr>
                <a:defRPr/>
              </a:pPr>
              <a:t>11/17/2019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42A73-D80C-43B7-A171-713A525B2C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D595C-432A-4C2C-9B76-D4184A0D8C04}" type="datetimeFigureOut">
              <a:rPr lang="en-US"/>
              <a:pPr>
                <a:defRPr/>
              </a:pPr>
              <a:t>11/17/2019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BF8C9-0B19-4952-9D72-E47B5142E4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B689D-BE4C-4EA6-AC8F-291BB7A515D9}" type="datetimeFigureOut">
              <a:rPr lang="en-US"/>
              <a:pPr>
                <a:defRPr/>
              </a:pPr>
              <a:t>11/17/2019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CD1BE-1BDF-42FA-BDC4-F9A9CBAC17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/>
          <p:nvPr/>
        </p:nvSpPr>
        <p:spPr>
          <a:xfrm>
            <a:off x="898525" y="971550"/>
            <a:ext cx="801688" cy="19700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“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9329738" y="2613025"/>
            <a:ext cx="803275" cy="19700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rtlCol="0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2CF7D-CD66-48FA-B6D4-7579A447DE47}" type="datetimeFigureOut">
              <a:rPr lang="en-US"/>
              <a:pPr>
                <a:defRPr/>
              </a:pPr>
              <a:t>11/17/2019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BA88E-FB86-4575-BB78-413577F859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5F5CA-E107-42A3-A572-0B6642CB6749}" type="datetimeFigureOut">
              <a:rPr lang="en-US"/>
              <a:pPr>
                <a:defRPr/>
              </a:pPr>
              <a:t>11/17/2019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D6BA4-AFA9-4EC5-B76C-3DF5AA1712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16"/>
          <p:cNvCxnSpPr/>
          <p:nvPr/>
        </p:nvCxnSpPr>
        <p:spPr>
          <a:xfrm>
            <a:off x="3725863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7"/>
          <p:cNvCxnSpPr/>
          <p:nvPr/>
        </p:nvCxnSpPr>
        <p:spPr>
          <a:xfrm>
            <a:off x="6962775" y="2133600"/>
            <a:ext cx="0" cy="3967163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D1436-AE67-4D2D-8C95-E6DBA7DFDDAF}" type="datetimeFigureOut">
              <a:rPr lang="en-US"/>
              <a:pPr>
                <a:defRPr/>
              </a:pPr>
              <a:t>11/17/2019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032F5-7039-462B-A617-DCAD6ECBDE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8"/>
          <p:cNvCxnSpPr/>
          <p:nvPr/>
        </p:nvCxnSpPr>
        <p:spPr>
          <a:xfrm>
            <a:off x="3725863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9"/>
          <p:cNvCxnSpPr/>
          <p:nvPr/>
        </p:nvCxnSpPr>
        <p:spPr>
          <a:xfrm>
            <a:off x="6962775" y="2133600"/>
            <a:ext cx="0" cy="3967163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FC011-8CAC-4902-A644-4B0D50437553}" type="datetimeFigureOut">
              <a:rPr lang="en-US"/>
              <a:pPr>
                <a:defRPr/>
              </a:pPr>
              <a:t>11/17/2019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329B6-3D47-4FD0-B08F-DDE97F459F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E5000-FC78-40B7-A498-24AFD506CD23}" type="datetimeFigureOut">
              <a:rPr lang="en-US"/>
              <a:pPr>
                <a:defRPr/>
              </a:pPr>
              <a:t>11/17/2019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585EC-3592-4FC4-A936-713F60B13B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652AA-F786-4548-81B3-93D66A668174}" type="datetimeFigureOut">
              <a:rPr lang="en-US"/>
              <a:pPr>
                <a:defRPr/>
              </a:pPr>
              <a:t>11/17/2019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03524-5EC8-472D-816A-4230EAA83E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0D2C7-9495-4013-A074-A3F9B682F571}" type="datetimeFigureOut">
              <a:rPr lang="en-US"/>
              <a:pPr>
                <a:defRPr/>
              </a:pPr>
              <a:t>11/17/2019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119D4-AFC0-4D21-B62A-9CD87B595E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EC0C8-5782-4B80-8C6E-37DDEAF5D276}" type="datetimeFigureOut">
              <a:rPr lang="en-US"/>
              <a:pPr>
                <a:defRPr/>
              </a:pPr>
              <a:t>11/17/2019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D1C0C-D962-4DF6-BF59-EDDF9D97C3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DE21B-230C-4627-B919-7705A8B18BA5}" type="datetimeFigureOut">
              <a:rPr lang="en-US"/>
              <a:pPr>
                <a:defRPr/>
              </a:pPr>
              <a:t>11/17/2019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BF2D7-837D-418D-BF69-DDCADDC929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7DB28-B2A7-4588-8B6E-5D57D0CE48FB}" type="datetimeFigureOut">
              <a:rPr lang="en-US"/>
              <a:pPr>
                <a:defRPr/>
              </a:pPr>
              <a:t>11/17/2019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A04B7-2F7A-41CF-8D9A-3AAA92913F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27ADD-D7D2-4AEA-B182-B7082A4255D5}" type="datetimeFigureOut">
              <a:rPr lang="en-US"/>
              <a:pPr>
                <a:defRPr/>
              </a:pPr>
              <a:t>11/17/2019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18A15-95B4-40FF-B0B4-49B3FDDF84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5A04D-8506-4B17-977E-F60D11B21DB0}" type="datetimeFigureOut">
              <a:rPr lang="en-US"/>
              <a:pPr>
                <a:defRPr/>
              </a:pPr>
              <a:t>11/17/2019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ACA4E-C209-4778-A0EB-CFD4CB4CFD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F9054-8675-43CE-B02C-CB930AE54C16}" type="datetimeFigureOut">
              <a:rPr lang="en-US"/>
              <a:pPr>
                <a:defRPr/>
              </a:pPr>
              <a:t>11/17/2019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3DA64-1C20-464A-9038-DB7EC9699E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0822D-DB09-49B5-AC02-C8FBB7EFCB89}" type="datetimeFigureOut">
              <a:rPr lang="en-US"/>
              <a:pPr>
                <a:defRPr/>
              </a:pPr>
              <a:t>11/17/2019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74622-8893-44F0-8E42-F1EAF9560F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/>
          </p:cNvPicPr>
          <p:nvPr/>
        </p:nvPicPr>
        <p:blipFill>
          <a:blip r:embed="rId19"/>
          <a:srcRect l="3613"/>
          <a:stretch>
            <a:fillRect/>
          </a:stretch>
        </p:blipFill>
        <p:spPr bwMode="auto">
          <a:xfrm>
            <a:off x="0" y="2670175"/>
            <a:ext cx="4037013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6"/>
          <p:cNvPicPr>
            <a:picLocks noChangeAspect="1"/>
          </p:cNvPicPr>
          <p:nvPr/>
        </p:nvPicPr>
        <p:blipFill>
          <a:blip r:embed="rId20"/>
          <a:srcRect l="35640"/>
          <a:stretch>
            <a:fillRect/>
          </a:stretch>
        </p:blipFill>
        <p:spPr bwMode="auto">
          <a:xfrm>
            <a:off x="0" y="2892425"/>
            <a:ext cx="1522413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1" name="Picture 8"/>
          <p:cNvPicPr>
            <a:picLocks noChangeAspect="1"/>
          </p:cNvPicPr>
          <p:nvPr/>
        </p:nvPicPr>
        <p:blipFill>
          <a:blip r:embed="rId21"/>
          <a:srcRect t="28813"/>
          <a:stretch>
            <a:fillRect/>
          </a:stretch>
        </p:blipFill>
        <p:spPr bwMode="auto">
          <a:xfrm>
            <a:off x="7999413" y="0"/>
            <a:ext cx="1603375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9"/>
          <p:cNvPicPr>
            <a:picLocks noChangeAspect="1"/>
          </p:cNvPicPr>
          <p:nvPr/>
        </p:nvPicPr>
        <p:blipFill>
          <a:blip r:embed="rId22"/>
          <a:srcRect b="23320"/>
          <a:stretch>
            <a:fillRect/>
          </a:stretch>
        </p:blipFill>
        <p:spPr bwMode="auto">
          <a:xfrm>
            <a:off x="8605838" y="6096000"/>
            <a:ext cx="9937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34" name="Title Placeholder 1"/>
          <p:cNvSpPr>
            <a:spLocks noGrp="1"/>
          </p:cNvSpPr>
          <p:nvPr>
            <p:ph type="title"/>
          </p:nvPr>
        </p:nvSpPr>
        <p:spPr bwMode="auto">
          <a:xfrm>
            <a:off x="646113" y="452438"/>
            <a:ext cx="940435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03313" y="2052638"/>
            <a:ext cx="8947150" cy="419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238" y="1790700"/>
            <a:ext cx="990600" cy="30480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76D6C70-7DA5-4F74-82CE-51DD9CBEA72A}" type="datetimeFigureOut">
              <a:rPr lang="en-US"/>
              <a:pPr>
                <a:defRPr/>
              </a:pPr>
              <a:t>11/17/2019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118" y="3225007"/>
            <a:ext cx="3859213" cy="3048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088" y="295275"/>
            <a:ext cx="838200" cy="768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2800" b="0" i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C2E1BB1-15D7-48C5-B897-A09D85BAD4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6" r:id="rId12"/>
    <p:sldLayoutId id="2147483663" r:id="rId13"/>
    <p:sldLayoutId id="2147483667" r:id="rId14"/>
    <p:sldLayoutId id="2147483668" r:id="rId15"/>
    <p:sldLayoutId id="2147483664" r:id="rId16"/>
    <p:sldLayoutId id="2147483665" r:id="rId17"/>
  </p:sldLayoutIdLst>
  <p:hf sldNum="0"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itchFamily="18" charset="2"/>
        <a:buChar char=""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itchFamily="18" charset="2"/>
        <a:buChar char=""/>
        <a:defRPr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itchFamily="18" charset="2"/>
        <a:buChar char=""/>
        <a:defRPr sz="160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itchFamily="18" charset="2"/>
        <a:buChar char=""/>
        <a:defRPr sz="140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itchFamily="18" charset="2"/>
        <a:buChar char=""/>
        <a:defRPr sz="140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ctrTitle"/>
          </p:nvPr>
        </p:nvSpPr>
        <p:spPr>
          <a:xfrm>
            <a:off x="1343025" y="1239838"/>
            <a:ext cx="9901238" cy="3328987"/>
          </a:xfrm>
        </p:spPr>
        <p:txBody>
          <a:bodyPr/>
          <a:lstStyle/>
          <a:p>
            <a:pPr eaLnBrk="1" hangingPunct="1"/>
            <a:r>
              <a:rPr lang="uk-UA" sz="6600" smtClean="0"/>
              <a:t>Теоретичні засади курсу </a:t>
            </a:r>
            <a:r>
              <a:rPr lang="uk-UA" sz="6600" smtClean="0">
                <a:latin typeface="Arial" charset="0"/>
              </a:rPr>
              <a:t>“І</a:t>
            </a:r>
            <a:r>
              <a:rPr lang="uk-UA" sz="6600" smtClean="0"/>
              <a:t>сторія держави та права України</a:t>
            </a:r>
            <a:r>
              <a:rPr lang="uk-UA" sz="6600" smtClean="0">
                <a:latin typeface="Arial" charset="0"/>
              </a:rPr>
              <a:t>”</a:t>
            </a:r>
            <a:endParaRPr lang="ru-RU" sz="6600" smtClean="0">
              <a:latin typeface="Arial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3025" y="5892800"/>
            <a:ext cx="8824913" cy="8604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9698" name="Объект 2"/>
          <p:cNvSpPr>
            <a:spLocks noGrp="1"/>
          </p:cNvSpPr>
          <p:nvPr>
            <p:ph idx="1"/>
          </p:nvPr>
        </p:nvSpPr>
        <p:spPr>
          <a:xfrm>
            <a:off x="2105025" y="-15875"/>
            <a:ext cx="7945438" cy="4195763"/>
          </a:xfrm>
        </p:spPr>
        <p:txBody>
          <a:bodyPr/>
          <a:lstStyle/>
          <a:p>
            <a:pPr marL="0" indent="0" eaLnBrk="1" hangingPunct="1">
              <a:buFont typeface="Wingdings 3" pitchFamily="18" charset="2"/>
              <a:buNone/>
            </a:pPr>
            <a:r>
              <a:rPr lang="ru-RU" smtClean="0"/>
              <a:t>Українські землі у складі Великого князівства Литовського, Польщі та Речі </a:t>
            </a:r>
            <a:r>
              <a:rPr lang="ru-RU" sz="2400" smtClean="0"/>
              <a:t>Посполитої</a:t>
            </a:r>
            <a:r>
              <a:rPr lang="ru-RU" smtClean="0"/>
              <a:t> (ХІ</a:t>
            </a:r>
            <a:r>
              <a:rPr lang="en-US" smtClean="0"/>
              <a:t>V – </a:t>
            </a:r>
            <a:r>
              <a:rPr lang="ru-RU" smtClean="0"/>
              <a:t>Х</a:t>
            </a:r>
            <a:r>
              <a:rPr lang="en-US" smtClean="0"/>
              <a:t>V</a:t>
            </a:r>
            <a:r>
              <a:rPr lang="ru-RU" smtClean="0"/>
              <a:t>ІІ ст.).</a:t>
            </a:r>
          </a:p>
        </p:txBody>
      </p:sp>
      <p:pic>
        <p:nvPicPr>
          <p:cNvPr id="29699" name="Picture 4" descr="ÐÐ°ÑÑÐ¸Ð½ÐºÐ¸ Ð¿Ð¾ Ð·Ð°Ð¿ÑÐ¾ÑÑ ÐºÐ¾ÑÐ´Ð¾Ð½Ñ ÑÐµÑÐ¸ Ð¿Ð¾ÑÐ¿Ð¾Ð»Ð¸ÑÐ¾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1975" y="673100"/>
            <a:ext cx="8218488" cy="611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AutoShape 2" descr="https://avatars.mds.yandex.net/get-zen_doc/169683/pub_5d035b0fa9b2fb0decea943a_5d035b2f353a0c0d81784410/scale_24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22" name="Объект 2"/>
          <p:cNvSpPr>
            <a:spLocks noGrp="1"/>
          </p:cNvSpPr>
          <p:nvPr>
            <p:ph idx="1"/>
          </p:nvPr>
        </p:nvSpPr>
        <p:spPr>
          <a:xfrm>
            <a:off x="2624138" y="6180138"/>
            <a:ext cx="6403975" cy="4195762"/>
          </a:xfrm>
        </p:spPr>
        <p:txBody>
          <a:bodyPr/>
          <a:lstStyle/>
          <a:p>
            <a:pPr marL="0" indent="0" eaLnBrk="1" hangingPunct="1">
              <a:buFont typeface="Wingdings 3" pitchFamily="18" charset="2"/>
              <a:buNone/>
            </a:pPr>
            <a:r>
              <a:rPr lang="ru-RU" smtClean="0"/>
              <a:t>Польська шляхта. Реконструкція</a:t>
            </a:r>
          </a:p>
        </p:txBody>
      </p:sp>
      <p:pic>
        <p:nvPicPr>
          <p:cNvPr id="30723" name="Picture 2" descr="https://upload.wikimedia.org/wikipedia/commons/1/14/Polish_magnates_1333-143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22438" y="611188"/>
            <a:ext cx="8328025" cy="541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1746" name="Объект 2"/>
          <p:cNvSpPr>
            <a:spLocks noGrp="1"/>
          </p:cNvSpPr>
          <p:nvPr>
            <p:ph idx="1"/>
          </p:nvPr>
        </p:nvSpPr>
        <p:spPr>
          <a:xfrm>
            <a:off x="0" y="249238"/>
            <a:ext cx="8947150" cy="4195762"/>
          </a:xfrm>
        </p:spPr>
        <p:txBody>
          <a:bodyPr/>
          <a:lstStyle/>
          <a:p>
            <a:pPr marL="0" indent="0" eaLnBrk="1" hangingPunct="1">
              <a:buFont typeface="Wingdings 3" pitchFamily="18" charset="2"/>
              <a:buNone/>
            </a:pPr>
            <a:r>
              <a:rPr lang="uk-UA" sz="2400" smtClean="0"/>
              <a:t>Гетьманщина – козацька держава </a:t>
            </a:r>
            <a:endParaRPr lang="ru-RU" sz="2400" smtClean="0"/>
          </a:p>
        </p:txBody>
      </p:sp>
      <p:pic>
        <p:nvPicPr>
          <p:cNvPr id="31747" name="Picture 4" descr="ÐÐ¸ÑÐ²Ð° Ð¿ÑÐ´ ÐÐ¾Ð²ÑÐ¸Ð¼Ð¸ Ð²Ð¾Ð´Ð°Ð¼Ð¸ Ð¡Ð°Ð½Ð¸ÑÑÐºÐ¸Ð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1152525"/>
            <a:ext cx="5854700" cy="370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Box 3"/>
          <p:cNvSpPr txBox="1">
            <a:spLocks noChangeArrowheads="1"/>
          </p:cNvSpPr>
          <p:nvPr/>
        </p:nvSpPr>
        <p:spPr bwMode="auto">
          <a:xfrm>
            <a:off x="76200" y="5192713"/>
            <a:ext cx="5953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Саницький Ю. "Битва під Жовтими Водами</a:t>
            </a:r>
            <a:r>
              <a:rPr lang="en-US">
                <a:latin typeface="Century Gothic" pitchFamily="34" charset="0"/>
              </a:rPr>
              <a:t>”</a:t>
            </a:r>
            <a:r>
              <a:rPr lang="ru-RU">
                <a:latin typeface="Century Gothic" pitchFamily="34" charset="0"/>
              </a:rPr>
              <a:t>, 1991  </a:t>
            </a:r>
          </a:p>
        </p:txBody>
      </p:sp>
      <p:pic>
        <p:nvPicPr>
          <p:cNvPr id="31749" name="Picture 6" descr="https://upload.wikimedia.org/wikipedia/commons/thumb/d/d9/Bohdan_Khmelnytsky_Kiev_2017_G1.jpg/1280px-Bohdan_Khmelnytsky_Kiev_2017_G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9388" y="1152525"/>
            <a:ext cx="4937125" cy="370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TextBox 4"/>
          <p:cNvSpPr txBox="1">
            <a:spLocks noChangeArrowheads="1"/>
          </p:cNvSpPr>
          <p:nvPr/>
        </p:nvSpPr>
        <p:spPr bwMode="auto">
          <a:xfrm>
            <a:off x="6529388" y="5237163"/>
            <a:ext cx="52149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Пам'ятник Богданові Хмельницькому, архітектор</a:t>
            </a:r>
            <a:r>
              <a:rPr lang="en-US">
                <a:latin typeface="Century Gothic" pitchFamily="34" charset="0"/>
              </a:rPr>
              <a:t>:</a:t>
            </a:r>
            <a:r>
              <a:rPr lang="ru-RU">
                <a:latin typeface="Century Gothic" pitchFamily="34" charset="0"/>
              </a:rPr>
              <a:t> </a:t>
            </a:r>
            <a:r>
              <a:rPr lang="uk-UA">
                <a:latin typeface="Century Gothic" pitchFamily="34" charset="0"/>
              </a:rPr>
              <a:t>Ніколаєв В.,</a:t>
            </a:r>
            <a:r>
              <a:rPr lang="en-US">
                <a:latin typeface="Century Gothic" pitchFamily="34" charset="0"/>
              </a:rPr>
              <a:t> </a:t>
            </a:r>
            <a:r>
              <a:rPr lang="ru-RU">
                <a:latin typeface="Century Gothic" pitchFamily="34" charset="0"/>
              </a:rPr>
              <a:t>м. Ки</a:t>
            </a:r>
            <a:r>
              <a:rPr lang="uk-UA">
                <a:latin typeface="Century Gothic" pitchFamily="34" charset="0"/>
              </a:rPr>
              <a:t>ї</a:t>
            </a:r>
            <a:r>
              <a:rPr lang="ru-RU">
                <a:latin typeface="Century Gothic" pitchFamily="34" charset="0"/>
              </a:rPr>
              <a:t>в</a:t>
            </a:r>
            <a:r>
              <a:rPr lang="uk-UA">
                <a:latin typeface="Century Gothic" pitchFamily="34" charset="0"/>
              </a:rPr>
              <a:t>, 1888</a:t>
            </a:r>
            <a:endParaRPr lang="ru-RU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2770" name="TextBox 4"/>
          <p:cNvSpPr txBox="1">
            <a:spLocks noChangeArrowheads="1"/>
          </p:cNvSpPr>
          <p:nvPr/>
        </p:nvSpPr>
        <p:spPr bwMode="auto">
          <a:xfrm>
            <a:off x="6146800" y="5087938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uk-UA">
              <a:latin typeface="Century Gothic" pitchFamily="34" charset="0"/>
            </a:endParaRPr>
          </a:p>
        </p:txBody>
      </p:sp>
      <p:sp>
        <p:nvSpPr>
          <p:cNvPr id="32771" name="Объект 2"/>
          <p:cNvSpPr>
            <a:spLocks noGrp="1"/>
          </p:cNvSpPr>
          <p:nvPr>
            <p:ph idx="1"/>
          </p:nvPr>
        </p:nvSpPr>
        <p:spPr>
          <a:xfrm>
            <a:off x="1103313" y="2052638"/>
            <a:ext cx="8947150" cy="128111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2772" name="Picture 2" descr="https://upload.wikimedia.org/wikipedia/uk/5/5e/0Hmelko_Nave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0050" y="915988"/>
            <a:ext cx="838041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TextBox 5"/>
          <p:cNvSpPr txBox="1">
            <a:spLocks noChangeArrowheads="1"/>
          </p:cNvSpPr>
          <p:nvPr/>
        </p:nvSpPr>
        <p:spPr bwMode="auto">
          <a:xfrm>
            <a:off x="3302000" y="6215063"/>
            <a:ext cx="45497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entury Gothic" pitchFamily="34" charset="0"/>
              </a:rPr>
              <a:t>Хмелько М., </a:t>
            </a:r>
            <a:r>
              <a:rPr lang="en-US">
                <a:latin typeface="Century Gothic" pitchFamily="34" charset="0"/>
              </a:rPr>
              <a:t>“</a:t>
            </a:r>
            <a:r>
              <a:rPr lang="uk-UA">
                <a:latin typeface="Century Gothic" pitchFamily="34" charset="0"/>
              </a:rPr>
              <a:t>Навіки з Москвою</a:t>
            </a:r>
            <a:r>
              <a:rPr lang="en-US">
                <a:latin typeface="Century Gothic" pitchFamily="34" charset="0"/>
              </a:rPr>
              <a:t>”</a:t>
            </a:r>
            <a:r>
              <a:rPr lang="uk-UA">
                <a:latin typeface="Century Gothic" pitchFamily="34" charset="0"/>
              </a:rPr>
              <a:t>, 1951</a:t>
            </a:r>
            <a:endParaRPr lang="ru-RU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379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3795" name="Picture 4" descr="https://cdiak.archives.gov.ua/images/vystavky/v_360_Pereiaslavska_rada/222_1_291_16-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4538" y="766763"/>
            <a:ext cx="7466012" cy="524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Box 4"/>
          <p:cNvSpPr txBox="1">
            <a:spLocks noChangeArrowheads="1"/>
          </p:cNvSpPr>
          <p:nvPr/>
        </p:nvSpPr>
        <p:spPr bwMode="auto">
          <a:xfrm>
            <a:off x="4397375" y="6207125"/>
            <a:ext cx="27003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Century Gothic" pitchFamily="34" charset="0"/>
              </a:rPr>
              <a:t>Березневі статті </a:t>
            </a:r>
            <a:endParaRPr lang="ru-RU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4818" name="Объект 2"/>
          <p:cNvSpPr>
            <a:spLocks noGrp="1"/>
          </p:cNvSpPr>
          <p:nvPr>
            <p:ph idx="1"/>
          </p:nvPr>
        </p:nvSpPr>
        <p:spPr>
          <a:xfrm>
            <a:off x="1712913" y="0"/>
            <a:ext cx="8945562" cy="4195763"/>
          </a:xfrm>
        </p:spPr>
        <p:txBody>
          <a:bodyPr/>
          <a:lstStyle/>
          <a:p>
            <a:pPr marL="0" indent="0" eaLnBrk="1" hangingPunct="1">
              <a:buFont typeface="Wingdings 3" pitchFamily="18" charset="2"/>
              <a:buNone/>
            </a:pPr>
            <a:r>
              <a:rPr lang="uk-UA" sz="2400" smtClean="0"/>
              <a:t>Українські землі</a:t>
            </a:r>
            <a:r>
              <a:rPr lang="ru-RU" sz="2400" smtClean="0"/>
              <a:t> у складі Австрійської, Австро-Угорської та Російської імперій</a:t>
            </a:r>
          </a:p>
          <a:p>
            <a:pPr marL="0" indent="0" eaLnBrk="1" hangingPunct="1"/>
            <a:endParaRPr lang="ru-RU" smtClean="0"/>
          </a:p>
        </p:txBody>
      </p:sp>
      <p:pic>
        <p:nvPicPr>
          <p:cNvPr id="34819" name="Picture 2" descr="ÐÐ°ÑÑÐ¸Ð½ÐºÐ¸ Ð¿Ð¾ Ð·Ð°Ð¿ÑÐ¾ÑÑ ÑÐºÑÐ°ÑÐ½ÑÑÐºÑ Ð·ÐµÐ¼Ð»Ñ Ñ ÑÐºÐ»Ð°Ð´Ñ ÐÐ²ÑÑÑÑÐ¹ÑÑÐºÐ¾Ñ, ÐÐ²ÑÑÑÐ¾-Ð£Ð³Ð¾ÑÑÑÐºÐ¾Ñ ÑÐ° Ð Ð¾ÑÑÐ¹ÑÑÐºÐ¾Ñ ÑÐ¼Ð¿ÐµÑÑÐ¹ (ÐºÑÐ½. XVÐÐÐ â Ð¿Ð¾Ñ. Ð¥Ð¥ ÑÑ.)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2913" y="909638"/>
            <a:ext cx="8786812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Box 3"/>
          <p:cNvSpPr txBox="1">
            <a:spLocks noChangeArrowheads="1"/>
          </p:cNvSpPr>
          <p:nvPr/>
        </p:nvSpPr>
        <p:spPr bwMode="auto">
          <a:xfrm>
            <a:off x="1112838" y="6430963"/>
            <a:ext cx="185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5842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8947150" cy="4195763"/>
          </a:xfrm>
        </p:spPr>
        <p:txBody>
          <a:bodyPr/>
          <a:lstStyle/>
          <a:p>
            <a:pPr marL="0" indent="0" eaLnBrk="1" hangingPunct="1">
              <a:buFont typeface="Wingdings 3" pitchFamily="18" charset="2"/>
              <a:buNone/>
            </a:pPr>
            <a:r>
              <a:rPr lang="ru-RU" smtClean="0"/>
              <a:t>Українська національна державність у 1917 – 1921 рр.</a:t>
            </a:r>
            <a:r>
              <a:rPr lang="ru-RU" i="1" smtClean="0"/>
              <a:t> </a:t>
            </a:r>
            <a:r>
              <a:rPr lang="uk-UA" i="1" smtClean="0"/>
              <a:t>(УНР доби Центральної Ради, Українська держава П. Скоропадського, УНР доби Директорії, ЗУНР)</a:t>
            </a:r>
            <a:endParaRPr lang="ru-RU" smtClean="0"/>
          </a:p>
        </p:txBody>
      </p:sp>
      <p:pic>
        <p:nvPicPr>
          <p:cNvPr id="35843" name="Picture 2" descr="ÐÐ°ÑÑÐ¸Ð½ÐºÐ¸ Ð¿Ð¾ Ð·Ð°Ð¿ÑÐ¾ÑÑ ÐÑÐ¼ ÑÑÐ¸ÑÐµÐ»Ñ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8" y="1304925"/>
            <a:ext cx="5853112" cy="438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Box 3"/>
          <p:cNvSpPr txBox="1">
            <a:spLocks noChangeArrowheads="1"/>
          </p:cNvSpPr>
          <p:nvPr/>
        </p:nvSpPr>
        <p:spPr bwMode="auto">
          <a:xfrm>
            <a:off x="363538" y="6043613"/>
            <a:ext cx="60023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Century Gothic" pitchFamily="34" charset="0"/>
              </a:rPr>
              <a:t>Київський Будинок учителя, де засідала Українська</a:t>
            </a:r>
          </a:p>
          <a:p>
            <a:r>
              <a:rPr lang="uk-UA">
                <a:latin typeface="Century Gothic" pitchFamily="34" charset="0"/>
              </a:rPr>
              <a:t>Центральна Рада</a:t>
            </a:r>
            <a:endParaRPr lang="ru-RU">
              <a:latin typeface="Century Gothic" pitchFamily="34" charset="0"/>
            </a:endParaRPr>
          </a:p>
        </p:txBody>
      </p:sp>
      <p:pic>
        <p:nvPicPr>
          <p:cNvPr id="35845" name="Picture 4" descr="ÐÐ°ÑÑÐ¸Ð½ÐºÐ¸ Ð¿Ð¾ Ð·Ð°Ð¿ÑÐ¾ÑÑ 4 ÑÐ½ÑÐ²ÐµÑÑÐ°Ð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63" y="1304925"/>
            <a:ext cx="5976937" cy="438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TextBox 4"/>
          <p:cNvSpPr txBox="1">
            <a:spLocks noChangeArrowheads="1"/>
          </p:cNvSpPr>
          <p:nvPr/>
        </p:nvSpPr>
        <p:spPr bwMode="auto">
          <a:xfrm>
            <a:off x="6615113" y="6043613"/>
            <a:ext cx="51752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entury Gothic" pitchFamily="34" charset="0"/>
              </a:rPr>
              <a:t>IV</a:t>
            </a:r>
            <a:r>
              <a:rPr lang="uk-UA">
                <a:latin typeface="Century Gothic" pitchFamily="34" charset="0"/>
              </a:rPr>
              <a:t> Універсал Української Центральної Ради</a:t>
            </a:r>
            <a:endParaRPr lang="ru-RU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6866" name="Объект 2"/>
          <p:cNvSpPr>
            <a:spLocks noGrp="1"/>
          </p:cNvSpPr>
          <p:nvPr>
            <p:ph idx="1"/>
          </p:nvPr>
        </p:nvSpPr>
        <p:spPr>
          <a:xfrm>
            <a:off x="4929188" y="5699125"/>
            <a:ext cx="7262812" cy="4194175"/>
          </a:xfrm>
        </p:spPr>
        <p:txBody>
          <a:bodyPr/>
          <a:lstStyle/>
          <a:p>
            <a:pPr marL="0" indent="0" eaLnBrk="1" hangingPunct="1">
              <a:buFont typeface="Wingdings 3" pitchFamily="18" charset="2"/>
              <a:buNone/>
            </a:pPr>
            <a:r>
              <a:rPr lang="ru-RU" smtClean="0"/>
              <a:t>Молебень на Софіївському майдані після проголошення Павла Скоропадського Гетьманом України, м. Київ, 1918</a:t>
            </a:r>
          </a:p>
        </p:txBody>
      </p:sp>
      <p:pic>
        <p:nvPicPr>
          <p:cNvPr id="36867" name="Picture 2" descr="http://istoryk.in.ua/wp-content/uploads/2013/01/Moleben-na-Sofiyivskomu-maydani-pislya-progoloshennya-Pavla-Skoropadskogo-Getmanom-Ukrayini.-1918-rik-Kiyiv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88" y="1152525"/>
            <a:ext cx="7161212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6" descr="http://istoryk.in.ua/wp-content/uploads/2013/01/Skoropadski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8463" y="1152525"/>
            <a:ext cx="3408362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TextBox 3"/>
          <p:cNvSpPr txBox="1">
            <a:spLocks noChangeArrowheads="1"/>
          </p:cNvSpPr>
          <p:nvPr/>
        </p:nvSpPr>
        <p:spPr bwMode="auto">
          <a:xfrm>
            <a:off x="322263" y="5765800"/>
            <a:ext cx="39417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Century Gothic" pitchFamily="34" charset="0"/>
              </a:rPr>
              <a:t>Гетьман Української Держави Павло Скоропадський</a:t>
            </a:r>
            <a:endParaRPr lang="ru-RU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7890" name="Объект 2"/>
          <p:cNvSpPr>
            <a:spLocks noGrp="1"/>
          </p:cNvSpPr>
          <p:nvPr>
            <p:ph idx="1"/>
          </p:nvPr>
        </p:nvSpPr>
        <p:spPr>
          <a:xfrm>
            <a:off x="944563" y="5829300"/>
            <a:ext cx="3159125" cy="4195763"/>
          </a:xfrm>
        </p:spPr>
        <p:txBody>
          <a:bodyPr/>
          <a:lstStyle/>
          <a:p>
            <a:pPr marL="0" indent="0" eaLnBrk="1" hangingPunct="1">
              <a:buFont typeface="Wingdings 3" pitchFamily="18" charset="2"/>
              <a:buNone/>
            </a:pPr>
            <a:r>
              <a:rPr lang="uk-UA" smtClean="0"/>
              <a:t>Голова Дерикторії УНР</a:t>
            </a:r>
            <a:r>
              <a:rPr lang="ru-RU" smtClean="0"/>
              <a:t> Симон Петлюра</a:t>
            </a:r>
            <a:endParaRPr lang="uk-UA" smtClean="0"/>
          </a:p>
        </p:txBody>
      </p:sp>
      <p:pic>
        <p:nvPicPr>
          <p:cNvPr id="37891" name="Picture 4" descr="ÐÐ°ÑÑÐ¸Ð½ÐºÐ¸ Ð¿Ð¾ Ð·Ð°Ð¿ÑÐ¾ÑÑ Ð¡Ð¸Ð¼Ð¾Ð½ ÐÐµÑÐ»ÑÑ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6588" y="579438"/>
            <a:ext cx="3776662" cy="528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Box 3"/>
          <p:cNvSpPr txBox="1">
            <a:spLocks noChangeArrowheads="1"/>
          </p:cNvSpPr>
          <p:nvPr/>
        </p:nvSpPr>
        <p:spPr bwMode="auto">
          <a:xfrm>
            <a:off x="6027738" y="5995988"/>
            <a:ext cx="47688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Century Gothic" pitchFamily="34" charset="0"/>
              </a:rPr>
              <a:t>Акт Злуки ЗУНР та УНР (22 січня 1919р.)</a:t>
            </a:r>
            <a:endParaRPr lang="ru-RU">
              <a:latin typeface="Century Gothic" pitchFamily="34" charset="0"/>
            </a:endParaRPr>
          </a:p>
        </p:txBody>
      </p:sp>
      <p:pic>
        <p:nvPicPr>
          <p:cNvPr id="37893" name="Picture 2" descr="ÐÐ°ÑÑÐ¸Ð½ÐºÐ¸ Ð¿Ð¾ Ð·Ð°Ð¿ÑÐ¾ÑÑ Ð°ÐºÑ Ð·Ð»ÑÐºÐ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579438"/>
            <a:ext cx="4029075" cy="528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8914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461000" y="1528763"/>
            <a:ext cx="6211888" cy="3878262"/>
          </a:xfrm>
        </p:spPr>
      </p:pic>
      <p:pic>
        <p:nvPicPr>
          <p:cNvPr id="38915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89025" y="1525588"/>
            <a:ext cx="3508375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Box 4"/>
          <p:cNvSpPr txBox="1">
            <a:spLocks noChangeArrowheads="1"/>
          </p:cNvSpPr>
          <p:nvPr/>
        </p:nvSpPr>
        <p:spPr bwMode="auto">
          <a:xfrm>
            <a:off x="565150" y="5638800"/>
            <a:ext cx="48958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Малий державний герб УНР авторства Василя Кричевського. Березень 1918 р.</a:t>
            </a:r>
          </a:p>
        </p:txBody>
      </p:sp>
      <p:sp>
        <p:nvSpPr>
          <p:cNvPr id="38917" name="TextBox 6"/>
          <p:cNvSpPr txBox="1">
            <a:spLocks noChangeArrowheads="1"/>
          </p:cNvSpPr>
          <p:nvPr/>
        </p:nvSpPr>
        <p:spPr bwMode="auto">
          <a:xfrm>
            <a:off x="5461000" y="5702300"/>
            <a:ext cx="63833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entury Gothic" pitchFamily="34" charset="0"/>
              </a:rPr>
              <a:t>Перші гроші УНР. Купюра авторства Георгія Нарбута.</a:t>
            </a:r>
          </a:p>
          <a:p>
            <a:r>
              <a:rPr lang="ru-RU">
                <a:latin typeface="Century Gothic" pitchFamily="34" charset="0"/>
              </a:rPr>
              <a:t>1917 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6" name="Объект 2"/>
          <p:cNvSpPr>
            <a:spLocks noGrp="1"/>
          </p:cNvSpPr>
          <p:nvPr>
            <p:ph idx="1"/>
          </p:nvPr>
        </p:nvSpPr>
        <p:spPr>
          <a:xfrm>
            <a:off x="646113" y="1127125"/>
            <a:ext cx="10428287" cy="4195763"/>
          </a:xfrm>
        </p:spPr>
        <p:txBody>
          <a:bodyPr/>
          <a:lstStyle/>
          <a:p>
            <a:pPr eaLnBrk="1" hangingPunct="1"/>
            <a:r>
              <a:rPr lang="ru-RU" sz="3200" smtClean="0"/>
              <a:t>Предмет </a:t>
            </a:r>
            <a:r>
              <a:rPr lang="uk-UA" sz="3200" smtClean="0"/>
              <a:t>і завдання курсу</a:t>
            </a:r>
          </a:p>
          <a:p>
            <a:pPr eaLnBrk="1" hangingPunct="1"/>
            <a:r>
              <a:rPr lang="uk-UA" sz="3200" smtClean="0"/>
              <a:t>Теоретико-методологічні аспекти розуміння держави</a:t>
            </a:r>
          </a:p>
          <a:p>
            <a:pPr eaLnBrk="1" hangingPunct="1"/>
            <a:r>
              <a:rPr lang="uk-UA" sz="3200" smtClean="0"/>
              <a:t>Етапи формування української державності та державності на українських землях</a:t>
            </a:r>
          </a:p>
          <a:p>
            <a:pPr eaLnBrk="1" hangingPunct="1"/>
            <a:r>
              <a:rPr lang="uk-UA" sz="3200" smtClean="0"/>
              <a:t>Основні напрямки дослідження українського державотворення</a:t>
            </a:r>
            <a:endParaRPr lang="ru-RU" sz="3200" smtClean="0"/>
          </a:p>
        </p:txBody>
      </p:sp>
      <p:pic>
        <p:nvPicPr>
          <p:cNvPr id="21507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37038"/>
            <a:ext cx="12192000" cy="352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9938" name="AutoShape 2" descr="ÐÐ°ÑÑÐ¸Ð½ÐºÐ¸ Ð¿Ð¾ Ð·Ð°Ð¿ÑÐ¾ÑÑ Ð¿ÑÐ°Ð¿Ð¾Ñ Ð·ÑÐ½Ñ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entury Gothic" pitchFamily="34" charset="0"/>
            </a:endParaRPr>
          </a:p>
        </p:txBody>
      </p:sp>
      <p:pic>
        <p:nvPicPr>
          <p:cNvPr id="39939" name="Picture 1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2700" y="663575"/>
            <a:ext cx="3159125" cy="465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Box 9"/>
          <p:cNvSpPr txBox="1">
            <a:spLocks noChangeArrowheads="1"/>
          </p:cNvSpPr>
          <p:nvPr/>
        </p:nvSpPr>
        <p:spPr bwMode="auto">
          <a:xfrm>
            <a:off x="1471613" y="5457825"/>
            <a:ext cx="31607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Century Gothic" pitchFamily="34" charset="0"/>
              </a:rPr>
              <a:t>Президент ЗУНР Євген Петрушевич</a:t>
            </a:r>
            <a:endParaRPr lang="ru-RU">
              <a:latin typeface="Century Gothic" pitchFamily="34" charset="0"/>
            </a:endParaRPr>
          </a:p>
        </p:txBody>
      </p:sp>
      <p:sp>
        <p:nvSpPr>
          <p:cNvPr id="3994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9942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0375" y="652463"/>
            <a:ext cx="5607050" cy="466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3" name="TextBox 5"/>
          <p:cNvSpPr txBox="1">
            <a:spLocks noChangeArrowheads="1"/>
          </p:cNvSpPr>
          <p:nvPr/>
        </p:nvSpPr>
        <p:spPr bwMode="auto">
          <a:xfrm>
            <a:off x="6089650" y="5457825"/>
            <a:ext cx="4508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Відбиток печатки Державного Секретаріату військових справ ЗУНР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62" name="Объект 2"/>
          <p:cNvSpPr>
            <a:spLocks noGrp="1"/>
          </p:cNvSpPr>
          <p:nvPr>
            <p:ph idx="1"/>
          </p:nvPr>
        </p:nvSpPr>
        <p:spPr>
          <a:xfrm>
            <a:off x="0" y="452438"/>
            <a:ext cx="10225088" cy="4195762"/>
          </a:xfrm>
        </p:spPr>
        <p:txBody>
          <a:bodyPr/>
          <a:lstStyle/>
          <a:p>
            <a:pPr marL="0" indent="0" eaLnBrk="1" hangingPunct="1">
              <a:buFont typeface="Wingdings 3" pitchFamily="18" charset="2"/>
              <a:buNone/>
            </a:pPr>
            <a:r>
              <a:rPr lang="ru-RU" sz="2400" smtClean="0"/>
              <a:t>Радянська державність  в Україні (19</a:t>
            </a:r>
            <a:r>
              <a:rPr lang="uk-UA" sz="2400" smtClean="0"/>
              <a:t>21</a:t>
            </a:r>
            <a:r>
              <a:rPr lang="ru-RU" sz="2400" smtClean="0"/>
              <a:t> – 1991 рр.).</a:t>
            </a:r>
          </a:p>
          <a:p>
            <a:pPr marL="0" indent="0" eaLnBrk="1" hangingPunct="1">
              <a:buFont typeface="Wingdings 3" pitchFamily="18" charset="2"/>
              <a:buNone/>
            </a:pPr>
            <a:endParaRPr lang="ru-RU" smtClean="0"/>
          </a:p>
        </p:txBody>
      </p:sp>
      <p:pic>
        <p:nvPicPr>
          <p:cNvPr id="4096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53450" y="1765300"/>
            <a:ext cx="3575050" cy="395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Box 3"/>
          <p:cNvSpPr txBox="1">
            <a:spLocks noChangeArrowheads="1"/>
          </p:cNvSpPr>
          <p:nvPr/>
        </p:nvSpPr>
        <p:spPr bwMode="auto">
          <a:xfrm>
            <a:off x="311150" y="5961063"/>
            <a:ext cx="50895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Century Gothic" pitchFamily="34" charset="0"/>
              </a:rPr>
              <a:t>Радянські агітаційні плакати часів Голомору 1932 – 1933 рр.</a:t>
            </a:r>
            <a:endParaRPr lang="ru-RU">
              <a:latin typeface="Century Gothic" pitchFamily="34" charset="0"/>
            </a:endParaRPr>
          </a:p>
        </p:txBody>
      </p:sp>
      <p:sp>
        <p:nvSpPr>
          <p:cNvPr id="40965" name="TextBox 4"/>
          <p:cNvSpPr txBox="1">
            <a:spLocks noChangeArrowheads="1"/>
          </p:cNvSpPr>
          <p:nvPr/>
        </p:nvSpPr>
        <p:spPr bwMode="auto">
          <a:xfrm>
            <a:off x="7158038" y="6159500"/>
            <a:ext cx="42465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Century Gothic" pitchFamily="34" charset="0"/>
              </a:rPr>
              <a:t>Жертви Голодомору 1932-1933 рр. </a:t>
            </a:r>
            <a:endParaRPr lang="ru-RU">
              <a:latin typeface="Century Gothic" pitchFamily="34" charset="0"/>
            </a:endParaRPr>
          </a:p>
        </p:txBody>
      </p:sp>
      <p:pic>
        <p:nvPicPr>
          <p:cNvPr id="40966" name="Picture 4" descr="https://disted.edu.vn.ua/media/images/alex_s61/10revolutia/02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738" y="1765300"/>
            <a:ext cx="254317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8" descr="https://disted.edu.vn.ua/media/images/alex_s61/10revolutia/028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5913" y="1752600"/>
            <a:ext cx="2420937" cy="396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Picture 12" descr="https://disted.edu.vn.ua/media/images/alex_s61/10revolutia/02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68950" y="1768475"/>
            <a:ext cx="29845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9" name="Picture 14" descr="https://disted.edu.vn.ua/media/images/alex_s61/10revolutia/027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68950" y="3873500"/>
            <a:ext cx="2984500" cy="186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0" name="AutoShape 2" descr="ÐÐ°ÑÑÐ¸Ð½ÐºÐ¸ Ð¿Ð¾ Ð·Ð°Ð¿ÑÐ¾ÑÑ ÑÑÑÑ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1986" name="AutoShape 2" descr="ÐÐ°ÑÑÐ¸Ð½ÐºÐ¸ Ð¿Ð¾ Ð·Ð°Ð¿ÑÐ¾ÑÑ ÑÑÑÑ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1987" name="AutoShape 4" descr="ÐÐ°ÑÑÐ¸Ð½ÐºÐ¸ Ð¿Ð¾ Ð·Ð°Ð¿ÑÐ¾ÑÑ ÑÑÑÑ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entury Gothic" pitchFamily="34" charset="0"/>
            </a:endParaRPr>
          </a:p>
        </p:txBody>
      </p:sp>
      <p:pic>
        <p:nvPicPr>
          <p:cNvPr id="41988" name="Picture 6" descr="Ð¤Ð°Ð¹Ð»:Flag of the Ukrainian Soviet Socialist Republic.sv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34438" y="3568700"/>
            <a:ext cx="3357562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TextBox 5"/>
          <p:cNvSpPr txBox="1">
            <a:spLocks noChangeArrowheads="1"/>
          </p:cNvSpPr>
          <p:nvPr/>
        </p:nvSpPr>
        <p:spPr bwMode="auto">
          <a:xfrm>
            <a:off x="9537700" y="5926138"/>
            <a:ext cx="17748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Century Gothic" pitchFamily="34" charset="0"/>
              </a:rPr>
              <a:t>Прапор УРСР</a:t>
            </a:r>
            <a:endParaRPr lang="ru-RU">
              <a:latin typeface="Century Gothic" pitchFamily="34" charset="0"/>
            </a:endParaRPr>
          </a:p>
        </p:txBody>
      </p:sp>
      <p:pic>
        <p:nvPicPr>
          <p:cNvPr id="41990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34438" y="503238"/>
            <a:ext cx="3357562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1" name="TextBox 6"/>
          <p:cNvSpPr txBox="1">
            <a:spLocks noChangeArrowheads="1"/>
          </p:cNvSpPr>
          <p:nvPr/>
        </p:nvSpPr>
        <p:spPr bwMode="auto">
          <a:xfrm>
            <a:off x="9578975" y="3105150"/>
            <a:ext cx="14271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Century Gothic" pitchFamily="34" charset="0"/>
              </a:rPr>
              <a:t>Герб УРСР</a:t>
            </a:r>
            <a:endParaRPr lang="ru-RU">
              <a:latin typeface="Century Gothic" pitchFamily="34" charset="0"/>
            </a:endParaRPr>
          </a:p>
        </p:txBody>
      </p:sp>
      <p:pic>
        <p:nvPicPr>
          <p:cNvPr id="41992" name="Picture 2" descr="ÐÐ°ÑÑÐ¸Ð½ÐºÐ¸ Ð¿Ð¾ Ð·Ð°Ð¿ÑÐ¾ÑÑ &quot;ÐºÐ°ÑÑÐ¸Ð½Ð° Ñ Ð´ÐµÐ²ÑÑÐºÐ°Ð¼Ð¸ Ð² Ð½Ð°ÑÐ¸Ð¾Ð½Ð°Ð»ÑÐ½ÑÑ ÐºÐ¾ÑÑÑÐ¼Ð°Ñ ÑÑÑÑ&quot;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4488" y="503238"/>
            <a:ext cx="5910262" cy="565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3010" name="Объект 2"/>
          <p:cNvSpPr>
            <a:spLocks noGrp="1"/>
          </p:cNvSpPr>
          <p:nvPr>
            <p:ph idx="1"/>
          </p:nvPr>
        </p:nvSpPr>
        <p:spPr>
          <a:xfrm>
            <a:off x="0" y="233363"/>
            <a:ext cx="10648950" cy="4194175"/>
          </a:xfrm>
        </p:spPr>
        <p:txBody>
          <a:bodyPr/>
          <a:lstStyle/>
          <a:p>
            <a:pPr marL="0" indent="0" eaLnBrk="1" hangingPunct="1">
              <a:buFont typeface="Wingdings 3" pitchFamily="18" charset="2"/>
              <a:buNone/>
            </a:pPr>
            <a:r>
              <a:rPr lang="uk-UA" sz="2400" smtClean="0"/>
              <a:t>Незалежна Україна</a:t>
            </a:r>
            <a:endParaRPr lang="ru-RU" sz="2400" smtClean="0"/>
          </a:p>
        </p:txBody>
      </p:sp>
      <p:pic>
        <p:nvPicPr>
          <p:cNvPr id="43011" name="Picture 2" descr="ÐÐ°ÑÑÐ¸Ð½ÐºÐ¸ Ð¿Ð¾ Ð·Ð°Ð¿ÑÐ¾ÑÑ Ð°ÐºÑ Ð¿ÑÐ¾Ð³Ð¾Ð»Ð¾ÑÐµÐ½Ð½Ñ Ð½ÐµÐ·Ð°Ð»ÐµÐ¶Ð½Ð¾ÑÑÑ ÑÐºÑÐ°ÑÐ½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3300"/>
            <a:ext cx="5749925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Box 3"/>
          <p:cNvSpPr txBox="1">
            <a:spLocks noChangeArrowheads="1"/>
          </p:cNvSpPr>
          <p:nvPr/>
        </p:nvSpPr>
        <p:spPr bwMode="auto">
          <a:xfrm>
            <a:off x="365125" y="5530850"/>
            <a:ext cx="5749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Акт проголошення незалежності України</a:t>
            </a:r>
          </a:p>
        </p:txBody>
      </p:sp>
      <p:sp>
        <p:nvSpPr>
          <p:cNvPr id="43013" name="TextBox 6"/>
          <p:cNvSpPr txBox="1">
            <a:spLocks noChangeArrowheads="1"/>
          </p:cNvSpPr>
          <p:nvPr/>
        </p:nvSpPr>
        <p:spPr bwMode="auto">
          <a:xfrm>
            <a:off x="6115050" y="5510213"/>
            <a:ext cx="5589588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Кияни біля пам’ятника Т.Г.Шевченку під час святкування І-ї річниці незалежності України. Київ, 24 серпня 1992 р.</a:t>
            </a:r>
          </a:p>
        </p:txBody>
      </p:sp>
      <p:pic>
        <p:nvPicPr>
          <p:cNvPr id="43014" name="Picture 2" descr="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5050" y="1006475"/>
            <a:ext cx="4732338" cy="442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>
          <a:xfrm>
            <a:off x="68263" y="914400"/>
            <a:ext cx="10169525" cy="1514475"/>
          </a:xfrm>
        </p:spPr>
        <p:txBody>
          <a:bodyPr/>
          <a:lstStyle/>
          <a:p>
            <a:pPr eaLnBrk="1" hangingPunct="1"/>
            <a:r>
              <a:rPr lang="uk-UA" sz="2400" smtClean="0"/>
              <a:t>Русь і Галицько-Волинська держава</a:t>
            </a:r>
            <a:endParaRPr lang="ru-RU" sz="2400" smtClean="0"/>
          </a:p>
        </p:txBody>
      </p:sp>
      <p:pic>
        <p:nvPicPr>
          <p:cNvPr id="44034" name="Picture 2" descr="ÐÐ¸ÑÐ²ÑÑÐºÐ° Ð´ÐµÑÐ¶Ð°Ð²Ð° (1054-1132 ÑÑ.)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2425" y="1409700"/>
            <a:ext cx="4017963" cy="5029200"/>
          </a:xfrm>
        </p:spPr>
      </p:pic>
      <p:sp>
        <p:nvSpPr>
          <p:cNvPr id="44035" name="TextBox 4"/>
          <p:cNvSpPr txBox="1">
            <a:spLocks noChangeArrowheads="1"/>
          </p:cNvSpPr>
          <p:nvPr/>
        </p:nvSpPr>
        <p:spPr bwMode="auto">
          <a:xfrm>
            <a:off x="595313" y="6459538"/>
            <a:ext cx="2444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Century Gothic" pitchFamily="34" charset="0"/>
              </a:rPr>
              <a:t>Карта Київської Русі</a:t>
            </a:r>
            <a:endParaRPr lang="ru-RU">
              <a:latin typeface="Century Gothic" pitchFamily="34" charset="0"/>
            </a:endParaRPr>
          </a:p>
        </p:txBody>
      </p:sp>
      <p:sp>
        <p:nvSpPr>
          <p:cNvPr id="44036" name="TextBox 6"/>
          <p:cNvSpPr txBox="1">
            <a:spLocks noChangeArrowheads="1"/>
          </p:cNvSpPr>
          <p:nvPr/>
        </p:nvSpPr>
        <p:spPr bwMode="auto">
          <a:xfrm>
            <a:off x="6572250" y="6459538"/>
            <a:ext cx="185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entury Gothic" pitchFamily="34" charset="0"/>
            </a:endParaRPr>
          </a:p>
        </p:txBody>
      </p:sp>
      <p:pic>
        <p:nvPicPr>
          <p:cNvPr id="44037" name="Picture 2" descr="Картинки по запросу володимир великий па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89700" y="1409700"/>
            <a:ext cx="3748088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8" name="TextBox 2"/>
          <p:cNvSpPr txBox="1">
            <a:spLocks noChangeArrowheads="1"/>
          </p:cNvSpPr>
          <p:nvPr/>
        </p:nvSpPr>
        <p:spPr bwMode="auto">
          <a:xfrm>
            <a:off x="6489700" y="6137275"/>
            <a:ext cx="50673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Century Gothic" pitchFamily="34" charset="0"/>
              </a:rPr>
              <a:t>Пам’ятник Володимиру Великому, архітектор</a:t>
            </a:r>
            <a:r>
              <a:rPr lang="en-US">
                <a:latin typeface="Century Gothic" pitchFamily="34" charset="0"/>
              </a:rPr>
              <a:t>: </a:t>
            </a:r>
            <a:r>
              <a:rPr lang="ru-RU">
                <a:latin typeface="Century Gothic" pitchFamily="34" charset="0"/>
              </a:rPr>
              <a:t>Тон О., м. Ки</a:t>
            </a:r>
            <a:r>
              <a:rPr lang="uk-UA">
                <a:latin typeface="Century Gothic" pitchFamily="34" charset="0"/>
              </a:rPr>
              <a:t>ї</a:t>
            </a:r>
            <a:r>
              <a:rPr lang="ru-RU">
                <a:latin typeface="Century Gothic" pitchFamily="34" charset="0"/>
              </a:rPr>
              <a:t>в, 1853</a:t>
            </a:r>
            <a:r>
              <a:rPr lang="uk-UA">
                <a:latin typeface="Century Gothic" pitchFamily="34" charset="0"/>
              </a:rPr>
              <a:t> </a:t>
            </a:r>
            <a:endParaRPr lang="ru-RU">
              <a:latin typeface="Century Gothic" pitchFamily="34" charset="0"/>
            </a:endParaRPr>
          </a:p>
        </p:txBody>
      </p:sp>
      <p:sp>
        <p:nvSpPr>
          <p:cNvPr id="44039" name="TextBox 7"/>
          <p:cNvSpPr txBox="1">
            <a:spLocks noChangeArrowheads="1"/>
          </p:cNvSpPr>
          <p:nvPr/>
        </p:nvSpPr>
        <p:spPr bwMode="auto">
          <a:xfrm>
            <a:off x="0" y="220663"/>
            <a:ext cx="672623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 b="1">
                <a:latin typeface="Century Gothic" pitchFamily="34" charset="0"/>
              </a:rPr>
              <a:t>Етапи української державності</a:t>
            </a:r>
            <a:endParaRPr lang="ru-RU" sz="3200" b="1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505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5059" name="Picture 4" descr="ÐÐ°ÑÑÐ¸Ð½ÐºÐ¸ Ð¿Ð¾ Ð·Ð°Ð¿ÑÐ¾ÑÑ &quot;ÐºÐ°ÑÑÐ° Ð³Ð°Ð»Ð¸ÑÑÐºÐ¾-Ð²Ð¾Ð»Ð¸Ð½ÑÑÐºÐ¾Ð³Ð¾ ÐºÐ½ÑÐ·ÑÐ²ÑÑÐ²Ð°&quot;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925" y="239713"/>
            <a:ext cx="6016625" cy="592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Box 4"/>
          <p:cNvSpPr txBox="1">
            <a:spLocks noChangeArrowheads="1"/>
          </p:cNvSpPr>
          <p:nvPr/>
        </p:nvSpPr>
        <p:spPr bwMode="auto">
          <a:xfrm>
            <a:off x="869950" y="6248400"/>
            <a:ext cx="47069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Century Gothic" pitchFamily="34" charset="0"/>
              </a:rPr>
              <a:t>Карта Галицько-Волинського князівства</a:t>
            </a:r>
            <a:endParaRPr lang="ru-RU">
              <a:latin typeface="Century Gothic" pitchFamily="34" charset="0"/>
            </a:endParaRPr>
          </a:p>
          <a:p>
            <a:endParaRPr lang="ru-RU">
              <a:latin typeface="Century Gothic" pitchFamily="34" charset="0"/>
            </a:endParaRPr>
          </a:p>
        </p:txBody>
      </p:sp>
      <p:pic>
        <p:nvPicPr>
          <p:cNvPr id="45061" name="Picture 2" descr="https://upload.wikimedia.org/wikipedia/commons/5/52/Boleslav_Trojdenovi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38913" y="239713"/>
            <a:ext cx="5522912" cy="592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TextBox 5"/>
          <p:cNvSpPr txBox="1">
            <a:spLocks noChangeArrowheads="1"/>
          </p:cNvSpPr>
          <p:nvPr/>
        </p:nvSpPr>
        <p:spPr bwMode="auto">
          <a:xfrm>
            <a:off x="7877175" y="6251575"/>
            <a:ext cx="28463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Century Gothic" pitchFamily="34" charset="0"/>
              </a:rPr>
              <a:t>Печатка Юрія Львовича</a:t>
            </a:r>
            <a:endParaRPr lang="ru-RU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>
          <a:xfrm>
            <a:off x="823913" y="177800"/>
            <a:ext cx="9404350" cy="1401763"/>
          </a:xfrm>
        </p:spPr>
        <p:txBody>
          <a:bodyPr/>
          <a:lstStyle/>
          <a:p>
            <a:pPr eaLnBrk="1" hangingPunct="1"/>
            <a:r>
              <a:rPr lang="uk-UA" sz="2400" smtClean="0"/>
              <a:t>Гетьманщина</a:t>
            </a:r>
            <a:endParaRPr lang="ru-RU" smtClean="0"/>
          </a:p>
        </p:txBody>
      </p:sp>
      <p:sp>
        <p:nvSpPr>
          <p:cNvPr id="4608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6083" name="Picture 2" descr="http://ukrvurdalak.narod.ru/map_of_Zaporizian_Sich_XVI-XV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3913" y="792163"/>
            <a:ext cx="9874250" cy="593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>
          <a:xfrm>
            <a:off x="96838" y="169863"/>
            <a:ext cx="9405937" cy="1400175"/>
          </a:xfrm>
        </p:spPr>
        <p:txBody>
          <a:bodyPr/>
          <a:lstStyle/>
          <a:p>
            <a:pPr eaLnBrk="1" hangingPunct="1"/>
            <a:r>
              <a:rPr lang="uk-UA" sz="2400" smtClean="0"/>
              <a:t>УНР, Українська Держава та ЗУНР</a:t>
            </a:r>
            <a:endParaRPr lang="ru-RU" sz="2400" smtClean="0"/>
          </a:p>
        </p:txBody>
      </p:sp>
      <p:sp>
        <p:nvSpPr>
          <p:cNvPr id="4710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7107" name="Picture 2" descr="http://ck.ridna.ua/wp-content/uploads/2015/10/carte_de_ukraine_19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6888" y="1114425"/>
            <a:ext cx="6381750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Box 3"/>
          <p:cNvSpPr txBox="1">
            <a:spLocks noChangeArrowheads="1"/>
          </p:cNvSpPr>
          <p:nvPr/>
        </p:nvSpPr>
        <p:spPr bwMode="auto">
          <a:xfrm>
            <a:off x="5576888" y="5959475"/>
            <a:ext cx="638175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Карта України представлена делегацією УНР на Паризькій мирній конференції, 1919</a:t>
            </a:r>
          </a:p>
          <a:p>
            <a:endParaRPr lang="ru-RU">
              <a:latin typeface="Century Gothic" pitchFamily="34" charset="0"/>
            </a:endParaRPr>
          </a:p>
        </p:txBody>
      </p:sp>
      <p:sp>
        <p:nvSpPr>
          <p:cNvPr id="47109" name="TextBox 4"/>
          <p:cNvSpPr txBox="1">
            <a:spLocks noChangeArrowheads="1"/>
          </p:cNvSpPr>
          <p:nvPr/>
        </p:nvSpPr>
        <p:spPr bwMode="auto">
          <a:xfrm>
            <a:off x="252413" y="6024563"/>
            <a:ext cx="45815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Century Gothic" pitchFamily="34" charset="0"/>
              </a:rPr>
              <a:t>Пам’ятник Михайлові Грушевському, архітектор</a:t>
            </a:r>
            <a:r>
              <a:rPr lang="en-US">
                <a:latin typeface="Century Gothic" pitchFamily="34" charset="0"/>
              </a:rPr>
              <a:t>: </a:t>
            </a:r>
            <a:r>
              <a:rPr lang="ru-RU">
                <a:latin typeface="Century Gothic" pitchFamily="34" charset="0"/>
              </a:rPr>
              <a:t>Каменщик В., м. Ль</a:t>
            </a:r>
            <a:r>
              <a:rPr lang="uk-UA">
                <a:latin typeface="Century Gothic" pitchFamily="34" charset="0"/>
              </a:rPr>
              <a:t>вів, 1994</a:t>
            </a:r>
            <a:endParaRPr lang="ru-RU">
              <a:latin typeface="Century Gothic" pitchFamily="34" charset="0"/>
            </a:endParaRPr>
          </a:p>
        </p:txBody>
      </p:sp>
      <p:pic>
        <p:nvPicPr>
          <p:cNvPr id="47110" name="Picture 2" descr="Пам'ятник Грушевському Льві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8" y="1117600"/>
            <a:ext cx="3332162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title"/>
          </p:nvPr>
        </p:nvSpPr>
        <p:spPr>
          <a:xfrm>
            <a:off x="984250" y="209550"/>
            <a:ext cx="9404350" cy="1400175"/>
          </a:xfrm>
        </p:spPr>
        <p:txBody>
          <a:bodyPr/>
          <a:lstStyle/>
          <a:p>
            <a:pPr eaLnBrk="1" hangingPunct="1"/>
            <a:r>
              <a:rPr lang="uk-UA" sz="2400" smtClean="0"/>
              <a:t>Сучасна незалежна Україна</a:t>
            </a:r>
            <a:endParaRPr lang="ru-RU" sz="2400" smtClean="0"/>
          </a:p>
        </p:txBody>
      </p:sp>
      <p:sp>
        <p:nvSpPr>
          <p:cNvPr id="4813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8131" name="Picture 3" descr="C:\Users\Sergey\Desktop\Без имени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4250" y="923925"/>
            <a:ext cx="8864600" cy="576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title"/>
          </p:nvPr>
        </p:nvSpPr>
        <p:spPr>
          <a:xfrm>
            <a:off x="0" y="271463"/>
            <a:ext cx="9404350" cy="1400175"/>
          </a:xfrm>
        </p:spPr>
        <p:txBody>
          <a:bodyPr/>
          <a:lstStyle/>
          <a:p>
            <a:pPr eaLnBrk="1" hangingPunct="1"/>
            <a:r>
              <a:rPr lang="uk-UA" sz="2400" smtClean="0"/>
              <a:t>Соціополітика</a:t>
            </a:r>
            <a:endParaRPr lang="ru-RU" sz="2400" smtClean="0"/>
          </a:p>
        </p:txBody>
      </p:sp>
      <p:sp>
        <p:nvSpPr>
          <p:cNvPr id="49154" name="Объект 2"/>
          <p:cNvSpPr>
            <a:spLocks noGrp="1"/>
          </p:cNvSpPr>
          <p:nvPr>
            <p:ph idx="1"/>
          </p:nvPr>
        </p:nvSpPr>
        <p:spPr>
          <a:xfrm>
            <a:off x="14288" y="681038"/>
            <a:ext cx="8945562" cy="4194175"/>
          </a:xfrm>
        </p:spPr>
        <p:txBody>
          <a:bodyPr/>
          <a:lstStyle/>
          <a:p>
            <a:pPr marL="0" indent="0" eaLnBrk="1" hangingPunct="1">
              <a:buFont typeface="Wingdings 3" pitchFamily="18" charset="2"/>
              <a:buNone/>
            </a:pPr>
            <a:endParaRPr lang="ru-RU" smtClean="0"/>
          </a:p>
        </p:txBody>
      </p:sp>
      <p:sp>
        <p:nvSpPr>
          <p:cNvPr id="49155" name="TextBox 3"/>
          <p:cNvSpPr txBox="1">
            <a:spLocks noChangeArrowheads="1"/>
          </p:cNvSpPr>
          <p:nvPr/>
        </p:nvSpPr>
        <p:spPr bwMode="auto">
          <a:xfrm>
            <a:off x="3019425" y="971550"/>
            <a:ext cx="7870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b="1">
                <a:latin typeface="Century Gothic" pitchFamily="34" charset="0"/>
              </a:rPr>
              <a:t>Соціальні верстви Київської Русі</a:t>
            </a:r>
            <a:endParaRPr lang="ru-RU" sz="2800" b="1">
              <a:latin typeface="Century Gothic" pitchFamily="34" charset="0"/>
            </a:endParaRPr>
          </a:p>
        </p:txBody>
      </p:sp>
      <p:pic>
        <p:nvPicPr>
          <p:cNvPr id="49156" name="Picture 2" descr="Картинки по запросу князь київсь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2081213"/>
            <a:ext cx="3008312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4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0450" y="2081213"/>
            <a:ext cx="29813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6" descr="Картинки по запросу бояри київської русі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36888" y="2081213"/>
            <a:ext cx="308927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9" name="Picture 8" descr="https://geomap.com.ua/images/uh7a/7_19/27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36063" y="2081213"/>
            <a:ext cx="31432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0" name="TextBox 4"/>
          <p:cNvSpPr txBox="1">
            <a:spLocks noChangeArrowheads="1"/>
          </p:cNvSpPr>
          <p:nvPr/>
        </p:nvSpPr>
        <p:spPr bwMode="auto">
          <a:xfrm>
            <a:off x="1165225" y="6488113"/>
            <a:ext cx="7064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Century Gothic" pitchFamily="34" charset="0"/>
              </a:rPr>
              <a:t>Князі</a:t>
            </a:r>
            <a:endParaRPr lang="ru-RU">
              <a:latin typeface="Century Gothic" pitchFamily="34" charset="0"/>
            </a:endParaRPr>
          </a:p>
        </p:txBody>
      </p:sp>
      <p:sp>
        <p:nvSpPr>
          <p:cNvPr id="49161" name="TextBox 5"/>
          <p:cNvSpPr txBox="1">
            <a:spLocks noChangeArrowheads="1"/>
          </p:cNvSpPr>
          <p:nvPr/>
        </p:nvSpPr>
        <p:spPr bwMode="auto">
          <a:xfrm>
            <a:off x="4052888" y="6488113"/>
            <a:ext cx="8683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Century Gothic" pitchFamily="34" charset="0"/>
              </a:rPr>
              <a:t>Бояри</a:t>
            </a:r>
            <a:endParaRPr lang="ru-RU">
              <a:latin typeface="Century Gothic" pitchFamily="34" charset="0"/>
            </a:endParaRPr>
          </a:p>
        </p:txBody>
      </p:sp>
      <p:sp>
        <p:nvSpPr>
          <p:cNvPr id="49162" name="TextBox 6"/>
          <p:cNvSpPr txBox="1">
            <a:spLocks noChangeArrowheads="1"/>
          </p:cNvSpPr>
          <p:nvPr/>
        </p:nvSpPr>
        <p:spPr bwMode="auto">
          <a:xfrm>
            <a:off x="7104063" y="6488113"/>
            <a:ext cx="1620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Century Gothic" pitchFamily="34" charset="0"/>
              </a:rPr>
              <a:t>Дружинники</a:t>
            </a:r>
            <a:endParaRPr lang="ru-RU">
              <a:latin typeface="Century Gothic" pitchFamily="34" charset="0"/>
            </a:endParaRPr>
          </a:p>
        </p:txBody>
      </p:sp>
      <p:sp>
        <p:nvSpPr>
          <p:cNvPr id="49163" name="TextBox 7"/>
          <p:cNvSpPr txBox="1">
            <a:spLocks noChangeArrowheads="1"/>
          </p:cNvSpPr>
          <p:nvPr/>
        </p:nvSpPr>
        <p:spPr bwMode="auto">
          <a:xfrm>
            <a:off x="10071100" y="6488113"/>
            <a:ext cx="1273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Century Gothic" pitchFamily="34" charset="0"/>
              </a:rPr>
              <a:t>Городяни</a:t>
            </a:r>
            <a:endParaRPr lang="ru-RU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2530" name="Объект 2"/>
          <p:cNvSpPr>
            <a:spLocks noGrp="1"/>
          </p:cNvSpPr>
          <p:nvPr>
            <p:ph idx="1"/>
          </p:nvPr>
        </p:nvSpPr>
        <p:spPr>
          <a:xfrm>
            <a:off x="989013" y="2295525"/>
            <a:ext cx="9582150" cy="4195763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Wingdings 3" pitchFamily="18" charset="2"/>
              <a:buNone/>
            </a:pPr>
            <a:r>
              <a:rPr lang="uk-UA" sz="2400" smtClean="0"/>
              <a:t>Предметом курсу є </a:t>
            </a:r>
            <a:r>
              <a:rPr lang="uk-UA" sz="2400" i="1" smtClean="0"/>
              <a:t>українська держава </a:t>
            </a:r>
            <a:r>
              <a:rPr lang="uk-UA" sz="2400" smtClean="0"/>
              <a:t>в широкому розумінні цього слова. </a:t>
            </a:r>
            <a:endParaRPr lang="uk-UA" sz="2400" smtClean="0">
              <a:latin typeface="Arial" charset="0"/>
            </a:endParaRPr>
          </a:p>
          <a:p>
            <a:pPr marL="0" indent="0" eaLnBrk="1" hangingPunct="1">
              <a:lnSpc>
                <a:spcPct val="150000"/>
              </a:lnSpc>
              <a:buFont typeface="Wingdings 3" pitchFamily="18" charset="2"/>
              <a:buNone/>
            </a:pPr>
            <a:r>
              <a:rPr lang="uk-UA" sz="2400" smtClean="0"/>
              <a:t>В більш вузькому значенні – розглядається як вивчення держави, органів та інституцій через які державне життя функціонує; дослідження основних етапів формування української державності та їх особливостей та ін.</a:t>
            </a:r>
            <a:endParaRPr lang="ru-RU" sz="2400" smtClean="0"/>
          </a:p>
          <a:p>
            <a:pPr marL="0" indent="0" eaLnBrk="1" hangingPunct="1"/>
            <a:endParaRPr lang="ru-RU" smtClean="0"/>
          </a:p>
        </p:txBody>
      </p:sp>
      <p:sp>
        <p:nvSpPr>
          <p:cNvPr id="22531" name="TextBox 4"/>
          <p:cNvSpPr txBox="1">
            <a:spLocks noChangeArrowheads="1"/>
          </p:cNvSpPr>
          <p:nvPr/>
        </p:nvSpPr>
        <p:spPr bwMode="auto">
          <a:xfrm>
            <a:off x="4481513" y="6397625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entury Gothic" pitchFamily="34" charset="0"/>
            </a:endParaRPr>
          </a:p>
        </p:txBody>
      </p:sp>
      <p:pic>
        <p:nvPicPr>
          <p:cNvPr id="22532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69313" y="2836863"/>
            <a:ext cx="6357937" cy="414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>
          <a:xfrm>
            <a:off x="147638" y="415925"/>
            <a:ext cx="9404350" cy="1400175"/>
          </a:xfrm>
        </p:spPr>
        <p:txBody>
          <a:bodyPr/>
          <a:lstStyle/>
          <a:p>
            <a:pPr eaLnBrk="1" hangingPunct="1"/>
            <a:r>
              <a:rPr lang="uk-UA" sz="2400" smtClean="0"/>
              <a:t>Українська етнополітика</a:t>
            </a:r>
            <a:endParaRPr lang="ru-RU" sz="2400" smtClean="0"/>
          </a:p>
        </p:txBody>
      </p:sp>
      <p:sp>
        <p:nvSpPr>
          <p:cNvPr id="50178" name="Объект 2"/>
          <p:cNvSpPr>
            <a:spLocks noGrp="1"/>
          </p:cNvSpPr>
          <p:nvPr>
            <p:ph idx="1"/>
          </p:nvPr>
        </p:nvSpPr>
        <p:spPr>
          <a:xfrm>
            <a:off x="0" y="1030288"/>
            <a:ext cx="12106275" cy="4195762"/>
          </a:xfrm>
        </p:spPr>
        <p:txBody>
          <a:bodyPr/>
          <a:lstStyle/>
          <a:p>
            <a:pPr marL="0" indent="0" eaLnBrk="1" hangingPunct="1">
              <a:buFont typeface="Wingdings 3" pitchFamily="18" charset="2"/>
              <a:buNone/>
            </a:pPr>
            <a:endParaRPr lang="ru-RU" sz="1800" smtClean="0"/>
          </a:p>
        </p:txBody>
      </p:sp>
      <p:sp>
        <p:nvSpPr>
          <p:cNvPr id="50179" name="TextBox 3"/>
          <p:cNvSpPr txBox="1">
            <a:spLocks noChangeArrowheads="1"/>
          </p:cNvSpPr>
          <p:nvPr/>
        </p:nvSpPr>
        <p:spPr bwMode="auto">
          <a:xfrm>
            <a:off x="2325688" y="1398588"/>
            <a:ext cx="74549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800" b="1">
                <a:latin typeface="Century Gothic" pitchFamily="34" charset="0"/>
              </a:rPr>
              <a:t>Національний склад населення України</a:t>
            </a:r>
            <a:endParaRPr lang="ru-RU" sz="2800" b="1">
              <a:latin typeface="Century Gothic" pitchFamily="34" charset="0"/>
            </a:endParaRPr>
          </a:p>
        </p:txBody>
      </p:sp>
      <p:pic>
        <p:nvPicPr>
          <p:cNvPr id="50180" name="Picture 2" descr="Картинки по запросу українці в національному одяз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8" y="2492375"/>
            <a:ext cx="2795587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TextBox 4"/>
          <p:cNvSpPr txBox="1">
            <a:spLocks noChangeArrowheads="1"/>
          </p:cNvSpPr>
          <p:nvPr/>
        </p:nvSpPr>
        <p:spPr bwMode="auto">
          <a:xfrm>
            <a:off x="973138" y="6324600"/>
            <a:ext cx="11445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Century Gothic" pitchFamily="34" charset="0"/>
              </a:rPr>
              <a:t>Українці</a:t>
            </a:r>
            <a:endParaRPr lang="ru-RU">
              <a:latin typeface="Century Gothic" pitchFamily="34" charset="0"/>
            </a:endParaRPr>
          </a:p>
        </p:txBody>
      </p:sp>
      <p:pic>
        <p:nvPicPr>
          <p:cNvPr id="50182" name="Picture 6" descr="Картинки по запросу поляки в национальных костюмах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28975" y="2487613"/>
            <a:ext cx="2562225" cy="369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3" name="TextBox 5"/>
          <p:cNvSpPr txBox="1">
            <a:spLocks noChangeArrowheads="1"/>
          </p:cNvSpPr>
          <p:nvPr/>
        </p:nvSpPr>
        <p:spPr bwMode="auto">
          <a:xfrm>
            <a:off x="4019550" y="6324600"/>
            <a:ext cx="981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Century Gothic" pitchFamily="34" charset="0"/>
              </a:rPr>
              <a:t>Поляки</a:t>
            </a:r>
            <a:endParaRPr lang="ru-RU">
              <a:latin typeface="Century Gothic" pitchFamily="34" charset="0"/>
            </a:endParaRPr>
          </a:p>
        </p:txBody>
      </p:sp>
      <p:pic>
        <p:nvPicPr>
          <p:cNvPr id="50184" name="Picture 8" descr="Картинки по запросу евреи в национальных костюмах"/>
          <p:cNvPicPr>
            <a:picLocks noChangeAspect="1" noChangeArrowheads="1"/>
          </p:cNvPicPr>
          <p:nvPr/>
        </p:nvPicPr>
        <p:blipFill>
          <a:blip r:embed="rId4"/>
          <a:srcRect b="-668"/>
          <a:stretch>
            <a:fillRect/>
          </a:stretch>
        </p:blipFill>
        <p:spPr bwMode="auto">
          <a:xfrm>
            <a:off x="6076950" y="2487613"/>
            <a:ext cx="2484438" cy="369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5" name="TextBox 6"/>
          <p:cNvSpPr txBox="1">
            <a:spLocks noChangeArrowheads="1"/>
          </p:cNvSpPr>
          <p:nvPr/>
        </p:nvSpPr>
        <p:spPr bwMode="auto">
          <a:xfrm>
            <a:off x="6902450" y="6324600"/>
            <a:ext cx="833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Century Gothic" pitchFamily="34" charset="0"/>
              </a:rPr>
              <a:t>Євреї</a:t>
            </a:r>
            <a:endParaRPr lang="ru-RU">
              <a:latin typeface="Century Gothic" pitchFamily="34" charset="0"/>
            </a:endParaRPr>
          </a:p>
        </p:txBody>
      </p:sp>
      <p:pic>
        <p:nvPicPr>
          <p:cNvPr id="50186" name="Picture 10" descr="Картинки по запросу татары национальный костюм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847138" y="2459038"/>
            <a:ext cx="2611437" cy="365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7" name="TextBox 7"/>
          <p:cNvSpPr txBox="1">
            <a:spLocks noChangeArrowheads="1"/>
          </p:cNvSpPr>
          <p:nvPr/>
        </p:nvSpPr>
        <p:spPr bwMode="auto">
          <a:xfrm>
            <a:off x="9780588" y="6324600"/>
            <a:ext cx="9858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Century Gothic" pitchFamily="34" charset="0"/>
              </a:rPr>
              <a:t>Татари</a:t>
            </a:r>
            <a:endParaRPr lang="ru-RU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>
            <a:spLocks noGrp="1"/>
          </p:cNvSpPr>
          <p:nvPr>
            <p:ph type="title"/>
          </p:nvPr>
        </p:nvSpPr>
        <p:spPr>
          <a:xfrm>
            <a:off x="0" y="79375"/>
            <a:ext cx="9404350" cy="1400175"/>
          </a:xfrm>
        </p:spPr>
        <p:txBody>
          <a:bodyPr/>
          <a:lstStyle/>
          <a:p>
            <a:pPr eaLnBrk="1" hangingPunct="1"/>
            <a:r>
              <a:rPr lang="uk-UA" sz="2400" smtClean="0"/>
              <a:t>Геополітика</a:t>
            </a:r>
            <a:endParaRPr lang="ru-RU" sz="2400" smtClean="0"/>
          </a:p>
        </p:txBody>
      </p:sp>
      <p:sp>
        <p:nvSpPr>
          <p:cNvPr id="51202" name="Объект 2"/>
          <p:cNvSpPr>
            <a:spLocks noGrp="1"/>
          </p:cNvSpPr>
          <p:nvPr>
            <p:ph idx="1"/>
          </p:nvPr>
        </p:nvSpPr>
        <p:spPr>
          <a:xfrm>
            <a:off x="6962775" y="1204913"/>
            <a:ext cx="5229225" cy="4195762"/>
          </a:xfrm>
        </p:spPr>
        <p:txBody>
          <a:bodyPr/>
          <a:lstStyle/>
          <a:p>
            <a:pPr marL="0" indent="0" eaLnBrk="1" hangingPunct="1">
              <a:buFont typeface="Wingdings 3" pitchFamily="18" charset="2"/>
              <a:buNone/>
            </a:pPr>
            <a:endParaRPr lang="ru-RU" smtClean="0"/>
          </a:p>
        </p:txBody>
      </p:sp>
      <p:pic>
        <p:nvPicPr>
          <p:cNvPr id="51203" name="Picture 2" descr="cs_evropa_20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3763" y="228600"/>
            <a:ext cx="7605712" cy="645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>
          <a:xfrm>
            <a:off x="1679575" y="2782888"/>
            <a:ext cx="9404350" cy="1400175"/>
          </a:xfrm>
        </p:spPr>
        <p:txBody>
          <a:bodyPr/>
          <a:lstStyle/>
          <a:p>
            <a:pPr eaLnBrk="1" hangingPunct="1"/>
            <a:r>
              <a:rPr lang="uk-UA" sz="6600" smtClean="0"/>
              <a:t>ДЯКУЄМО ЗА УВАГУ</a:t>
            </a:r>
            <a:endParaRPr lang="ru-RU" sz="6600" smtClean="0"/>
          </a:p>
        </p:txBody>
      </p:sp>
      <p:sp>
        <p:nvSpPr>
          <p:cNvPr id="52226" name="Объект 2"/>
          <p:cNvSpPr>
            <a:spLocks noGrp="1"/>
          </p:cNvSpPr>
          <p:nvPr>
            <p:ph idx="1"/>
          </p:nvPr>
        </p:nvSpPr>
        <p:spPr>
          <a:xfrm>
            <a:off x="5903913" y="6954838"/>
            <a:ext cx="8947150" cy="41957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5787" cy="576263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None/>
              <a:defRPr/>
            </a:pPr>
            <a:endParaRPr lang="ru-RU" dirty="0"/>
          </a:p>
        </p:txBody>
      </p:sp>
      <p:sp>
        <p:nvSpPr>
          <p:cNvPr id="23555" name="Объект 5"/>
          <p:cNvSpPr>
            <a:spLocks noGrp="1"/>
          </p:cNvSpPr>
          <p:nvPr>
            <p:ph sz="half" idx="2"/>
          </p:nvPr>
        </p:nvSpPr>
        <p:spPr>
          <a:xfrm>
            <a:off x="1103313" y="2514600"/>
            <a:ext cx="4395787" cy="3741738"/>
          </a:xfrm>
        </p:spPr>
        <p:txBody>
          <a:bodyPr/>
          <a:lstStyle/>
          <a:p>
            <a:pPr eaLnBrk="1" hangingPunct="1"/>
            <a:r>
              <a:rPr lang="uk-UA" sz="2000" b="1" smtClean="0"/>
              <a:t>Типи державного у</a:t>
            </a:r>
            <a:r>
              <a:rPr lang="uk-UA" sz="2000" b="1" smtClean="0">
                <a:latin typeface="Arial" charset="0"/>
              </a:rPr>
              <a:t>строю</a:t>
            </a:r>
            <a:endParaRPr lang="uk-UA" sz="2000" smtClean="0">
              <a:latin typeface="Arial" charset="0"/>
            </a:endParaRPr>
          </a:p>
          <a:p>
            <a:pPr eaLnBrk="1" hangingPunct="1"/>
            <a:endParaRPr lang="uk-UA" sz="2000" smtClean="0"/>
          </a:p>
          <a:p>
            <a:pPr eaLnBrk="1" hangingPunct="1"/>
            <a:r>
              <a:rPr lang="uk-UA" sz="2000" b="1" smtClean="0"/>
              <a:t>Форма державного правління</a:t>
            </a:r>
            <a:r>
              <a:rPr lang="uk-UA" sz="2000" smtClean="0"/>
              <a:t> </a:t>
            </a:r>
          </a:p>
          <a:p>
            <a:pPr eaLnBrk="1" hangingPunct="1"/>
            <a:endParaRPr lang="uk-UA" sz="2000" smtClean="0"/>
          </a:p>
          <a:p>
            <a:pPr eaLnBrk="1" hangingPunct="1"/>
            <a:r>
              <a:rPr lang="uk-UA" sz="2000" b="1" smtClean="0"/>
              <a:t>Політичн</a:t>
            </a:r>
            <a:r>
              <a:rPr lang="uk-UA" sz="2000" b="1" smtClean="0">
                <a:latin typeface="Arial" charset="0"/>
              </a:rPr>
              <a:t>ий</a:t>
            </a:r>
            <a:r>
              <a:rPr lang="uk-UA" sz="2000" b="1" smtClean="0"/>
              <a:t> режим</a:t>
            </a:r>
            <a:endParaRPr lang="uk-UA" sz="2000" b="1" smtClean="0">
              <a:latin typeface="Arial" charset="0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uk-UA" smtClean="0"/>
              <a:t> 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5654675" y="1905000"/>
            <a:ext cx="4395788" cy="576263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None/>
              <a:defRPr/>
            </a:pPr>
            <a:endParaRPr lang="ru-RU"/>
          </a:p>
        </p:txBody>
      </p:sp>
      <p:sp>
        <p:nvSpPr>
          <p:cNvPr id="23557" name="Объект 7"/>
          <p:cNvSpPr>
            <a:spLocks noGrp="1"/>
          </p:cNvSpPr>
          <p:nvPr>
            <p:ph sz="quarter" idx="4"/>
          </p:nvPr>
        </p:nvSpPr>
        <p:spPr>
          <a:xfrm>
            <a:off x="5499100" y="2547938"/>
            <a:ext cx="4397375" cy="3741737"/>
          </a:xfrm>
        </p:spPr>
        <p:txBody>
          <a:bodyPr/>
          <a:lstStyle/>
          <a:p>
            <a:pPr marL="0" indent="0" eaLnBrk="1" hangingPunct="1">
              <a:buFont typeface="Wingdings 3" pitchFamily="18" charset="2"/>
              <a:buNone/>
            </a:pPr>
            <a:r>
              <a:rPr lang="uk-UA" sz="2000" smtClean="0">
                <a:latin typeface="Arial" charset="0"/>
              </a:rPr>
              <a:t>федерація, імперія, унітарна держава та ін.</a:t>
            </a:r>
            <a:endParaRPr lang="ru-RU" sz="2000" smtClean="0">
              <a:latin typeface="Arial" charset="0"/>
            </a:endParaRPr>
          </a:p>
          <a:p>
            <a:pPr marL="0" indent="0" eaLnBrk="1" hangingPunct="1">
              <a:buFont typeface="Wingdings 3" pitchFamily="18" charset="2"/>
              <a:buNone/>
            </a:pPr>
            <a:endParaRPr lang="uk-UA" sz="2000" smtClean="0">
              <a:latin typeface="Arial" charset="0"/>
            </a:endParaRPr>
          </a:p>
          <a:p>
            <a:pPr marL="0" indent="0" eaLnBrk="1" hangingPunct="1">
              <a:buFont typeface="Wingdings 3" pitchFamily="18" charset="2"/>
              <a:buNone/>
            </a:pPr>
            <a:r>
              <a:rPr lang="uk-UA" sz="2000" smtClean="0">
                <a:latin typeface="Arial" charset="0"/>
              </a:rPr>
              <a:t>монархія,  республіка</a:t>
            </a:r>
          </a:p>
          <a:p>
            <a:pPr marL="0" indent="0" eaLnBrk="1" hangingPunct="1">
              <a:buFont typeface="Wingdings 3" pitchFamily="18" charset="2"/>
              <a:buNone/>
            </a:pPr>
            <a:endParaRPr lang="uk-UA" sz="2000" smtClean="0">
              <a:latin typeface="Arial" charset="0"/>
            </a:endParaRPr>
          </a:p>
          <a:p>
            <a:pPr marL="0" indent="0" eaLnBrk="1" hangingPunct="1">
              <a:buFont typeface="Wingdings 3" pitchFamily="18" charset="2"/>
              <a:buNone/>
            </a:pPr>
            <a:r>
              <a:rPr lang="uk-UA" sz="2000" smtClean="0">
                <a:latin typeface="Arial" charset="0"/>
              </a:rPr>
              <a:t>демократичний або різні форми авторитарного режиму (диктатура, тоталітаризм та ін.</a:t>
            </a:r>
            <a:endParaRPr lang="ru-RU" sz="2000" smtClean="0">
              <a:latin typeface="Arial" charset="0"/>
            </a:endParaRPr>
          </a:p>
          <a:p>
            <a:pPr marL="0" indent="0" eaLnBrk="1" hangingPunct="1">
              <a:buFont typeface="Wingdings 3" pitchFamily="18" charset="2"/>
              <a:buNone/>
            </a:pPr>
            <a:endParaRPr lang="ru-RU" sz="2000" smtClean="0">
              <a:latin typeface="Arial" charset="0"/>
            </a:endParaRPr>
          </a:p>
        </p:txBody>
      </p:sp>
      <p:pic>
        <p:nvPicPr>
          <p:cNvPr id="23558" name="Рисунок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69313" y="2836863"/>
            <a:ext cx="6357937" cy="414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223838" y="260350"/>
            <a:ext cx="12853987" cy="1400175"/>
          </a:xfrm>
        </p:spPr>
        <p:txBody>
          <a:bodyPr/>
          <a:lstStyle/>
          <a:p>
            <a:pPr eaLnBrk="1" hangingPunct="1"/>
            <a:r>
              <a:rPr lang="uk-UA" sz="3200" b="1" smtClean="0"/>
              <a:t>Етапи державності на українських землях</a:t>
            </a:r>
            <a:endParaRPr lang="ru-RU" sz="3200" b="1" smtClean="0"/>
          </a:p>
        </p:txBody>
      </p:sp>
      <p:sp>
        <p:nvSpPr>
          <p:cNvPr id="24578" name="Объект 2"/>
          <p:cNvSpPr>
            <a:spLocks noGrp="1"/>
          </p:cNvSpPr>
          <p:nvPr>
            <p:ph idx="1"/>
          </p:nvPr>
        </p:nvSpPr>
        <p:spPr>
          <a:xfrm>
            <a:off x="223838" y="981075"/>
            <a:ext cx="7672387" cy="3917950"/>
          </a:xfrm>
        </p:spPr>
        <p:txBody>
          <a:bodyPr/>
          <a:lstStyle/>
          <a:p>
            <a:pPr marL="0" indent="0" eaLnBrk="1" hangingPunct="1">
              <a:buFont typeface="Wingdings 3" pitchFamily="18" charset="2"/>
              <a:buNone/>
            </a:pPr>
            <a:r>
              <a:rPr lang="ru-RU" sz="2400" smtClean="0"/>
              <a:t>Стародавні  державні утворення на території України </a:t>
            </a:r>
          </a:p>
          <a:p>
            <a:pPr marL="0" indent="0" eaLnBrk="1" hangingPunct="1"/>
            <a:endParaRPr lang="ru-RU" smtClean="0"/>
          </a:p>
        </p:txBody>
      </p:sp>
      <p:pic>
        <p:nvPicPr>
          <p:cNvPr id="24579" name="Picture 2" descr="ÐÐ°ÑÑÐ¸Ð½ÐºÐ¸ Ð¿Ð¾ Ð·Ð°Ð¿ÑÐ¾ÑÑ ÑÐºÑÑÑÑ ÐºÐ°ÑÑ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8" y="1993900"/>
            <a:ext cx="7067550" cy="486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4900" y="1993900"/>
            <a:ext cx="43815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Box 6"/>
          <p:cNvSpPr txBox="1">
            <a:spLocks noChangeArrowheads="1"/>
          </p:cNvSpPr>
          <p:nvPr/>
        </p:nvSpPr>
        <p:spPr bwMode="auto">
          <a:xfrm>
            <a:off x="7896225" y="5422900"/>
            <a:ext cx="46974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Century Gothic" pitchFamily="34" charset="0"/>
              </a:rPr>
              <a:t>Зображення кіммерійців на стародавній вазі</a:t>
            </a:r>
            <a:endParaRPr lang="ru-RU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0" y="452438"/>
            <a:ext cx="9404350" cy="14001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5602" name="Объект 4"/>
          <p:cNvSpPr>
            <a:spLocks noGrp="1"/>
          </p:cNvSpPr>
          <p:nvPr>
            <p:ph idx="1"/>
          </p:nvPr>
        </p:nvSpPr>
        <p:spPr>
          <a:xfrm>
            <a:off x="3244850" y="6142038"/>
            <a:ext cx="8947150" cy="4195762"/>
          </a:xfrm>
        </p:spPr>
        <p:txBody>
          <a:bodyPr/>
          <a:lstStyle/>
          <a:p>
            <a:pPr marL="0" indent="0" eaLnBrk="1" hangingPunct="1">
              <a:buFont typeface="Wingdings 3" pitchFamily="18" charset="2"/>
              <a:buNone/>
            </a:pPr>
            <a:r>
              <a:rPr lang="uk-UA" smtClean="0"/>
              <a:t>Скіфська золота пектораль</a:t>
            </a:r>
            <a:endParaRPr lang="ru-RU" smtClean="0"/>
          </a:p>
        </p:txBody>
      </p:sp>
      <p:pic>
        <p:nvPicPr>
          <p:cNvPr id="25603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1838" y="579438"/>
            <a:ext cx="7881937" cy="532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6626" name="Объект 2"/>
          <p:cNvSpPr>
            <a:spLocks noGrp="1"/>
          </p:cNvSpPr>
          <p:nvPr>
            <p:ph idx="1"/>
          </p:nvPr>
        </p:nvSpPr>
        <p:spPr>
          <a:xfrm>
            <a:off x="311150" y="5097463"/>
            <a:ext cx="8945563" cy="4195762"/>
          </a:xfrm>
        </p:spPr>
        <p:txBody>
          <a:bodyPr/>
          <a:lstStyle/>
          <a:p>
            <a:pPr marL="0" indent="0" eaLnBrk="1" hangingPunct="1">
              <a:buFont typeface="Wingdings 3" pitchFamily="18" charset="2"/>
              <a:buNone/>
            </a:pPr>
            <a:r>
              <a:rPr lang="uk-UA" smtClean="0"/>
              <a:t>Херсонес Таврійський </a:t>
            </a:r>
            <a:endParaRPr lang="ru-RU" smtClean="0"/>
          </a:p>
        </p:txBody>
      </p:sp>
      <p:pic>
        <p:nvPicPr>
          <p:cNvPr id="26627" name="Picture 2" descr="ÐÐ°ÑÑÐ¸Ð½ÐºÐ¸ Ð¿Ð¾ Ð·Ð°Ð¿ÑÐ¾ÑÑ ÑÐµÑÑÐ¾Ð½ÐµÑ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1150" y="1028700"/>
            <a:ext cx="11545888" cy="385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626600" cy="4195763"/>
          </a:xfrm>
        </p:spPr>
        <p:txBody>
          <a:bodyPr/>
          <a:lstStyle/>
          <a:p>
            <a:pPr marL="0" indent="0" eaLnBrk="1" hangingPunct="1">
              <a:buFont typeface="Wingdings 3" pitchFamily="18" charset="2"/>
              <a:buNone/>
            </a:pPr>
            <a:r>
              <a:rPr lang="uk-UA" sz="2400" smtClean="0"/>
              <a:t>Київська </a:t>
            </a:r>
            <a:r>
              <a:rPr lang="ru-RU" sz="2400" smtClean="0"/>
              <a:t> Рус</a:t>
            </a:r>
            <a:r>
              <a:rPr lang="uk-UA" sz="2400" smtClean="0"/>
              <a:t>ь</a:t>
            </a:r>
            <a:r>
              <a:rPr lang="ru-RU" sz="2400" smtClean="0"/>
              <a:t> та Галицько-Волинськ</a:t>
            </a:r>
            <a:r>
              <a:rPr lang="uk-UA" sz="2400" smtClean="0"/>
              <a:t>е</a:t>
            </a:r>
            <a:r>
              <a:rPr lang="ru-RU" sz="2400" smtClean="0"/>
              <a:t> князівств</a:t>
            </a:r>
            <a:r>
              <a:rPr lang="uk-UA" sz="2400" smtClean="0"/>
              <a:t>о</a:t>
            </a:r>
            <a:endParaRPr lang="ru-RU" sz="2400" smtClean="0"/>
          </a:p>
          <a:p>
            <a:pPr marL="0" indent="0" eaLnBrk="1" hangingPunct="1"/>
            <a:endParaRPr lang="ru-RU" smtClean="0"/>
          </a:p>
        </p:txBody>
      </p:sp>
      <p:pic>
        <p:nvPicPr>
          <p:cNvPr id="27651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188" y="1122363"/>
            <a:ext cx="5122862" cy="369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230188" y="5259388"/>
            <a:ext cx="52657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Century Gothic" pitchFamily="34" charset="0"/>
              </a:rPr>
              <a:t>Пам’ятник Ярославу Мудрому, архітектори</a:t>
            </a:r>
            <a:r>
              <a:rPr lang="en-US">
                <a:latin typeface="Century Gothic" pitchFamily="34" charset="0"/>
              </a:rPr>
              <a:t>: </a:t>
            </a:r>
            <a:r>
              <a:rPr lang="uk-UA">
                <a:latin typeface="Century Gothic" pitchFamily="34" charset="0"/>
              </a:rPr>
              <a:t>Кухаренко Р.,Лосицький Ю., м. Київ, 1</a:t>
            </a:r>
            <a:r>
              <a:rPr lang="en-US">
                <a:latin typeface="Century Gothic" pitchFamily="34" charset="0"/>
              </a:rPr>
              <a:t>99</a:t>
            </a:r>
            <a:r>
              <a:rPr lang="uk-UA">
                <a:latin typeface="Century Gothic" pitchFamily="34" charset="0"/>
              </a:rPr>
              <a:t>7</a:t>
            </a:r>
          </a:p>
        </p:txBody>
      </p:sp>
      <p:pic>
        <p:nvPicPr>
          <p:cNvPr id="27653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29338" y="1119188"/>
            <a:ext cx="5053012" cy="370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Box 5"/>
          <p:cNvSpPr txBox="1">
            <a:spLocks noChangeArrowheads="1"/>
          </p:cNvSpPr>
          <p:nvPr/>
        </p:nvSpPr>
        <p:spPr bwMode="auto">
          <a:xfrm>
            <a:off x="6129338" y="5259388"/>
            <a:ext cx="53863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Пам’ятник Данилу</a:t>
            </a:r>
            <a:r>
              <a:rPr lang="en-US">
                <a:latin typeface="Century Gothic" pitchFamily="34" charset="0"/>
              </a:rPr>
              <a:t> </a:t>
            </a:r>
            <a:r>
              <a:rPr lang="ru-RU">
                <a:latin typeface="Century Gothic" pitchFamily="34" charset="0"/>
              </a:rPr>
              <a:t>Галицькому, </a:t>
            </a:r>
            <a:r>
              <a:rPr lang="uk-UA">
                <a:latin typeface="Century Gothic" pitchFamily="34" charset="0"/>
              </a:rPr>
              <a:t>архітектор</a:t>
            </a:r>
            <a:r>
              <a:rPr lang="en-US">
                <a:latin typeface="Century Gothic" pitchFamily="34" charset="0"/>
              </a:rPr>
              <a:t>: </a:t>
            </a:r>
            <a:r>
              <a:rPr lang="ru-RU">
                <a:latin typeface="Century Gothic" pitchFamily="34" charset="0"/>
              </a:rPr>
              <a:t>Чурилик Я.</a:t>
            </a:r>
            <a:r>
              <a:rPr lang="en-US">
                <a:latin typeface="Century Gothic" pitchFamily="34" charset="0"/>
              </a:rPr>
              <a:t>,</a:t>
            </a:r>
            <a:r>
              <a:rPr lang="ru-RU">
                <a:latin typeface="Century Gothic" pitchFamily="34" charset="0"/>
              </a:rPr>
              <a:t> м. Львів, 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8674" name="Объект 2"/>
          <p:cNvSpPr>
            <a:spLocks noGrp="1"/>
          </p:cNvSpPr>
          <p:nvPr>
            <p:ph idx="1"/>
          </p:nvPr>
        </p:nvSpPr>
        <p:spPr>
          <a:xfrm>
            <a:off x="3717925" y="6191250"/>
            <a:ext cx="3260725" cy="4195763"/>
          </a:xfrm>
        </p:spPr>
        <p:txBody>
          <a:bodyPr/>
          <a:lstStyle/>
          <a:p>
            <a:pPr marL="0" indent="0" eaLnBrk="1" hangingPunct="1">
              <a:buFont typeface="Wingdings 3" pitchFamily="18" charset="2"/>
              <a:buNone/>
            </a:pPr>
            <a:r>
              <a:rPr lang="uk-UA" sz="2400" smtClean="0"/>
              <a:t>Софіївський собор</a:t>
            </a:r>
            <a:endParaRPr lang="ru-RU" sz="2400" smtClean="0"/>
          </a:p>
        </p:txBody>
      </p:sp>
      <p:pic>
        <p:nvPicPr>
          <p:cNvPr id="28675" name="Picture 2" descr="ÐÐ°ÑÑÐ¸Ð½ÐºÐ¸ Ð¿Ð¾ Ð·Ð°Ð¿ÑÐ¾ÑÑ ÑÐ¾ÑÑÑ ÐºÐ¸ÑÐ²ÑÑÐº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8313" y="303213"/>
            <a:ext cx="8442325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4939</TotalTime>
  <Words>422</Words>
  <Application>Microsoft Office PowerPoint</Application>
  <PresentationFormat>Произвольный</PresentationFormat>
  <Paragraphs>81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32</vt:i4>
      </vt:variant>
    </vt:vector>
  </HeadingPairs>
  <TitlesOfParts>
    <vt:vector size="40" baseType="lpstr">
      <vt:lpstr>Arial</vt:lpstr>
      <vt:lpstr>Century Gothic</vt:lpstr>
      <vt:lpstr>Wingdings 3</vt:lpstr>
      <vt:lpstr>Calibri</vt:lpstr>
      <vt:lpstr>Ион</vt:lpstr>
      <vt:lpstr>Ион</vt:lpstr>
      <vt:lpstr>Ион</vt:lpstr>
      <vt:lpstr>Ион</vt:lpstr>
      <vt:lpstr>Теоретичні засади курсу “Історія держави та права України”</vt:lpstr>
      <vt:lpstr>Слайд 2</vt:lpstr>
      <vt:lpstr>Слайд 3</vt:lpstr>
      <vt:lpstr>Слайд 4</vt:lpstr>
      <vt:lpstr>Етапи державності на українських землях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Русь і Галицько-Волинська держава</vt:lpstr>
      <vt:lpstr>Слайд 25</vt:lpstr>
      <vt:lpstr>Гетьманщина</vt:lpstr>
      <vt:lpstr>УНР, Українська Держава та ЗУНР</vt:lpstr>
      <vt:lpstr>Сучасна незалежна Україна</vt:lpstr>
      <vt:lpstr>Соціополітика</vt:lpstr>
      <vt:lpstr>Українська етнополітика</vt:lpstr>
      <vt:lpstr>Геополітика</vt:lpstr>
      <vt:lpstr>ДЯКУЄМО ЗА УВАГУ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Теоретичні засади курсу</dc:title>
  <dc:creator>Max Eremenko</dc:creator>
  <cp:lastModifiedBy>Admin</cp:lastModifiedBy>
  <cp:revision>99</cp:revision>
  <dcterms:created xsi:type="dcterms:W3CDTF">2019-10-03T16:54:01Z</dcterms:created>
  <dcterms:modified xsi:type="dcterms:W3CDTF">2019-11-16T22:09:15Z</dcterms:modified>
</cp:coreProperties>
</file>