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gi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4168"/>
    <a:srgbClr val="14A8A1"/>
    <a:srgbClr val="237D23"/>
    <a:srgbClr val="F1340E"/>
    <a:srgbClr val="FF4713"/>
    <a:srgbClr val="23E5DB"/>
    <a:srgbClr val="D7165F"/>
    <a:srgbClr val="F6BA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2004C3E-79A4-4077-B330-E002BD1E22E1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99BA687-1BDD-4CDC-AAD8-92FE66CD78B6}">
      <dgm:prSet/>
      <dgm:spPr/>
      <dgm:t>
        <a:bodyPr/>
        <a:lstStyle/>
        <a:p>
          <a:r>
            <a:rPr lang="ru-RU"/>
            <a:t>торгівля, тобто продаж товарів;</a:t>
          </a:r>
          <a:endParaRPr lang="en-US"/>
        </a:p>
      </dgm:t>
    </dgm:pt>
    <dgm:pt modelId="{661B7825-9B2A-42CC-A83E-35FECC5B6057}" type="parTrans" cxnId="{66232148-50EF-4248-BAEC-C8B1694A2705}">
      <dgm:prSet/>
      <dgm:spPr/>
      <dgm:t>
        <a:bodyPr/>
        <a:lstStyle/>
        <a:p>
          <a:endParaRPr lang="en-US"/>
        </a:p>
      </dgm:t>
    </dgm:pt>
    <dgm:pt modelId="{9CB75DB1-06B2-401D-B2C3-14A15C9F2C66}" type="sibTrans" cxnId="{66232148-50EF-4248-BAEC-C8B1694A2705}">
      <dgm:prSet/>
      <dgm:spPr/>
      <dgm:t>
        <a:bodyPr/>
        <a:lstStyle/>
        <a:p>
          <a:endParaRPr lang="en-US"/>
        </a:p>
      </dgm:t>
    </dgm:pt>
    <dgm:pt modelId="{A8B8001B-99F8-4A19-8B39-A5EF14C9FC35}">
      <dgm:prSet/>
      <dgm:spPr/>
      <dgm:t>
        <a:bodyPr/>
        <a:lstStyle/>
        <a:p>
          <a:r>
            <a:rPr lang="ru-RU"/>
            <a:t>пропозиція послуг;</a:t>
          </a:r>
          <a:endParaRPr lang="en-US"/>
        </a:p>
      </dgm:t>
    </dgm:pt>
    <dgm:pt modelId="{2EEF5C0D-6D27-49B6-927A-2AA4DB556212}" type="parTrans" cxnId="{EC8AB8A9-980A-43ED-A744-4461C38DC3D0}">
      <dgm:prSet/>
      <dgm:spPr/>
      <dgm:t>
        <a:bodyPr/>
        <a:lstStyle/>
        <a:p>
          <a:endParaRPr lang="en-US"/>
        </a:p>
      </dgm:t>
    </dgm:pt>
    <dgm:pt modelId="{B874CE10-A36C-4377-A234-3295A1AD8F40}" type="sibTrans" cxnId="{EC8AB8A9-980A-43ED-A744-4461C38DC3D0}">
      <dgm:prSet/>
      <dgm:spPr/>
      <dgm:t>
        <a:bodyPr/>
        <a:lstStyle/>
        <a:p>
          <a:endParaRPr lang="en-US"/>
        </a:p>
      </dgm:t>
    </dgm:pt>
    <dgm:pt modelId="{B2D0C98E-0FD6-4431-883C-85177D86DED1}">
      <dgm:prSet/>
      <dgm:spPr/>
      <dgm:t>
        <a:bodyPr/>
        <a:lstStyle/>
        <a:p>
          <a:r>
            <a:rPr lang="ru-RU"/>
            <a:t>бізнес на трафіку (сайтах).</a:t>
          </a:r>
          <a:endParaRPr lang="en-US"/>
        </a:p>
      </dgm:t>
    </dgm:pt>
    <dgm:pt modelId="{BBAAB2F3-61EB-4DF0-A2D4-965BF9AED160}" type="parTrans" cxnId="{F441E06F-1C6E-4370-8983-0B1BC5CFDBD3}">
      <dgm:prSet/>
      <dgm:spPr/>
      <dgm:t>
        <a:bodyPr/>
        <a:lstStyle/>
        <a:p>
          <a:endParaRPr lang="en-US"/>
        </a:p>
      </dgm:t>
    </dgm:pt>
    <dgm:pt modelId="{D7821E94-4538-4C54-87F9-8E2536069D8E}" type="sibTrans" cxnId="{F441E06F-1C6E-4370-8983-0B1BC5CFDBD3}">
      <dgm:prSet/>
      <dgm:spPr/>
      <dgm:t>
        <a:bodyPr/>
        <a:lstStyle/>
        <a:p>
          <a:endParaRPr lang="en-US"/>
        </a:p>
      </dgm:t>
    </dgm:pt>
    <dgm:pt modelId="{A1886A94-C39C-4406-926B-DC39D3A69795}" type="pres">
      <dgm:prSet presAssocID="{72004C3E-79A4-4077-B330-E002BD1E22E1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7D678B1A-F143-4F61-9699-A29714F5B359}" type="pres">
      <dgm:prSet presAssocID="{999BA687-1BDD-4CDC-AAD8-92FE66CD78B6}" presName="hierRoot1" presStyleCnt="0"/>
      <dgm:spPr/>
    </dgm:pt>
    <dgm:pt modelId="{DDEAA660-51C0-4C2B-8438-C5ECA6A77D30}" type="pres">
      <dgm:prSet presAssocID="{999BA687-1BDD-4CDC-AAD8-92FE66CD78B6}" presName="composite" presStyleCnt="0"/>
      <dgm:spPr/>
    </dgm:pt>
    <dgm:pt modelId="{A0FE4D89-469E-4212-AE06-458046F55F48}" type="pres">
      <dgm:prSet presAssocID="{999BA687-1BDD-4CDC-AAD8-92FE66CD78B6}" presName="background" presStyleLbl="node0" presStyleIdx="0" presStyleCnt="3"/>
      <dgm:spPr/>
    </dgm:pt>
    <dgm:pt modelId="{40A99EC8-6BE4-4497-A0FA-C1D25573DB54}" type="pres">
      <dgm:prSet presAssocID="{999BA687-1BDD-4CDC-AAD8-92FE66CD78B6}" presName="text" presStyleLbl="fgAcc0" presStyleIdx="0" presStyleCnt="3">
        <dgm:presLayoutVars>
          <dgm:chPref val="3"/>
        </dgm:presLayoutVars>
      </dgm:prSet>
      <dgm:spPr/>
    </dgm:pt>
    <dgm:pt modelId="{477816A1-3C8E-46FF-A357-DCA5C0432C34}" type="pres">
      <dgm:prSet presAssocID="{999BA687-1BDD-4CDC-AAD8-92FE66CD78B6}" presName="hierChild2" presStyleCnt="0"/>
      <dgm:spPr/>
    </dgm:pt>
    <dgm:pt modelId="{AD88D7C9-3BC8-4704-BD9F-D0E0F4067FB6}" type="pres">
      <dgm:prSet presAssocID="{A8B8001B-99F8-4A19-8B39-A5EF14C9FC35}" presName="hierRoot1" presStyleCnt="0"/>
      <dgm:spPr/>
    </dgm:pt>
    <dgm:pt modelId="{7B5D9A8B-E748-40FE-A8A5-BD13213B3D6C}" type="pres">
      <dgm:prSet presAssocID="{A8B8001B-99F8-4A19-8B39-A5EF14C9FC35}" presName="composite" presStyleCnt="0"/>
      <dgm:spPr/>
    </dgm:pt>
    <dgm:pt modelId="{6AA57EA4-A799-46FF-8867-F125C6C63AF6}" type="pres">
      <dgm:prSet presAssocID="{A8B8001B-99F8-4A19-8B39-A5EF14C9FC35}" presName="background" presStyleLbl="node0" presStyleIdx="1" presStyleCnt="3"/>
      <dgm:spPr/>
    </dgm:pt>
    <dgm:pt modelId="{3F05DE32-C3CA-4EF3-8BA9-23D045F8ACE3}" type="pres">
      <dgm:prSet presAssocID="{A8B8001B-99F8-4A19-8B39-A5EF14C9FC35}" presName="text" presStyleLbl="fgAcc0" presStyleIdx="1" presStyleCnt="3">
        <dgm:presLayoutVars>
          <dgm:chPref val="3"/>
        </dgm:presLayoutVars>
      </dgm:prSet>
      <dgm:spPr/>
    </dgm:pt>
    <dgm:pt modelId="{6C132478-637D-4D1D-A323-8AE6BE967B66}" type="pres">
      <dgm:prSet presAssocID="{A8B8001B-99F8-4A19-8B39-A5EF14C9FC35}" presName="hierChild2" presStyleCnt="0"/>
      <dgm:spPr/>
    </dgm:pt>
    <dgm:pt modelId="{C9AC51BC-D337-4851-A2E7-FA1C154BF963}" type="pres">
      <dgm:prSet presAssocID="{B2D0C98E-0FD6-4431-883C-85177D86DED1}" presName="hierRoot1" presStyleCnt="0"/>
      <dgm:spPr/>
    </dgm:pt>
    <dgm:pt modelId="{55B5C877-8E15-4AC4-B07A-423ABE546752}" type="pres">
      <dgm:prSet presAssocID="{B2D0C98E-0FD6-4431-883C-85177D86DED1}" presName="composite" presStyleCnt="0"/>
      <dgm:spPr/>
    </dgm:pt>
    <dgm:pt modelId="{7FD06341-CA19-4517-B2FB-81BEC4593619}" type="pres">
      <dgm:prSet presAssocID="{B2D0C98E-0FD6-4431-883C-85177D86DED1}" presName="background" presStyleLbl="node0" presStyleIdx="2" presStyleCnt="3"/>
      <dgm:spPr/>
    </dgm:pt>
    <dgm:pt modelId="{21876D90-27A0-4393-BC2D-E5C90D8063EB}" type="pres">
      <dgm:prSet presAssocID="{B2D0C98E-0FD6-4431-883C-85177D86DED1}" presName="text" presStyleLbl="fgAcc0" presStyleIdx="2" presStyleCnt="3">
        <dgm:presLayoutVars>
          <dgm:chPref val="3"/>
        </dgm:presLayoutVars>
      </dgm:prSet>
      <dgm:spPr/>
    </dgm:pt>
    <dgm:pt modelId="{FDE72ECB-80F5-4625-883E-69276DF0EB01}" type="pres">
      <dgm:prSet presAssocID="{B2D0C98E-0FD6-4431-883C-85177D86DED1}" presName="hierChild2" presStyleCnt="0"/>
      <dgm:spPr/>
    </dgm:pt>
  </dgm:ptLst>
  <dgm:cxnLst>
    <dgm:cxn modelId="{E030E75F-0ADD-492D-A87F-0AB6D226C875}" type="presOf" srcId="{B2D0C98E-0FD6-4431-883C-85177D86DED1}" destId="{21876D90-27A0-4393-BC2D-E5C90D8063EB}" srcOrd="0" destOrd="0" presId="urn:microsoft.com/office/officeart/2005/8/layout/hierarchy1"/>
    <dgm:cxn modelId="{66232148-50EF-4248-BAEC-C8B1694A2705}" srcId="{72004C3E-79A4-4077-B330-E002BD1E22E1}" destId="{999BA687-1BDD-4CDC-AAD8-92FE66CD78B6}" srcOrd="0" destOrd="0" parTransId="{661B7825-9B2A-42CC-A83E-35FECC5B6057}" sibTransId="{9CB75DB1-06B2-401D-B2C3-14A15C9F2C66}"/>
    <dgm:cxn modelId="{F441E06F-1C6E-4370-8983-0B1BC5CFDBD3}" srcId="{72004C3E-79A4-4077-B330-E002BD1E22E1}" destId="{B2D0C98E-0FD6-4431-883C-85177D86DED1}" srcOrd="2" destOrd="0" parTransId="{BBAAB2F3-61EB-4DF0-A2D4-965BF9AED160}" sibTransId="{D7821E94-4538-4C54-87F9-8E2536069D8E}"/>
    <dgm:cxn modelId="{670F5094-6356-468E-AC45-28F9A8B87562}" type="presOf" srcId="{72004C3E-79A4-4077-B330-E002BD1E22E1}" destId="{A1886A94-C39C-4406-926B-DC39D3A69795}" srcOrd="0" destOrd="0" presId="urn:microsoft.com/office/officeart/2005/8/layout/hierarchy1"/>
    <dgm:cxn modelId="{EC8AB8A9-980A-43ED-A744-4461C38DC3D0}" srcId="{72004C3E-79A4-4077-B330-E002BD1E22E1}" destId="{A8B8001B-99F8-4A19-8B39-A5EF14C9FC35}" srcOrd="1" destOrd="0" parTransId="{2EEF5C0D-6D27-49B6-927A-2AA4DB556212}" sibTransId="{B874CE10-A36C-4377-A234-3295A1AD8F40}"/>
    <dgm:cxn modelId="{CD987DCE-C64C-4643-8C9B-70762FBE0035}" type="presOf" srcId="{A8B8001B-99F8-4A19-8B39-A5EF14C9FC35}" destId="{3F05DE32-C3CA-4EF3-8BA9-23D045F8ACE3}" srcOrd="0" destOrd="0" presId="urn:microsoft.com/office/officeart/2005/8/layout/hierarchy1"/>
    <dgm:cxn modelId="{1B1A9DEF-0DDC-4701-BE93-08A7EA162DC7}" type="presOf" srcId="{999BA687-1BDD-4CDC-AAD8-92FE66CD78B6}" destId="{40A99EC8-6BE4-4497-A0FA-C1D25573DB54}" srcOrd="0" destOrd="0" presId="urn:microsoft.com/office/officeart/2005/8/layout/hierarchy1"/>
    <dgm:cxn modelId="{C71AE9C8-3F7A-4858-98A5-60A805978276}" type="presParOf" srcId="{A1886A94-C39C-4406-926B-DC39D3A69795}" destId="{7D678B1A-F143-4F61-9699-A29714F5B359}" srcOrd="0" destOrd="0" presId="urn:microsoft.com/office/officeart/2005/8/layout/hierarchy1"/>
    <dgm:cxn modelId="{2038AF14-A13B-45DD-8D45-1370F0108F7A}" type="presParOf" srcId="{7D678B1A-F143-4F61-9699-A29714F5B359}" destId="{DDEAA660-51C0-4C2B-8438-C5ECA6A77D30}" srcOrd="0" destOrd="0" presId="urn:microsoft.com/office/officeart/2005/8/layout/hierarchy1"/>
    <dgm:cxn modelId="{1C624F5E-7ED4-48DD-802E-F856F399940A}" type="presParOf" srcId="{DDEAA660-51C0-4C2B-8438-C5ECA6A77D30}" destId="{A0FE4D89-469E-4212-AE06-458046F55F48}" srcOrd="0" destOrd="0" presId="urn:microsoft.com/office/officeart/2005/8/layout/hierarchy1"/>
    <dgm:cxn modelId="{16A9D1B8-B1BF-4BCF-BF2B-95B126C2EF11}" type="presParOf" srcId="{DDEAA660-51C0-4C2B-8438-C5ECA6A77D30}" destId="{40A99EC8-6BE4-4497-A0FA-C1D25573DB54}" srcOrd="1" destOrd="0" presId="urn:microsoft.com/office/officeart/2005/8/layout/hierarchy1"/>
    <dgm:cxn modelId="{0365B550-A6D4-4A8E-BAA0-24B9DC4B0859}" type="presParOf" srcId="{7D678B1A-F143-4F61-9699-A29714F5B359}" destId="{477816A1-3C8E-46FF-A357-DCA5C0432C34}" srcOrd="1" destOrd="0" presId="urn:microsoft.com/office/officeart/2005/8/layout/hierarchy1"/>
    <dgm:cxn modelId="{41167902-F34E-4EA5-A71E-F82C5013B3CB}" type="presParOf" srcId="{A1886A94-C39C-4406-926B-DC39D3A69795}" destId="{AD88D7C9-3BC8-4704-BD9F-D0E0F4067FB6}" srcOrd="1" destOrd="0" presId="urn:microsoft.com/office/officeart/2005/8/layout/hierarchy1"/>
    <dgm:cxn modelId="{067D066C-A636-469A-BF42-F7584034C2F9}" type="presParOf" srcId="{AD88D7C9-3BC8-4704-BD9F-D0E0F4067FB6}" destId="{7B5D9A8B-E748-40FE-A8A5-BD13213B3D6C}" srcOrd="0" destOrd="0" presId="urn:microsoft.com/office/officeart/2005/8/layout/hierarchy1"/>
    <dgm:cxn modelId="{8910A7CF-4E41-4A7B-8A07-1DE32FF9FC1A}" type="presParOf" srcId="{7B5D9A8B-E748-40FE-A8A5-BD13213B3D6C}" destId="{6AA57EA4-A799-46FF-8867-F125C6C63AF6}" srcOrd="0" destOrd="0" presId="urn:microsoft.com/office/officeart/2005/8/layout/hierarchy1"/>
    <dgm:cxn modelId="{852D6313-C40B-4021-BFFB-FF4DA38EB094}" type="presParOf" srcId="{7B5D9A8B-E748-40FE-A8A5-BD13213B3D6C}" destId="{3F05DE32-C3CA-4EF3-8BA9-23D045F8ACE3}" srcOrd="1" destOrd="0" presId="urn:microsoft.com/office/officeart/2005/8/layout/hierarchy1"/>
    <dgm:cxn modelId="{72368FE7-C65F-48AC-BB5A-E4D029E53C5D}" type="presParOf" srcId="{AD88D7C9-3BC8-4704-BD9F-D0E0F4067FB6}" destId="{6C132478-637D-4D1D-A323-8AE6BE967B66}" srcOrd="1" destOrd="0" presId="urn:microsoft.com/office/officeart/2005/8/layout/hierarchy1"/>
    <dgm:cxn modelId="{8C96E10F-82CA-47B3-96F8-C39435B06948}" type="presParOf" srcId="{A1886A94-C39C-4406-926B-DC39D3A69795}" destId="{C9AC51BC-D337-4851-A2E7-FA1C154BF963}" srcOrd="2" destOrd="0" presId="urn:microsoft.com/office/officeart/2005/8/layout/hierarchy1"/>
    <dgm:cxn modelId="{4037DF52-A388-4AF4-9A0C-BAC24C02851D}" type="presParOf" srcId="{C9AC51BC-D337-4851-A2E7-FA1C154BF963}" destId="{55B5C877-8E15-4AC4-B07A-423ABE546752}" srcOrd="0" destOrd="0" presId="urn:microsoft.com/office/officeart/2005/8/layout/hierarchy1"/>
    <dgm:cxn modelId="{B261C57F-CF72-4EFC-BF4A-E16A7C2606F7}" type="presParOf" srcId="{55B5C877-8E15-4AC4-B07A-423ABE546752}" destId="{7FD06341-CA19-4517-B2FB-81BEC4593619}" srcOrd="0" destOrd="0" presId="urn:microsoft.com/office/officeart/2005/8/layout/hierarchy1"/>
    <dgm:cxn modelId="{464D6E14-D781-4111-B465-4EB1918A2917}" type="presParOf" srcId="{55B5C877-8E15-4AC4-B07A-423ABE546752}" destId="{21876D90-27A0-4393-BC2D-E5C90D8063EB}" srcOrd="1" destOrd="0" presId="urn:microsoft.com/office/officeart/2005/8/layout/hierarchy1"/>
    <dgm:cxn modelId="{B11A98D1-570A-488E-AC6B-C9340BC8F6B4}" type="presParOf" srcId="{C9AC51BC-D337-4851-A2E7-FA1C154BF963}" destId="{FDE72ECB-80F5-4625-883E-69276DF0EB0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FE4D89-469E-4212-AE06-458046F55F48}">
      <dsp:nvSpPr>
        <dsp:cNvPr id="0" name=""/>
        <dsp:cNvSpPr/>
      </dsp:nvSpPr>
      <dsp:spPr>
        <a:xfrm>
          <a:off x="0" y="999425"/>
          <a:ext cx="2733770" cy="17359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0A99EC8-6BE4-4497-A0FA-C1D25573DB54}">
      <dsp:nvSpPr>
        <dsp:cNvPr id="0" name=""/>
        <dsp:cNvSpPr/>
      </dsp:nvSpPr>
      <dsp:spPr>
        <a:xfrm>
          <a:off x="303752" y="1287990"/>
          <a:ext cx="2733770" cy="17359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торгівля, тобто продаж товарів;</a:t>
          </a:r>
          <a:endParaRPr lang="en-US" sz="3200" kern="1200"/>
        </a:p>
      </dsp:txBody>
      <dsp:txXfrm>
        <a:off x="354596" y="1338834"/>
        <a:ext cx="2632082" cy="1634256"/>
      </dsp:txXfrm>
    </dsp:sp>
    <dsp:sp modelId="{6AA57EA4-A799-46FF-8867-F125C6C63AF6}">
      <dsp:nvSpPr>
        <dsp:cNvPr id="0" name=""/>
        <dsp:cNvSpPr/>
      </dsp:nvSpPr>
      <dsp:spPr>
        <a:xfrm>
          <a:off x="3341275" y="999425"/>
          <a:ext cx="2733770" cy="17359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05DE32-C3CA-4EF3-8BA9-23D045F8ACE3}">
      <dsp:nvSpPr>
        <dsp:cNvPr id="0" name=""/>
        <dsp:cNvSpPr/>
      </dsp:nvSpPr>
      <dsp:spPr>
        <a:xfrm>
          <a:off x="3645027" y="1287990"/>
          <a:ext cx="2733770" cy="17359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пропозиція послуг;</a:t>
          </a:r>
          <a:endParaRPr lang="en-US" sz="3200" kern="1200"/>
        </a:p>
      </dsp:txBody>
      <dsp:txXfrm>
        <a:off x="3695871" y="1338834"/>
        <a:ext cx="2632082" cy="1634256"/>
      </dsp:txXfrm>
    </dsp:sp>
    <dsp:sp modelId="{7FD06341-CA19-4517-B2FB-81BEC4593619}">
      <dsp:nvSpPr>
        <dsp:cNvPr id="0" name=""/>
        <dsp:cNvSpPr/>
      </dsp:nvSpPr>
      <dsp:spPr>
        <a:xfrm>
          <a:off x="6682550" y="999425"/>
          <a:ext cx="2733770" cy="173594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1876D90-27A0-4393-BC2D-E5C90D8063EB}">
      <dsp:nvSpPr>
        <dsp:cNvPr id="0" name=""/>
        <dsp:cNvSpPr/>
      </dsp:nvSpPr>
      <dsp:spPr>
        <a:xfrm>
          <a:off x="6986302" y="1287990"/>
          <a:ext cx="2733770" cy="17359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/>
            <a:t>бізнес на трафіку (сайтах).</a:t>
          </a:r>
          <a:endParaRPr lang="en-US" sz="3200" kern="1200"/>
        </a:p>
      </dsp:txBody>
      <dsp:txXfrm>
        <a:off x="7037146" y="1338834"/>
        <a:ext cx="2632082" cy="16342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6AD6EE87-EBD5-4F12-A48A-63ACA297AC8F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73815-2707-4475-8F1A-B873CB631BB4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FB99-0EAB-4182-AFF8-E214C82A68F6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94B-289A-4A80-97D7-111025398D45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61015F-7CC6-4D0A-9D87-873EA4C304CC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C6A301-0538-44EC-B09D-202E1042A48B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574A-8875-45EF-8EA2-3CAA0F7ABC4C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EF4D4C-5367-4C26-9E2B-D8088D7FCA81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91E96-98B0-4413-9547-46F3504108EF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C68B11-C5A8-448C-8CE9-B1A273C79CFC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16CA0-919D-4A49-9C8A-62FDFB3A5183}" type="datetimeFigureOut">
              <a:rPr lang="en-US" dirty="0"/>
              <a:t>2/13/2021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7E5644-1E61-4311-A31E-84CB9C7AA8A9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90298CD5-6C1E-4009-B41F-6DF62E31D3BE}" type="datetimeFigureOut">
              <a:rPr lang="en-US" dirty="0"/>
              <a:pPr/>
              <a:t>2/13/2021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s://docs.google.com/forms/d/1eny9_fkoIAtOHpDWlu345Ru6Scokgkc6zJXEF41aCs8/edit?usp=sharing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gi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BE9EE4-9968-4085-B2D0-8617797AD2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/>
              <a:t>Інтернет - бізнес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570EC78-199A-4261-84C9-BE8EB4997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10599" y="4960137"/>
            <a:ext cx="3419475" cy="1463040"/>
          </a:xfrm>
        </p:spPr>
        <p:txBody>
          <a:bodyPr/>
          <a:lstStyle/>
          <a:p>
            <a:r>
              <a:rPr lang="uk-UA" dirty="0"/>
              <a:t>ЛЕКЦІЯ 1</a:t>
            </a:r>
          </a:p>
          <a:p>
            <a:r>
              <a:rPr lang="uk-UA" dirty="0"/>
              <a:t>Викладач: </a:t>
            </a:r>
          </a:p>
          <a:p>
            <a:r>
              <a:rPr lang="uk-UA" dirty="0"/>
              <a:t>Лисенко Марина Олександрівна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7483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041BC0-6B1B-40CF-989D-18EB4B9AD0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3133581" cy="1499616"/>
          </a:xfrm>
        </p:spPr>
        <p:txBody>
          <a:bodyPr>
            <a:normAutofit/>
          </a:bodyPr>
          <a:lstStyle/>
          <a:p>
            <a:r>
              <a:rPr lang="ru-RU" sz="4000" b="1" dirty="0" err="1">
                <a:solidFill>
                  <a:srgbClr val="F6BA43"/>
                </a:solidFill>
              </a:rPr>
              <a:t>Лендінги</a:t>
            </a:r>
            <a:endParaRPr lang="ru-RU" sz="4000" dirty="0">
              <a:solidFill>
                <a:srgbClr val="F6BA43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3AD1DD2-520F-464B-8010-738F70796E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257" y="1943100"/>
            <a:ext cx="3719322" cy="4436745"/>
          </a:xfrm>
        </p:spPr>
        <p:txBody>
          <a:bodyPr>
            <a:normAutofit/>
          </a:bodyPr>
          <a:lstStyle/>
          <a:p>
            <a:pPr algn="just"/>
            <a:r>
              <a:rPr lang="ru-RU" sz="1600" dirty="0"/>
              <a:t>Як і </a:t>
            </a:r>
            <a:r>
              <a:rPr lang="ru-RU" sz="1600" dirty="0" err="1"/>
              <a:t>інтернет-магазини</a:t>
            </a:r>
            <a:r>
              <a:rPr lang="ru-RU" sz="1600" dirty="0"/>
              <a:t>, </a:t>
            </a:r>
            <a:r>
              <a:rPr lang="ru-RU" sz="1600" dirty="0" err="1"/>
              <a:t>лендінги</a:t>
            </a:r>
            <a:r>
              <a:rPr lang="ru-RU" sz="1600" dirty="0"/>
              <a:t> </a:t>
            </a:r>
            <a:r>
              <a:rPr lang="ru-RU" sz="1600" dirty="0" err="1"/>
              <a:t>створюються</a:t>
            </a:r>
            <a:r>
              <a:rPr lang="ru-RU" sz="1600" dirty="0"/>
              <a:t> з метою продажу </a:t>
            </a:r>
            <a:r>
              <a:rPr lang="ru-RU" sz="1600" dirty="0" err="1"/>
              <a:t>певних</a:t>
            </a:r>
            <a:r>
              <a:rPr lang="ru-RU" sz="1600" dirty="0"/>
              <a:t> </a:t>
            </a:r>
            <a:r>
              <a:rPr lang="ru-RU" sz="1600" dirty="0" err="1"/>
              <a:t>товарів</a:t>
            </a:r>
            <a:r>
              <a:rPr lang="ru-RU" sz="1600" dirty="0"/>
              <a:t> через сайт. </a:t>
            </a:r>
            <a:r>
              <a:rPr lang="ru-RU" sz="1600" dirty="0" err="1"/>
              <a:t>Тільки</a:t>
            </a:r>
            <a:r>
              <a:rPr lang="ru-RU" sz="1600" dirty="0"/>
              <a:t>, на </a:t>
            </a:r>
            <a:r>
              <a:rPr lang="ru-RU" sz="1600" dirty="0" err="1"/>
              <a:t>відміну</a:t>
            </a:r>
            <a:r>
              <a:rPr lang="ru-RU" sz="1600" dirty="0"/>
              <a:t> </a:t>
            </a:r>
            <a:r>
              <a:rPr lang="ru-RU" sz="1600" dirty="0" err="1"/>
              <a:t>від</a:t>
            </a:r>
            <a:r>
              <a:rPr lang="ru-RU" sz="1600" dirty="0"/>
              <a:t> перших, </a:t>
            </a:r>
            <a:r>
              <a:rPr lang="ru-RU" sz="1600" dirty="0" err="1"/>
              <a:t>landing</a:t>
            </a:r>
            <a:r>
              <a:rPr lang="ru-RU" sz="1600" dirty="0"/>
              <a:t> </a:t>
            </a:r>
            <a:r>
              <a:rPr lang="ru-RU" sz="1600" dirty="0" err="1"/>
              <a:t>page</a:t>
            </a:r>
            <a:r>
              <a:rPr lang="ru-RU" sz="1600" dirty="0"/>
              <a:t> </a:t>
            </a:r>
            <a:r>
              <a:rPr lang="ru-RU" sz="1600" dirty="0" err="1"/>
              <a:t>складаються</a:t>
            </a:r>
            <a:r>
              <a:rPr lang="ru-RU" sz="1600" dirty="0"/>
              <a:t> </a:t>
            </a:r>
            <a:r>
              <a:rPr lang="ru-RU" sz="1600" dirty="0" err="1"/>
              <a:t>лише</a:t>
            </a:r>
            <a:r>
              <a:rPr lang="ru-RU" sz="1600" dirty="0"/>
              <a:t> з </a:t>
            </a:r>
            <a:r>
              <a:rPr lang="ru-RU" sz="1600" dirty="0" err="1"/>
              <a:t>однієї</a:t>
            </a:r>
            <a:r>
              <a:rPr lang="ru-RU" sz="1600" dirty="0"/>
              <a:t> </a:t>
            </a:r>
            <a:r>
              <a:rPr lang="ru-RU" sz="1600" dirty="0" err="1"/>
              <a:t>сторінки</a:t>
            </a:r>
            <a:r>
              <a:rPr lang="ru-RU" sz="1600" dirty="0"/>
              <a:t> і </a:t>
            </a:r>
            <a:r>
              <a:rPr lang="ru-RU" sz="1600" dirty="0" err="1"/>
              <a:t>найкраще</a:t>
            </a:r>
            <a:r>
              <a:rPr lang="ru-RU" sz="1600" dirty="0"/>
              <a:t> </a:t>
            </a:r>
            <a:r>
              <a:rPr lang="ru-RU" sz="1600" dirty="0" err="1"/>
              <a:t>підходять</a:t>
            </a:r>
            <a:r>
              <a:rPr lang="ru-RU" sz="1600" dirty="0"/>
              <a:t> для продажу </a:t>
            </a:r>
            <a:r>
              <a:rPr lang="ru-RU" sz="1600" dirty="0" err="1"/>
              <a:t>якого-небудь</a:t>
            </a:r>
            <a:r>
              <a:rPr lang="ru-RU" sz="1600" dirty="0"/>
              <a:t> конкретного товару </a:t>
            </a:r>
            <a:r>
              <a:rPr lang="ru-RU" sz="1600" dirty="0" err="1"/>
              <a:t>або</a:t>
            </a:r>
            <a:r>
              <a:rPr lang="ru-RU" sz="1600" dirty="0"/>
              <a:t> нового продукту. </a:t>
            </a:r>
            <a:r>
              <a:rPr lang="ru-RU" sz="1600" dirty="0" err="1"/>
              <a:t>Їх</a:t>
            </a:r>
            <a:r>
              <a:rPr lang="ru-RU" sz="1600" dirty="0"/>
              <a:t> </a:t>
            </a:r>
            <a:r>
              <a:rPr lang="ru-RU" sz="1600" dirty="0" err="1"/>
              <a:t>ні</a:t>
            </a:r>
            <a:r>
              <a:rPr lang="ru-RU" sz="1600" dirty="0"/>
              <a:t> в </a:t>
            </a:r>
            <a:r>
              <a:rPr lang="ru-RU" sz="1600" dirty="0" err="1"/>
              <a:t>якому</a:t>
            </a:r>
            <a:r>
              <a:rPr lang="ru-RU" sz="1600" dirty="0"/>
              <a:t> </a:t>
            </a:r>
            <a:r>
              <a:rPr lang="ru-RU" sz="1600" dirty="0" err="1"/>
              <a:t>разі</a:t>
            </a:r>
            <a:r>
              <a:rPr lang="ru-RU" sz="1600" dirty="0"/>
              <a:t> не </a:t>
            </a:r>
            <a:r>
              <a:rPr lang="ru-RU" sz="1600" dirty="0" err="1"/>
              <a:t>варто</a:t>
            </a:r>
            <a:r>
              <a:rPr lang="ru-RU" sz="1600" dirty="0"/>
              <a:t> </a:t>
            </a:r>
            <a:r>
              <a:rPr lang="ru-RU" sz="1600" dirty="0" err="1"/>
              <a:t>розглядати</a:t>
            </a:r>
            <a:r>
              <a:rPr lang="ru-RU" sz="1600" dirty="0"/>
              <a:t> в </a:t>
            </a:r>
            <a:r>
              <a:rPr lang="ru-RU" sz="1600" dirty="0" err="1"/>
              <a:t>якості</a:t>
            </a:r>
            <a:r>
              <a:rPr lang="ru-RU" sz="1600" dirty="0"/>
              <a:t> </a:t>
            </a:r>
            <a:r>
              <a:rPr lang="ru-RU" sz="1600" dirty="0" err="1"/>
              <a:t>заміни</a:t>
            </a:r>
            <a:r>
              <a:rPr lang="ru-RU" sz="1600" dirty="0"/>
              <a:t> </a:t>
            </a:r>
            <a:r>
              <a:rPr lang="ru-RU" sz="1600" dirty="0" err="1"/>
              <a:t>інтернет</a:t>
            </a:r>
            <a:r>
              <a:rPr lang="ru-RU" sz="1600" dirty="0"/>
              <a:t>-магазину, а от як </a:t>
            </a:r>
            <a:r>
              <a:rPr lang="ru-RU" sz="1600" dirty="0" err="1"/>
              <a:t>доповнення</a:t>
            </a:r>
            <a:r>
              <a:rPr lang="ru-RU" sz="1600" dirty="0"/>
              <a:t> – хороший </a:t>
            </a:r>
            <a:r>
              <a:rPr lang="ru-RU" sz="1600" dirty="0" err="1"/>
              <a:t>варіант</a:t>
            </a:r>
            <a:r>
              <a:rPr lang="ru-RU" sz="1600" dirty="0"/>
              <a:t>. У будь-</a:t>
            </a:r>
            <a:r>
              <a:rPr lang="ru-RU" sz="1600" dirty="0" err="1"/>
              <a:t>якому</a:t>
            </a:r>
            <a:r>
              <a:rPr lang="ru-RU" sz="1600" dirty="0"/>
              <a:t> </a:t>
            </a:r>
            <a:r>
              <a:rPr lang="ru-RU" sz="1600" dirty="0" err="1"/>
              <a:t>випадку</a:t>
            </a:r>
            <a:r>
              <a:rPr lang="ru-RU" sz="1600" dirty="0"/>
              <a:t> тут </a:t>
            </a:r>
            <a:r>
              <a:rPr lang="ru-RU" sz="1600" dirty="0" err="1"/>
              <a:t>необхідно</a:t>
            </a:r>
            <a:r>
              <a:rPr lang="ru-RU" sz="1600" dirty="0"/>
              <a:t> </a:t>
            </a:r>
            <a:r>
              <a:rPr lang="ru-RU" sz="1600" dirty="0" err="1"/>
              <a:t>експериментувати</a:t>
            </a:r>
            <a:r>
              <a:rPr lang="ru-RU" sz="1600" dirty="0"/>
              <a:t>, тому </a:t>
            </a:r>
            <a:r>
              <a:rPr lang="ru-RU" sz="1600" dirty="0" err="1"/>
              <a:t>що</a:t>
            </a:r>
            <a:r>
              <a:rPr lang="ru-RU" sz="1600" dirty="0"/>
              <a:t> </a:t>
            </a:r>
            <a:r>
              <a:rPr lang="ru-RU" sz="1600" dirty="0" err="1"/>
              <a:t>багато</a:t>
            </a:r>
            <a:r>
              <a:rPr lang="ru-RU" sz="1600" dirty="0"/>
              <a:t> </a:t>
            </a:r>
            <a:r>
              <a:rPr lang="ru-RU" sz="1600" dirty="0" err="1"/>
              <a:t>що</a:t>
            </a:r>
            <a:r>
              <a:rPr lang="ru-RU" sz="1600" dirty="0"/>
              <a:t> </a:t>
            </a:r>
            <a:r>
              <a:rPr lang="ru-RU" sz="1600" dirty="0" err="1"/>
              <a:t>залежить</a:t>
            </a:r>
            <a:r>
              <a:rPr lang="ru-RU" sz="1600" dirty="0"/>
              <a:t> </a:t>
            </a:r>
            <a:r>
              <a:rPr lang="ru-RU" sz="1600" dirty="0" err="1"/>
              <a:t>від</a:t>
            </a:r>
            <a:r>
              <a:rPr lang="ru-RU" sz="1600" dirty="0"/>
              <a:t> самого товару та </a:t>
            </a:r>
            <a:r>
              <a:rPr lang="ru-RU" sz="1600" dirty="0" err="1"/>
              <a:t>інструментів</a:t>
            </a:r>
            <a:r>
              <a:rPr lang="ru-RU" sz="1600" dirty="0"/>
              <a:t> </a:t>
            </a:r>
            <a:r>
              <a:rPr lang="ru-RU" sz="1600" dirty="0" err="1"/>
              <a:t>інтернет</a:t>
            </a:r>
            <a:r>
              <a:rPr lang="ru-RU" sz="1600" dirty="0"/>
              <a:t>-маркетингу, </a:t>
            </a:r>
            <a:r>
              <a:rPr lang="ru-RU" sz="1600" dirty="0" err="1"/>
              <a:t>які</a:t>
            </a:r>
            <a:r>
              <a:rPr lang="ru-RU" sz="1600" dirty="0"/>
              <a:t> </a:t>
            </a:r>
            <a:r>
              <a:rPr lang="ru-RU" sz="1600" dirty="0" err="1"/>
              <a:t>використовуються</a:t>
            </a:r>
            <a:r>
              <a:rPr lang="ru-RU" sz="1600" dirty="0"/>
              <a:t>. </a:t>
            </a:r>
            <a:r>
              <a:rPr lang="ru-RU" sz="1600" dirty="0" err="1"/>
              <a:t>Залежно</a:t>
            </a:r>
            <a:r>
              <a:rPr lang="ru-RU" sz="1600" dirty="0"/>
              <a:t> </a:t>
            </a:r>
            <a:r>
              <a:rPr lang="ru-RU" sz="1600" dirty="0" err="1"/>
              <a:t>від</a:t>
            </a:r>
            <a:r>
              <a:rPr lang="ru-RU" sz="1600" dirty="0"/>
              <a:t> тематики, за </a:t>
            </a:r>
            <a:r>
              <a:rPr lang="ru-RU" sz="1600" dirty="0" err="1"/>
              <a:t>допомогою</a:t>
            </a:r>
            <a:r>
              <a:rPr lang="ru-RU" sz="1600" dirty="0"/>
              <a:t> </a:t>
            </a:r>
            <a:r>
              <a:rPr lang="ru-RU" sz="1600" dirty="0" err="1"/>
              <a:t>лендінгів</a:t>
            </a:r>
            <a:r>
              <a:rPr lang="ru-RU" sz="1600" dirty="0"/>
              <a:t> </a:t>
            </a:r>
            <a:r>
              <a:rPr lang="ru-RU" sz="1600" dirty="0" err="1"/>
              <a:t>можна</a:t>
            </a:r>
            <a:r>
              <a:rPr lang="ru-RU" sz="1600" dirty="0"/>
              <a:t> </a:t>
            </a:r>
            <a:r>
              <a:rPr lang="ru-RU" sz="1600" dirty="0" err="1"/>
              <a:t>вийти</a:t>
            </a:r>
            <a:r>
              <a:rPr lang="ru-RU" sz="1600" dirty="0"/>
              <a:t> на </a:t>
            </a:r>
            <a:r>
              <a:rPr lang="ru-RU" sz="1600" dirty="0" err="1"/>
              <a:t>обіг</a:t>
            </a:r>
            <a:r>
              <a:rPr lang="ru-RU" sz="1600" dirty="0"/>
              <a:t> 100 </a:t>
            </a:r>
            <a:r>
              <a:rPr lang="ru-RU" sz="1600" dirty="0" err="1"/>
              <a:t>тисяч</a:t>
            </a:r>
            <a:r>
              <a:rPr lang="ru-RU" sz="1600" dirty="0"/>
              <a:t> </a:t>
            </a:r>
            <a:r>
              <a:rPr lang="ru-RU" sz="1600" dirty="0" err="1"/>
              <a:t>гривень</a:t>
            </a:r>
            <a:r>
              <a:rPr lang="ru-RU" sz="1600" dirty="0"/>
              <a:t> і </a:t>
            </a:r>
            <a:r>
              <a:rPr lang="ru-RU" sz="1600" dirty="0" err="1"/>
              <a:t>вище</a:t>
            </a:r>
            <a:r>
              <a:rPr lang="ru-RU" sz="1600" dirty="0"/>
              <a:t>.</a:t>
            </a:r>
          </a:p>
        </p:txBody>
      </p:sp>
      <p:pic>
        <p:nvPicPr>
          <p:cNvPr id="4098" name="Picture 2" descr="Картинки по запросу &quot;лендинг приклад&quot;">
            <a:extLst>
              <a:ext uri="{FF2B5EF4-FFF2-40B4-BE49-F238E27FC236}">
                <a16:creationId xmlns:a16="http://schemas.microsoft.com/office/drawing/2014/main" id="{2ED1A58A-C87C-43F7-A5EB-6708C8865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2342" y="768813"/>
            <a:ext cx="6909577" cy="532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98239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Картинки по запросу &quot;инстаргам&quot;">
            <a:extLst>
              <a:ext uri="{FF2B5EF4-FFF2-40B4-BE49-F238E27FC236}">
                <a16:creationId xmlns:a16="http://schemas.microsoft.com/office/drawing/2014/main" id="{EE76990D-1D63-469A-A44B-53E88BBEFB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8" r="9091" b="1736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57D175FC-84CC-4D12-A5E2-FA27D934E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5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0CA99A-3C21-4042-9A46-2D9446C95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6" cy="1499616"/>
          </a:xfrm>
        </p:spPr>
        <p:txBody>
          <a:bodyPr>
            <a:normAutofit/>
          </a:bodyPr>
          <a:lstStyle/>
          <a:p>
            <a:r>
              <a:rPr lang="ru-RU" sz="4300" b="1" dirty="0" err="1">
                <a:solidFill>
                  <a:srgbClr val="D7165F"/>
                </a:solidFill>
              </a:rPr>
              <a:t>Продажі</a:t>
            </a:r>
            <a:r>
              <a:rPr lang="ru-RU" sz="4300" b="1" dirty="0">
                <a:solidFill>
                  <a:srgbClr val="D7165F"/>
                </a:solidFill>
              </a:rPr>
              <a:t> в </a:t>
            </a:r>
            <a:r>
              <a:rPr lang="ru-RU" sz="4300" b="1" dirty="0" err="1">
                <a:solidFill>
                  <a:srgbClr val="D7165F"/>
                </a:solidFill>
              </a:rPr>
              <a:t>соціальних</a:t>
            </a:r>
            <a:r>
              <a:rPr lang="ru-RU" sz="4300" b="1" dirty="0">
                <a:solidFill>
                  <a:srgbClr val="D7165F"/>
                </a:solidFill>
              </a:rPr>
              <a:t> мережах</a:t>
            </a:r>
            <a:endParaRPr lang="ru-RU" sz="4300" dirty="0">
              <a:solidFill>
                <a:srgbClr val="D7165F"/>
              </a:solidFill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AC38328-2D50-4DDB-BD20-28DE12E4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ECBAD1BD-32A1-41FD-A6F1-7ED5BDD4C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6" cy="402336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На </a:t>
            </a:r>
            <a:r>
              <a:rPr lang="ru-RU" dirty="0" err="1">
                <a:solidFill>
                  <a:srgbClr val="000000"/>
                </a:solidFill>
              </a:rPr>
              <a:t>відміну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від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повноцінного</a:t>
            </a:r>
            <a:r>
              <a:rPr lang="ru-RU" dirty="0">
                <a:solidFill>
                  <a:srgbClr val="000000"/>
                </a:solidFill>
              </a:rPr>
              <a:t> сайту </a:t>
            </a:r>
            <a:r>
              <a:rPr lang="ru-RU" dirty="0" err="1">
                <a:solidFill>
                  <a:srgbClr val="000000"/>
                </a:solidFill>
              </a:rPr>
              <a:t>інтернет</a:t>
            </a:r>
            <a:r>
              <a:rPr lang="ru-RU" dirty="0">
                <a:solidFill>
                  <a:srgbClr val="000000"/>
                </a:solidFill>
              </a:rPr>
              <a:t>-магазину, </a:t>
            </a:r>
            <a:r>
              <a:rPr lang="ru-RU" dirty="0" err="1">
                <a:solidFill>
                  <a:srgbClr val="000000"/>
                </a:solidFill>
              </a:rPr>
              <a:t>соціальні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мережі</a:t>
            </a:r>
            <a:r>
              <a:rPr lang="ru-RU" dirty="0">
                <a:solidFill>
                  <a:srgbClr val="000000"/>
                </a:solidFill>
              </a:rPr>
              <a:t> в </a:t>
            </a:r>
            <a:r>
              <a:rPr lang="ru-RU" dirty="0" err="1">
                <a:solidFill>
                  <a:srgbClr val="000000"/>
                </a:solidFill>
              </a:rPr>
              <a:t>плані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продажів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володіють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вкрай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обмеженим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функціоналом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проте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використовуються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багатьма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зважаючи</a:t>
            </a:r>
            <a:r>
              <a:rPr lang="ru-RU" dirty="0">
                <a:solidFill>
                  <a:srgbClr val="000000"/>
                </a:solidFill>
              </a:rPr>
              <a:t> на свою </a:t>
            </a:r>
            <a:r>
              <a:rPr lang="ru-RU" dirty="0" err="1">
                <a:solidFill>
                  <a:srgbClr val="000000"/>
                </a:solidFill>
              </a:rPr>
              <a:t>безкоштовність</a:t>
            </a:r>
            <a:r>
              <a:rPr lang="ru-RU" dirty="0">
                <a:solidFill>
                  <a:srgbClr val="000000"/>
                </a:solidFill>
              </a:rPr>
              <a:t>. Суть такого </a:t>
            </a:r>
            <a:r>
              <a:rPr lang="ru-RU" dirty="0" err="1">
                <a:solidFill>
                  <a:srgbClr val="000000"/>
                </a:solidFill>
              </a:rPr>
              <a:t>підходу</a:t>
            </a:r>
            <a:r>
              <a:rPr lang="ru-RU" dirty="0">
                <a:solidFill>
                  <a:srgbClr val="000000"/>
                </a:solidFill>
              </a:rPr>
              <a:t> – у </a:t>
            </a:r>
            <a:r>
              <a:rPr lang="ru-RU" dirty="0" err="1">
                <a:solidFill>
                  <a:srgbClr val="000000"/>
                </a:solidFill>
              </a:rPr>
              <a:t>створенні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публічної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сторінки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або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спільноти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роботі</a:t>
            </a:r>
            <a:r>
              <a:rPr lang="ru-RU" dirty="0">
                <a:solidFill>
                  <a:srgbClr val="000000"/>
                </a:solidFill>
              </a:rPr>
              <a:t> над </a:t>
            </a:r>
            <a:r>
              <a:rPr lang="ru-RU" dirty="0" err="1">
                <a:solidFill>
                  <a:srgbClr val="000000"/>
                </a:solidFill>
              </a:rPr>
              <a:t>збільшенням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кількості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учасників</a:t>
            </a:r>
            <a:r>
              <a:rPr lang="ru-RU" dirty="0">
                <a:solidFill>
                  <a:srgbClr val="000000"/>
                </a:solidFill>
              </a:rPr>
              <a:t> і </a:t>
            </a:r>
            <a:r>
              <a:rPr lang="ru-RU" dirty="0" err="1">
                <a:solidFill>
                  <a:srgbClr val="000000"/>
                </a:solidFill>
              </a:rPr>
              <a:t>пропозицією</a:t>
            </a:r>
            <a:r>
              <a:rPr lang="ru-RU" dirty="0">
                <a:solidFill>
                  <a:srgbClr val="000000"/>
                </a:solidFill>
              </a:rPr>
              <a:t> товару </a:t>
            </a:r>
            <a:r>
              <a:rPr lang="ru-RU" dirty="0" err="1">
                <a:solidFill>
                  <a:srgbClr val="000000"/>
                </a:solidFill>
              </a:rPr>
              <a:t>цієї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аудиторії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Працює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це</a:t>
            </a:r>
            <a:r>
              <a:rPr lang="ru-RU" dirty="0">
                <a:solidFill>
                  <a:srgbClr val="000000"/>
                </a:solidFill>
              </a:rPr>
              <a:t> далеко не у </a:t>
            </a:r>
            <a:r>
              <a:rPr lang="ru-RU" dirty="0" err="1">
                <a:solidFill>
                  <a:srgbClr val="000000"/>
                </a:solidFill>
              </a:rPr>
              <a:t>всіх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нішах</a:t>
            </a:r>
            <a:r>
              <a:rPr lang="ru-RU" dirty="0">
                <a:solidFill>
                  <a:srgbClr val="000000"/>
                </a:solidFill>
              </a:rPr>
              <a:t>, але все ж </a:t>
            </a:r>
            <a:r>
              <a:rPr lang="ru-RU" dirty="0" err="1">
                <a:solidFill>
                  <a:srgbClr val="000000"/>
                </a:solidFill>
              </a:rPr>
              <a:t>працює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Наприклад</a:t>
            </a:r>
            <a:r>
              <a:rPr lang="ru-RU" dirty="0">
                <a:solidFill>
                  <a:srgbClr val="000000"/>
                </a:solidFill>
              </a:rPr>
              <a:t>, продаж </a:t>
            </a:r>
            <a:r>
              <a:rPr lang="ru-RU" dirty="0" err="1">
                <a:solidFill>
                  <a:srgbClr val="000000"/>
                </a:solidFill>
              </a:rPr>
              <a:t>одягу</a:t>
            </a:r>
            <a:r>
              <a:rPr lang="ru-RU" dirty="0">
                <a:solidFill>
                  <a:srgbClr val="000000"/>
                </a:solidFill>
              </a:rPr>
              <a:t> та </a:t>
            </a:r>
            <a:r>
              <a:rPr lang="ru-RU" dirty="0" err="1">
                <a:solidFill>
                  <a:srgbClr val="000000"/>
                </a:solidFill>
              </a:rPr>
              <a:t>аксесуарів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йде</a:t>
            </a:r>
            <a:r>
              <a:rPr lang="ru-RU" dirty="0">
                <a:solidFill>
                  <a:srgbClr val="000000"/>
                </a:solidFill>
              </a:rPr>
              <a:t> добре, а от </a:t>
            </a:r>
            <a:r>
              <a:rPr lang="ru-RU" dirty="0" err="1">
                <a:solidFill>
                  <a:srgbClr val="000000"/>
                </a:solidFill>
              </a:rPr>
              <a:t>продавати</a:t>
            </a:r>
            <a:r>
              <a:rPr lang="ru-RU" dirty="0">
                <a:solidFill>
                  <a:srgbClr val="000000"/>
                </a:solidFill>
              </a:rPr>
              <a:t> так само </a:t>
            </a:r>
            <a:r>
              <a:rPr lang="ru-RU" dirty="0" err="1">
                <a:solidFill>
                  <a:srgbClr val="000000"/>
                </a:solidFill>
              </a:rPr>
              <a:t>успішно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автозапчастини</a:t>
            </a:r>
            <a:r>
              <a:rPr lang="ru-RU" dirty="0">
                <a:solidFill>
                  <a:srgbClr val="000000"/>
                </a:solidFill>
              </a:rPr>
              <a:t> через Фейсбуку вас навряд </a:t>
            </a:r>
            <a:r>
              <a:rPr lang="ru-RU" dirty="0" err="1">
                <a:solidFill>
                  <a:srgbClr val="000000"/>
                </a:solidFill>
              </a:rPr>
              <a:t>чи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вийде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AutoShape 2" descr="Картинки по запросу &quot;инстаргам&quot;">
            <a:extLst>
              <a:ext uri="{FF2B5EF4-FFF2-40B4-BE49-F238E27FC236}">
                <a16:creationId xmlns:a16="http://schemas.microsoft.com/office/drawing/2014/main" id="{218C19FF-6D22-4C29-BACB-B471DF9838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776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A3C666-13F9-4F3F-BD0F-2B75628601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4732244" cy="1499616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14A8A1"/>
                </a:solidFill>
              </a:rPr>
              <a:t>Сайти</a:t>
            </a:r>
            <a:r>
              <a:rPr lang="ru-RU" b="1" dirty="0">
                <a:solidFill>
                  <a:srgbClr val="14A8A1"/>
                </a:solidFill>
              </a:rPr>
              <a:t> </a:t>
            </a:r>
            <a:r>
              <a:rPr lang="ru-RU" b="1" dirty="0" err="1">
                <a:solidFill>
                  <a:srgbClr val="14A8A1"/>
                </a:solidFill>
              </a:rPr>
              <a:t>оголошень</a:t>
            </a:r>
            <a:endParaRPr lang="ru-RU" dirty="0">
              <a:solidFill>
                <a:srgbClr val="14A8A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A21A90-46E0-4849-8840-06BA797C69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4656236" cy="4023360"/>
          </a:xfrm>
        </p:spPr>
        <p:txBody>
          <a:bodyPr>
            <a:normAutofit/>
          </a:bodyPr>
          <a:lstStyle/>
          <a:p>
            <a:pPr algn="just"/>
            <a:r>
              <a:rPr lang="ru-RU" dirty="0" err="1"/>
              <a:t>Такі</a:t>
            </a:r>
            <a:r>
              <a:rPr lang="ru-RU" dirty="0"/>
              <a:t> площадки активно </a:t>
            </a:r>
            <a:r>
              <a:rPr lang="ru-RU" dirty="0" err="1"/>
              <a:t>використовуються</a:t>
            </a:r>
            <a:r>
              <a:rPr lang="ru-RU" dirty="0"/>
              <a:t> для </a:t>
            </a:r>
            <a:r>
              <a:rPr lang="ru-RU" dirty="0" err="1"/>
              <a:t>найрізноманітніших</a:t>
            </a:r>
            <a:r>
              <a:rPr lang="ru-RU" dirty="0"/>
              <a:t> </a:t>
            </a:r>
            <a:r>
              <a:rPr lang="ru-RU" dirty="0" err="1"/>
              <a:t>цілей</a:t>
            </a:r>
            <a:r>
              <a:rPr lang="ru-RU" dirty="0"/>
              <a:t>, у тому </a:t>
            </a:r>
            <a:r>
              <a:rPr lang="ru-RU" dirty="0" err="1"/>
              <a:t>числі</a:t>
            </a:r>
            <a:r>
              <a:rPr lang="ru-RU" dirty="0"/>
              <a:t> продажу </a:t>
            </a:r>
            <a:r>
              <a:rPr lang="ru-RU" dirty="0" err="1"/>
              <a:t>товарів</a:t>
            </a:r>
            <a:r>
              <a:rPr lang="ru-RU" dirty="0"/>
              <a:t> і </a:t>
            </a:r>
            <a:r>
              <a:rPr lang="ru-RU" dirty="0" err="1"/>
              <a:t>пропозиції</a:t>
            </a:r>
            <a:r>
              <a:rPr lang="ru-RU" dirty="0"/>
              <a:t> </a:t>
            </a:r>
            <a:r>
              <a:rPr lang="ru-RU" dirty="0" err="1"/>
              <a:t>послуг</a:t>
            </a:r>
            <a:r>
              <a:rPr lang="ru-RU" dirty="0"/>
              <a:t>. </a:t>
            </a:r>
            <a:r>
              <a:rPr lang="ru-RU" dirty="0" err="1"/>
              <a:t>Сайти</a:t>
            </a:r>
            <a:r>
              <a:rPr lang="ru-RU" dirty="0"/>
              <a:t> </a:t>
            </a:r>
            <a:r>
              <a:rPr lang="ru-RU" dirty="0" err="1"/>
              <a:t>оголошень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використовувати</a:t>
            </a:r>
            <a:r>
              <a:rPr lang="ru-RU" dirty="0"/>
              <a:t> як в </a:t>
            </a:r>
            <a:r>
              <a:rPr lang="ru-RU" dirty="0" err="1"/>
              <a:t>якості</a:t>
            </a:r>
            <a:r>
              <a:rPr lang="ru-RU" dirty="0"/>
              <a:t> основного </a:t>
            </a:r>
            <a:r>
              <a:rPr lang="ru-RU" dirty="0" err="1"/>
              <a:t>джерела</a:t>
            </a:r>
            <a:r>
              <a:rPr lang="ru-RU" dirty="0"/>
              <a:t> </a:t>
            </a:r>
            <a:r>
              <a:rPr lang="ru-RU" dirty="0" err="1"/>
              <a:t>генерації</a:t>
            </a:r>
            <a:r>
              <a:rPr lang="ru-RU" dirty="0"/>
              <a:t> </a:t>
            </a:r>
            <a:r>
              <a:rPr lang="ru-RU" dirty="0" err="1"/>
              <a:t>продажів</a:t>
            </a:r>
            <a:r>
              <a:rPr lang="ru-RU" dirty="0"/>
              <a:t>, так і в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/>
              <a:t>додаткового</a:t>
            </a:r>
            <a:r>
              <a:rPr lang="ru-RU" dirty="0"/>
              <a:t>, особливо на </a:t>
            </a:r>
            <a:r>
              <a:rPr lang="ru-RU" dirty="0" err="1"/>
              <a:t>етапі</a:t>
            </a:r>
            <a:r>
              <a:rPr lang="ru-RU" dirty="0"/>
              <a:t> </a:t>
            </a:r>
            <a:r>
              <a:rPr lang="ru-RU" dirty="0" err="1"/>
              <a:t>розвитку</a:t>
            </a:r>
            <a:r>
              <a:rPr lang="ru-RU" dirty="0"/>
              <a:t> </a:t>
            </a:r>
            <a:r>
              <a:rPr lang="ru-RU" dirty="0" err="1"/>
              <a:t>бізнесу</a:t>
            </a:r>
            <a:r>
              <a:rPr lang="ru-RU" dirty="0"/>
              <a:t>. </a:t>
            </a:r>
            <a:r>
              <a:rPr lang="ru-RU" dirty="0" err="1"/>
              <a:t>Основними</a:t>
            </a:r>
            <a:r>
              <a:rPr lang="ru-RU" dirty="0"/>
              <a:t> такими </a:t>
            </a:r>
            <a:r>
              <a:rPr lang="ru-RU" dirty="0" err="1"/>
              <a:t>сервісами</a:t>
            </a:r>
            <a:r>
              <a:rPr lang="ru-RU" dirty="0"/>
              <a:t> є OLX.ua для </a:t>
            </a:r>
            <a:r>
              <a:rPr lang="ru-RU" dirty="0" err="1"/>
              <a:t>України</a:t>
            </a:r>
            <a:endParaRPr lang="ru-RU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9D431EF2-5A31-4C05-AA3E-4580F5534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83275" y="0"/>
            <a:ext cx="610545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7678399-6817-4845-9B59-E82951B0B0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5009" y="321731"/>
            <a:ext cx="3932506" cy="366223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2D43EF36-2A3D-41BA-98A3-7721846D3C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2672" y="484068"/>
            <a:ext cx="3037179" cy="3337560"/>
          </a:xfrm>
          <a:prstGeom prst="rect">
            <a:avLst/>
          </a:prstGeom>
        </p:spPr>
      </p:pic>
      <p:sp>
        <p:nvSpPr>
          <p:cNvPr id="75" name="Rectangle 74">
            <a:extLst>
              <a:ext uri="{FF2B5EF4-FFF2-40B4-BE49-F238E27FC236}">
                <a16:creationId xmlns:a16="http://schemas.microsoft.com/office/drawing/2014/main" id="{B044E73A-9DB7-46CD-9B4D-9DE9FB5E6E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509128" y="321732"/>
            <a:ext cx="1352695" cy="3668542"/>
          </a:xfrm>
          <a:prstGeom prst="rect">
            <a:avLst/>
          </a:prstGeom>
          <a:solidFill>
            <a:srgbClr val="FFFFFF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F8057F48-2FD4-4DD3-B887-FEE2B44759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5008" y="4157447"/>
            <a:ext cx="2104750" cy="2312282"/>
          </a:xfrm>
          <a:prstGeom prst="rect">
            <a:avLst/>
          </a:prstGeom>
          <a:solidFill>
            <a:schemeClr val="accent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A4469D8-5936-48B8-AF0C-37FF2AEE29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670625" y="4157447"/>
            <a:ext cx="3206709" cy="231228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 descr="Картинки по запросу &quot;олх&quot;">
            <a:extLst>
              <a:ext uri="{FF2B5EF4-FFF2-40B4-BE49-F238E27FC236}">
                <a16:creationId xmlns:a16="http://schemas.microsoft.com/office/drawing/2014/main" id="{2A8D37DD-6B14-4819-81F8-EB07110E3C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33799" y="4593498"/>
            <a:ext cx="2880360" cy="144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0681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A13191-CAE2-432E-9E31-EC98A50A5A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rgbClr val="14A8A1"/>
                </a:solidFill>
              </a:rPr>
              <a:t>Переваги</a:t>
            </a:r>
            <a:r>
              <a:rPr lang="ru-RU" dirty="0">
                <a:solidFill>
                  <a:srgbClr val="14A8A1"/>
                </a:solidFill>
              </a:rPr>
              <a:t> та </a:t>
            </a:r>
            <a:r>
              <a:rPr lang="ru-RU" dirty="0" err="1">
                <a:solidFill>
                  <a:srgbClr val="14A8A1"/>
                </a:solidFill>
              </a:rPr>
              <a:t>недол</a:t>
            </a:r>
            <a:r>
              <a:rPr lang="uk-UA" dirty="0" err="1">
                <a:solidFill>
                  <a:srgbClr val="14A8A1"/>
                </a:solidFill>
              </a:rPr>
              <a:t>ікі</a:t>
            </a:r>
            <a:endParaRPr lang="ru-RU" dirty="0">
              <a:solidFill>
                <a:srgbClr val="14A8A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C0921D-D91C-4F75-A73B-D8685BD321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9" y="2286000"/>
            <a:ext cx="7672832" cy="402336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b="1" dirty="0" err="1">
                <a:solidFill>
                  <a:srgbClr val="14A8A1"/>
                </a:solidFill>
              </a:rPr>
              <a:t>Переваги</a:t>
            </a:r>
            <a:r>
              <a:rPr lang="ru-RU" dirty="0"/>
              <a:t> </a:t>
            </a:r>
            <a:r>
              <a:rPr lang="ru-RU" dirty="0" err="1"/>
              <a:t>сайтів</a:t>
            </a:r>
            <a:r>
              <a:rPr lang="ru-RU" dirty="0"/>
              <a:t> </a:t>
            </a:r>
            <a:r>
              <a:rPr lang="ru-RU" dirty="0" err="1"/>
              <a:t>оголошень</a:t>
            </a:r>
            <a:r>
              <a:rPr lang="ru-RU" dirty="0"/>
              <a:t> – в </a:t>
            </a:r>
            <a:r>
              <a:rPr lang="ru-RU" dirty="0" err="1"/>
              <a:t>безкоштовності</a:t>
            </a:r>
            <a:r>
              <a:rPr lang="ru-RU" dirty="0"/>
              <a:t>, </a:t>
            </a:r>
            <a:r>
              <a:rPr lang="ru-RU" dirty="0" err="1"/>
              <a:t>досить</a:t>
            </a:r>
            <a:r>
              <a:rPr lang="ru-RU" dirty="0"/>
              <a:t> широкому </a:t>
            </a:r>
            <a:r>
              <a:rPr lang="ru-RU" dirty="0" err="1"/>
              <a:t>охопленні</a:t>
            </a:r>
            <a:r>
              <a:rPr lang="ru-RU" dirty="0"/>
              <a:t> </a:t>
            </a:r>
            <a:r>
              <a:rPr lang="ru-RU" dirty="0" err="1"/>
              <a:t>аудиторії</a:t>
            </a:r>
            <a:r>
              <a:rPr lang="ru-RU" dirty="0"/>
              <a:t> і </a:t>
            </a:r>
            <a:r>
              <a:rPr lang="ru-RU" dirty="0" err="1"/>
              <a:t>можливості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інтегрованих</a:t>
            </a:r>
            <a:r>
              <a:rPr lang="ru-RU" dirty="0"/>
              <a:t> </a:t>
            </a:r>
            <a:r>
              <a:rPr lang="ru-RU" dirty="0" err="1"/>
              <a:t>інструментів</a:t>
            </a:r>
            <a:r>
              <a:rPr lang="ru-RU" dirty="0"/>
              <a:t> для </a:t>
            </a:r>
            <a:r>
              <a:rPr lang="ru-RU" dirty="0" err="1"/>
              <a:t>просування</a:t>
            </a:r>
            <a:r>
              <a:rPr lang="ru-RU" dirty="0"/>
              <a:t> </a:t>
            </a:r>
            <a:r>
              <a:rPr lang="ru-RU" dirty="0" err="1"/>
              <a:t>свого</a:t>
            </a:r>
            <a:r>
              <a:rPr lang="ru-RU" dirty="0"/>
              <a:t> </a:t>
            </a:r>
            <a:r>
              <a:rPr lang="ru-RU" dirty="0" err="1"/>
              <a:t>оголошення</a:t>
            </a:r>
            <a:r>
              <a:rPr lang="ru-RU" dirty="0"/>
              <a:t> </a:t>
            </a:r>
            <a:r>
              <a:rPr lang="ru-RU" dirty="0" err="1"/>
              <a:t>всередині</a:t>
            </a:r>
            <a:r>
              <a:rPr lang="ru-RU" dirty="0"/>
              <a:t> ресурсу. </a:t>
            </a:r>
            <a:r>
              <a:rPr lang="ru-RU" dirty="0" err="1"/>
              <a:t>Також</a:t>
            </a:r>
            <a:r>
              <a:rPr lang="ru-RU" dirty="0"/>
              <a:t> </a:t>
            </a:r>
            <a:r>
              <a:rPr lang="ru-RU" dirty="0" err="1"/>
              <a:t>варто</a:t>
            </a:r>
            <a:r>
              <a:rPr lang="ru-RU" dirty="0"/>
              <a:t> </a:t>
            </a:r>
            <a:r>
              <a:rPr lang="ru-RU" dirty="0" err="1"/>
              <a:t>відзначити</a:t>
            </a:r>
            <a:r>
              <a:rPr lang="ru-RU" dirty="0"/>
              <a:t>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їх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для </a:t>
            </a:r>
            <a:r>
              <a:rPr lang="ru-RU" dirty="0" err="1"/>
              <a:t>залучення</a:t>
            </a:r>
            <a:r>
              <a:rPr lang="ru-RU" dirty="0"/>
              <a:t> </a:t>
            </a:r>
            <a:r>
              <a:rPr lang="ru-RU" dirty="0" err="1"/>
              <a:t>клієнтів</a:t>
            </a:r>
            <a:r>
              <a:rPr lang="ru-RU" dirty="0"/>
              <a:t>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дуже</a:t>
            </a:r>
            <a:r>
              <a:rPr lang="ru-RU" dirty="0"/>
              <a:t> широкого спектру </a:t>
            </a:r>
            <a:r>
              <a:rPr lang="ru-RU" dirty="0" err="1"/>
              <a:t>пропозицій</a:t>
            </a:r>
            <a:r>
              <a:rPr lang="ru-RU" dirty="0"/>
              <a:t> </a:t>
            </a:r>
            <a:r>
              <a:rPr lang="ru-RU" dirty="0" err="1"/>
              <a:t>товарів</a:t>
            </a:r>
            <a:r>
              <a:rPr lang="ru-RU" dirty="0"/>
              <a:t> і </a:t>
            </a:r>
            <a:r>
              <a:rPr lang="ru-RU" dirty="0" err="1"/>
              <a:t>послуг</a:t>
            </a:r>
            <a:r>
              <a:rPr lang="ru-RU" dirty="0"/>
              <a:t>. </a:t>
            </a:r>
            <a:r>
              <a:rPr lang="ru-RU" dirty="0" err="1"/>
              <a:t>Можливий</a:t>
            </a:r>
            <a:r>
              <a:rPr lang="ru-RU" dirty="0"/>
              <a:t> </a:t>
            </a:r>
            <a:r>
              <a:rPr lang="ru-RU" dirty="0" err="1"/>
              <a:t>обіг</a:t>
            </a:r>
            <a:r>
              <a:rPr lang="ru-RU" dirty="0"/>
              <a:t> при </a:t>
            </a:r>
            <a:r>
              <a:rPr lang="ru-RU" dirty="0" err="1"/>
              <a:t>такій</a:t>
            </a:r>
            <a:r>
              <a:rPr lang="ru-RU" dirty="0"/>
              <a:t> </a:t>
            </a:r>
            <a:r>
              <a:rPr lang="ru-RU" dirty="0" err="1"/>
              <a:t>схемі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: 20 – 30 </a:t>
            </a:r>
            <a:r>
              <a:rPr lang="ru-RU" dirty="0" err="1"/>
              <a:t>тисяч</a:t>
            </a:r>
            <a:r>
              <a:rPr lang="ru-RU" dirty="0"/>
              <a:t> </a:t>
            </a:r>
            <a:r>
              <a:rPr lang="ru-RU" dirty="0" err="1"/>
              <a:t>гривень</a:t>
            </a:r>
            <a:r>
              <a:rPr lang="ru-RU" dirty="0"/>
              <a:t>.</a:t>
            </a:r>
          </a:p>
          <a:p>
            <a:pPr algn="just"/>
            <a:endParaRPr lang="ru-RU" dirty="0"/>
          </a:p>
          <a:p>
            <a:pPr algn="just"/>
            <a:r>
              <a:rPr lang="ru-RU" b="1" dirty="0" err="1">
                <a:solidFill>
                  <a:srgbClr val="14A8A1"/>
                </a:solidFill>
              </a:rPr>
              <a:t>Недоліків</a:t>
            </a:r>
            <a:r>
              <a:rPr lang="ru-RU" dirty="0"/>
              <a:t>, </a:t>
            </a:r>
            <a:r>
              <a:rPr lang="ru-RU" dirty="0" err="1"/>
              <a:t>щоправда</a:t>
            </a:r>
            <a:r>
              <a:rPr lang="ru-RU" dirty="0"/>
              <a:t>, </a:t>
            </a:r>
            <a:r>
              <a:rPr lang="ru-RU" dirty="0" err="1"/>
              <a:t>теж</a:t>
            </a:r>
            <a:r>
              <a:rPr lang="ru-RU" dirty="0"/>
              <a:t> </a:t>
            </a:r>
            <a:r>
              <a:rPr lang="ru-RU" dirty="0" err="1"/>
              <a:t>вистачає</a:t>
            </a:r>
            <a:r>
              <a:rPr lang="ru-RU" dirty="0"/>
              <a:t> – </a:t>
            </a:r>
            <a:r>
              <a:rPr lang="ru-RU" dirty="0" err="1"/>
              <a:t>залежність</a:t>
            </a:r>
            <a:r>
              <a:rPr lang="ru-RU" dirty="0"/>
              <a:t> </a:t>
            </a:r>
            <a:r>
              <a:rPr lang="ru-RU" dirty="0" err="1"/>
              <a:t>від</a:t>
            </a:r>
            <a:r>
              <a:rPr lang="ru-RU" dirty="0"/>
              <a:t> </a:t>
            </a:r>
            <a:r>
              <a:rPr lang="ru-RU" dirty="0" err="1"/>
              <a:t>платформи</a:t>
            </a:r>
            <a:r>
              <a:rPr lang="ru-RU" dirty="0"/>
              <a:t>, </a:t>
            </a:r>
            <a:r>
              <a:rPr lang="ru-RU" dirty="0" err="1"/>
              <a:t>висока</a:t>
            </a:r>
            <a:r>
              <a:rPr lang="ru-RU" dirty="0"/>
              <a:t> </a:t>
            </a:r>
            <a:r>
              <a:rPr lang="ru-RU" dirty="0" err="1"/>
              <a:t>активність</a:t>
            </a:r>
            <a:r>
              <a:rPr lang="ru-RU" dirty="0"/>
              <a:t> з боку </a:t>
            </a:r>
            <a:r>
              <a:rPr lang="ru-RU" dirty="0" err="1"/>
              <a:t>інших</a:t>
            </a:r>
            <a:r>
              <a:rPr lang="ru-RU" dirty="0"/>
              <a:t> </a:t>
            </a:r>
            <a:r>
              <a:rPr lang="ru-RU" dirty="0" err="1"/>
              <a:t>продавців</a:t>
            </a:r>
            <a:r>
              <a:rPr lang="ru-RU" dirty="0"/>
              <a:t>, </a:t>
            </a:r>
            <a:r>
              <a:rPr lang="ru-RU" dirty="0" err="1"/>
              <a:t>обмежені</a:t>
            </a:r>
            <a:r>
              <a:rPr lang="ru-RU" dirty="0"/>
              <a:t> </a:t>
            </a:r>
            <a:r>
              <a:rPr lang="ru-RU" dirty="0" err="1"/>
              <a:t>можливості</a:t>
            </a:r>
            <a:r>
              <a:rPr lang="ru-RU" dirty="0"/>
              <a:t> і </a:t>
            </a:r>
            <a:r>
              <a:rPr lang="ru-RU" dirty="0" err="1"/>
              <a:t>неможливості</a:t>
            </a:r>
            <a:r>
              <a:rPr lang="ru-RU" dirty="0"/>
              <a:t> </a:t>
            </a:r>
            <a:r>
              <a:rPr lang="ru-RU" dirty="0" err="1"/>
              <a:t>масштабування</a:t>
            </a:r>
            <a:r>
              <a:rPr lang="ru-RU" dirty="0"/>
              <a:t>. Як і у </a:t>
            </a:r>
            <a:r>
              <a:rPr lang="ru-RU" dirty="0" err="1"/>
              <a:t>випадку</a:t>
            </a:r>
            <a:r>
              <a:rPr lang="ru-RU" dirty="0"/>
              <a:t> з </a:t>
            </a:r>
            <a:r>
              <a:rPr lang="ru-RU" dirty="0" err="1"/>
              <a:t>соціальними</a:t>
            </a:r>
            <a:r>
              <a:rPr lang="ru-RU" dirty="0"/>
              <a:t> мережами, </a:t>
            </a:r>
            <a:r>
              <a:rPr lang="ru-RU" dirty="0" err="1"/>
              <a:t>сервіси</a:t>
            </a:r>
            <a:r>
              <a:rPr lang="ru-RU" dirty="0"/>
              <a:t> </a:t>
            </a:r>
            <a:r>
              <a:rPr lang="ru-RU" dirty="0" err="1"/>
              <a:t>оголошень</a:t>
            </a:r>
            <a:r>
              <a:rPr lang="ru-RU" dirty="0"/>
              <a:t> </a:t>
            </a:r>
            <a:r>
              <a:rPr lang="ru-RU" dirty="0" err="1"/>
              <a:t>краще</a:t>
            </a:r>
            <a:r>
              <a:rPr lang="ru-RU" dirty="0"/>
              <a:t> </a:t>
            </a:r>
            <a:r>
              <a:rPr lang="ru-RU" dirty="0" err="1"/>
              <a:t>використовувати</a:t>
            </a:r>
            <a:r>
              <a:rPr lang="ru-RU" dirty="0"/>
              <a:t> для </a:t>
            </a:r>
            <a:r>
              <a:rPr lang="ru-RU" dirty="0" err="1"/>
              <a:t>тестування</a:t>
            </a:r>
            <a:r>
              <a:rPr lang="ru-RU" dirty="0"/>
              <a:t> </a:t>
            </a:r>
            <a:r>
              <a:rPr lang="ru-RU" dirty="0" err="1"/>
              <a:t>цікавих</a:t>
            </a:r>
            <a:r>
              <a:rPr lang="ru-RU" dirty="0"/>
              <a:t> тематик і </a:t>
            </a:r>
            <a:r>
              <a:rPr lang="ru-RU" dirty="0" err="1"/>
              <a:t>попиту</a:t>
            </a:r>
            <a:r>
              <a:rPr lang="ru-RU" dirty="0"/>
              <a:t> на </a:t>
            </a:r>
            <a:r>
              <a:rPr lang="ru-RU" dirty="0" err="1"/>
              <a:t>товари</a:t>
            </a:r>
            <a:r>
              <a:rPr lang="ru-RU" dirty="0"/>
              <a:t>, </a:t>
            </a:r>
            <a:r>
              <a:rPr lang="ru-RU" dirty="0" err="1"/>
              <a:t>якщо</a:t>
            </a:r>
            <a:r>
              <a:rPr lang="ru-RU" dirty="0"/>
              <a:t> </a:t>
            </a:r>
            <a:r>
              <a:rPr lang="ru-RU" dirty="0" err="1"/>
              <a:t>ви</a:t>
            </a:r>
            <a:r>
              <a:rPr lang="ru-RU" dirty="0"/>
              <a:t> </a:t>
            </a:r>
            <a:r>
              <a:rPr lang="ru-RU" dirty="0" err="1"/>
              <a:t>прийняли</a:t>
            </a:r>
            <a:r>
              <a:rPr lang="ru-RU" dirty="0"/>
              <a:t> </a:t>
            </a:r>
            <a:r>
              <a:rPr lang="ru-RU" dirty="0" err="1"/>
              <a:t>рішення</a:t>
            </a:r>
            <a:r>
              <a:rPr lang="ru-RU" dirty="0"/>
              <a:t> </a:t>
            </a:r>
            <a:r>
              <a:rPr lang="ru-RU" dirty="0" err="1"/>
              <a:t>почати</a:t>
            </a:r>
            <a:r>
              <a:rPr lang="ru-RU" dirty="0"/>
              <a:t> </a:t>
            </a:r>
            <a:r>
              <a:rPr lang="ru-RU" dirty="0" err="1"/>
              <a:t>бізнес</a:t>
            </a:r>
            <a:r>
              <a:rPr lang="ru-RU" dirty="0"/>
              <a:t> в </a:t>
            </a:r>
            <a:r>
              <a:rPr lang="ru-RU" dirty="0" err="1"/>
              <a:t>Інтернеті</a:t>
            </a:r>
            <a:r>
              <a:rPr lang="ru-RU" dirty="0"/>
              <a:t>, але </a:t>
            </a:r>
            <a:r>
              <a:rPr lang="ru-RU" dirty="0" err="1"/>
              <a:t>ще</a:t>
            </a:r>
            <a:r>
              <a:rPr lang="ru-RU" dirty="0"/>
              <a:t> не </a:t>
            </a:r>
            <a:r>
              <a:rPr lang="ru-RU" dirty="0" err="1"/>
              <a:t>визначилися</a:t>
            </a:r>
            <a:r>
              <a:rPr lang="ru-RU" dirty="0"/>
              <a:t> з </a:t>
            </a:r>
            <a:r>
              <a:rPr lang="ru-RU" dirty="0" err="1"/>
              <a:t>напрямком</a:t>
            </a:r>
            <a:r>
              <a:rPr lang="ru-RU" dirty="0"/>
              <a:t>.</a:t>
            </a:r>
          </a:p>
        </p:txBody>
      </p:sp>
      <p:pic>
        <p:nvPicPr>
          <p:cNvPr id="5" name="Рисунок 4" descr="Изображение выглядит как внутренний, белый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23C958EF-289B-4FFD-875E-BD64D25C4A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114" y="1283840"/>
            <a:ext cx="4347845" cy="557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6484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DB122A-3572-4D62-928A-029BF0311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>
            <a:normAutofit/>
          </a:bodyPr>
          <a:lstStyle/>
          <a:p>
            <a:r>
              <a:rPr lang="ru-RU" dirty="0" err="1"/>
              <a:t>Пропозиція</a:t>
            </a:r>
            <a:r>
              <a:rPr lang="ru-RU" dirty="0"/>
              <a:t> </a:t>
            </a:r>
            <a:r>
              <a:rPr lang="ru-RU" dirty="0" err="1"/>
              <a:t>послуг</a:t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 descr="Изображение выглядит как женщина, внутренний, девочка, женский&#10;&#10;Автоматически созданное описание">
            <a:extLst>
              <a:ext uri="{FF2B5EF4-FFF2-40B4-BE49-F238E27FC236}">
                <a16:creationId xmlns:a16="http://schemas.microsoft.com/office/drawing/2014/main" id="{FE4F7D5F-E767-491D-962C-ABEAC274CF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4127" y="2597948"/>
            <a:ext cx="3615605" cy="3025056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DFF9F237-2C83-4223-9F8D-9D2162C8C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613" y="1562100"/>
            <a:ext cx="6452112" cy="4747260"/>
          </a:xfrm>
        </p:spPr>
        <p:txBody>
          <a:bodyPr>
            <a:norm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</a:rPr>
              <a:t>ВЕБ-РОЗРОБКА</a:t>
            </a:r>
            <a:r>
              <a:rPr lang="ru-RU" sz="2400" dirty="0">
                <a:solidFill>
                  <a:srgbClr val="FF0000"/>
                </a:solidFill>
              </a:rPr>
              <a:t>. </a:t>
            </a:r>
            <a:r>
              <a:rPr lang="ru-RU" sz="2400" dirty="0" err="1"/>
              <a:t>Сайти</a:t>
            </a:r>
            <a:r>
              <a:rPr lang="ru-RU" sz="2400" dirty="0"/>
              <a:t> не </a:t>
            </a:r>
            <a:r>
              <a:rPr lang="ru-RU" sz="2400" dirty="0" err="1"/>
              <a:t>з’являються</a:t>
            </a:r>
            <a:r>
              <a:rPr lang="ru-RU" sz="2400" dirty="0"/>
              <a:t> </a:t>
            </a:r>
            <a:r>
              <a:rPr lang="ru-RU" sz="2400" dirty="0" err="1"/>
              <a:t>самі</a:t>
            </a:r>
            <a:r>
              <a:rPr lang="ru-RU" sz="2400" dirty="0"/>
              <a:t> по </a:t>
            </a:r>
            <a:r>
              <a:rPr lang="ru-RU" sz="2400" dirty="0" err="1"/>
              <a:t>собі</a:t>
            </a:r>
            <a:r>
              <a:rPr lang="ru-RU" sz="2400" dirty="0"/>
              <a:t>, </a:t>
            </a:r>
            <a:r>
              <a:rPr lang="ru-RU" sz="2400" dirty="0" err="1"/>
              <a:t>навіть</a:t>
            </a:r>
            <a:r>
              <a:rPr lang="ru-RU" sz="2400" dirty="0"/>
              <a:t> </a:t>
            </a:r>
            <a:r>
              <a:rPr lang="ru-RU" sz="2400" dirty="0" err="1"/>
              <a:t>найпростіші</a:t>
            </a:r>
            <a:r>
              <a:rPr lang="ru-RU" sz="2400" dirty="0"/>
              <a:t> </a:t>
            </a:r>
            <a:r>
              <a:rPr lang="ru-RU" sz="2400" dirty="0" err="1"/>
              <a:t>сторінки</a:t>
            </a:r>
            <a:r>
              <a:rPr lang="ru-RU" sz="2400" dirty="0"/>
              <a:t> </a:t>
            </a:r>
            <a:r>
              <a:rPr lang="ru-RU" sz="2400" dirty="0" err="1"/>
              <a:t>хтось</a:t>
            </a:r>
            <a:r>
              <a:rPr lang="ru-RU" sz="2400" dirty="0"/>
              <a:t> </a:t>
            </a:r>
            <a:r>
              <a:rPr lang="ru-RU" sz="2400" dirty="0" err="1"/>
              <a:t>розробляє</a:t>
            </a:r>
            <a:r>
              <a:rPr lang="ru-RU" sz="2400" dirty="0"/>
              <a:t>. </a:t>
            </a:r>
            <a:r>
              <a:rPr lang="ru-RU" sz="2400" dirty="0" err="1"/>
              <a:t>Цілі</a:t>
            </a:r>
            <a:r>
              <a:rPr lang="ru-RU" sz="2400" dirty="0"/>
              <a:t> </a:t>
            </a:r>
            <a:r>
              <a:rPr lang="ru-RU" sz="2400" dirty="0" err="1"/>
              <a:t>можуть</a:t>
            </a:r>
            <a:r>
              <a:rPr lang="ru-RU" sz="2400" dirty="0"/>
              <a:t> бути </a:t>
            </a:r>
            <a:r>
              <a:rPr lang="ru-RU" sz="2400" dirty="0" err="1"/>
              <a:t>різними</a:t>
            </a:r>
            <a:r>
              <a:rPr lang="ru-RU" sz="2400" dirty="0"/>
              <a:t> – для себе, для </a:t>
            </a:r>
            <a:r>
              <a:rPr lang="ru-RU" sz="2400" dirty="0" err="1"/>
              <a:t>друзів</a:t>
            </a:r>
            <a:r>
              <a:rPr lang="ru-RU" sz="2400" dirty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клієнтів</a:t>
            </a:r>
            <a:r>
              <a:rPr lang="ru-RU" sz="2400" dirty="0"/>
              <a:t>. </a:t>
            </a:r>
            <a:r>
              <a:rPr lang="ru-RU" sz="2400" dirty="0" err="1"/>
              <a:t>Останній</a:t>
            </a:r>
            <a:r>
              <a:rPr lang="ru-RU" sz="2400" dirty="0"/>
              <a:t> </a:t>
            </a:r>
            <a:r>
              <a:rPr lang="ru-RU" sz="2400" dirty="0" err="1"/>
              <a:t>напрям</a:t>
            </a:r>
            <a:r>
              <a:rPr lang="ru-RU" sz="2400" dirty="0"/>
              <a:t> і є </a:t>
            </a:r>
            <a:r>
              <a:rPr lang="ru-RU" sz="2400" dirty="0" err="1"/>
              <a:t>повноцінним</a:t>
            </a:r>
            <a:r>
              <a:rPr lang="ru-RU" sz="2400" dirty="0"/>
              <a:t> </a:t>
            </a:r>
            <a:r>
              <a:rPr lang="ru-RU" sz="2400" dirty="0" err="1"/>
              <a:t>бізнесом</a:t>
            </a:r>
            <a:r>
              <a:rPr lang="ru-RU" sz="2400" dirty="0"/>
              <a:t>, а попит на </a:t>
            </a:r>
            <a:r>
              <a:rPr lang="ru-RU" sz="2400" dirty="0" err="1"/>
              <a:t>такі</a:t>
            </a:r>
            <a:r>
              <a:rPr lang="ru-RU" sz="2400" dirty="0"/>
              <a:t> </a:t>
            </a:r>
            <a:r>
              <a:rPr lang="ru-RU" sz="2400" dirty="0" err="1"/>
              <a:t>послуги</a:t>
            </a:r>
            <a:r>
              <a:rPr lang="ru-RU" sz="2400" dirty="0"/>
              <a:t> </a:t>
            </a:r>
            <a:r>
              <a:rPr lang="ru-RU" sz="2400" dirty="0" err="1"/>
              <a:t>підтверджується</a:t>
            </a:r>
            <a:r>
              <a:rPr lang="ru-RU" sz="2400" dirty="0"/>
              <a:t> великою </a:t>
            </a:r>
            <a:r>
              <a:rPr lang="ru-RU" sz="2400" dirty="0" err="1"/>
              <a:t>кількістю</a:t>
            </a:r>
            <a:r>
              <a:rPr lang="ru-RU" sz="2400" dirty="0"/>
              <a:t> веб-</a:t>
            </a:r>
            <a:r>
              <a:rPr lang="ru-RU" sz="2400" dirty="0" err="1"/>
              <a:t>студій</a:t>
            </a:r>
            <a:r>
              <a:rPr lang="ru-RU" sz="2400" dirty="0"/>
              <a:t>, </a:t>
            </a:r>
            <a:r>
              <a:rPr lang="ru-RU" sz="2400" dirty="0" err="1"/>
              <a:t>які</a:t>
            </a:r>
            <a:r>
              <a:rPr lang="ru-RU" sz="2400" dirty="0"/>
              <a:t> є не </a:t>
            </a:r>
            <a:r>
              <a:rPr lang="ru-RU" sz="2400" dirty="0" err="1"/>
              <a:t>тільки</a:t>
            </a:r>
            <a:r>
              <a:rPr lang="ru-RU" sz="2400" dirty="0"/>
              <a:t> у великих </a:t>
            </a:r>
            <a:r>
              <a:rPr lang="ru-RU" sz="2400" dirty="0" err="1"/>
              <a:t>мегаполісах</a:t>
            </a:r>
            <a:r>
              <a:rPr lang="ru-RU" sz="2400" dirty="0"/>
              <a:t>, але й невеликих </a:t>
            </a:r>
            <a:r>
              <a:rPr lang="ru-RU" sz="2400" dirty="0" err="1"/>
              <a:t>провінційних</a:t>
            </a:r>
            <a:r>
              <a:rPr lang="ru-RU" sz="2400" dirty="0"/>
              <a:t> </a:t>
            </a:r>
            <a:r>
              <a:rPr lang="ru-RU" sz="2400" dirty="0" err="1"/>
              <a:t>містечках</a:t>
            </a:r>
            <a:r>
              <a:rPr lang="ru-RU" sz="2400" dirty="0"/>
              <a:t>. </a:t>
            </a:r>
            <a:r>
              <a:rPr lang="ru-RU" sz="2400" dirty="0" err="1"/>
              <a:t>Причому</a:t>
            </a:r>
            <a:r>
              <a:rPr lang="ru-RU" sz="2400" dirty="0"/>
              <a:t>, </a:t>
            </a:r>
            <a:r>
              <a:rPr lang="ru-RU" sz="2400" dirty="0" err="1"/>
              <a:t>крім</a:t>
            </a:r>
            <a:r>
              <a:rPr lang="ru-RU" sz="2400" dirty="0"/>
              <a:t> </a:t>
            </a:r>
            <a:r>
              <a:rPr lang="ru-RU" sz="2400" dirty="0" err="1"/>
              <a:t>компаній</a:t>
            </a:r>
            <a:r>
              <a:rPr lang="ru-RU" sz="2400" dirty="0"/>
              <a:t>, </a:t>
            </a:r>
            <a:r>
              <a:rPr lang="ru-RU" sz="2400" dirty="0" err="1"/>
              <a:t>існує</a:t>
            </a:r>
            <a:r>
              <a:rPr lang="ru-RU" sz="2400" dirty="0"/>
              <a:t> й </a:t>
            </a:r>
            <a:r>
              <a:rPr lang="ru-RU" sz="2400" dirty="0" err="1"/>
              <a:t>чимало</a:t>
            </a:r>
            <a:r>
              <a:rPr lang="ru-RU" sz="2400" dirty="0"/>
              <a:t> </a:t>
            </a:r>
            <a:r>
              <a:rPr lang="ru-RU" sz="2400" dirty="0" err="1"/>
              <a:t>незалежних</a:t>
            </a:r>
            <a:r>
              <a:rPr lang="ru-RU" sz="2400" dirty="0"/>
              <a:t> </a:t>
            </a:r>
            <a:r>
              <a:rPr lang="ru-RU" sz="2400" dirty="0" err="1"/>
              <a:t>розробників-фрілансерів</a:t>
            </a:r>
            <a:r>
              <a:rPr lang="ru-RU" sz="2400" dirty="0"/>
              <a:t>, у </a:t>
            </a:r>
            <a:r>
              <a:rPr lang="ru-RU" sz="2400" dirty="0" err="1"/>
              <a:t>яких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</a:t>
            </a:r>
            <a:r>
              <a:rPr lang="ru-RU" sz="2400" dirty="0" err="1"/>
              <a:t>навіть</a:t>
            </a:r>
            <a:r>
              <a:rPr lang="ru-RU" sz="2400" dirty="0"/>
              <a:t> не бути </a:t>
            </a:r>
            <a:r>
              <a:rPr lang="ru-RU" sz="2400" dirty="0" err="1"/>
              <a:t>власного</a:t>
            </a:r>
            <a:r>
              <a:rPr lang="ru-RU" sz="2400" dirty="0"/>
              <a:t> сайту, а </a:t>
            </a:r>
            <a:r>
              <a:rPr lang="ru-RU" sz="2400" dirty="0" err="1"/>
              <a:t>своїх</a:t>
            </a:r>
            <a:r>
              <a:rPr lang="ru-RU" sz="2400" dirty="0"/>
              <a:t> </a:t>
            </a:r>
            <a:r>
              <a:rPr lang="ru-RU" sz="2400" dirty="0" err="1"/>
              <a:t>клієнтів</a:t>
            </a:r>
            <a:r>
              <a:rPr lang="ru-RU" sz="2400" dirty="0"/>
              <a:t> вони </a:t>
            </a:r>
            <a:r>
              <a:rPr lang="ru-RU" sz="2400" dirty="0" err="1"/>
              <a:t>отримують</a:t>
            </a:r>
            <a:r>
              <a:rPr lang="ru-RU" sz="2400" dirty="0"/>
              <a:t> за </a:t>
            </a:r>
            <a:r>
              <a:rPr lang="ru-RU" sz="2400" dirty="0" err="1"/>
              <a:t>рекомендаціями</a:t>
            </a:r>
            <a:r>
              <a:rPr lang="ru-RU" sz="2400" dirty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на </a:t>
            </a:r>
            <a:r>
              <a:rPr lang="ru-RU" sz="2400" dirty="0" err="1"/>
              <a:t>спеціалізованих</a:t>
            </a:r>
            <a:r>
              <a:rPr lang="ru-RU" sz="2400" dirty="0"/>
              <a:t> </a:t>
            </a:r>
            <a:r>
              <a:rPr lang="ru-RU" sz="2400" dirty="0" err="1"/>
              <a:t>біржах</a:t>
            </a:r>
            <a:r>
              <a:rPr lang="ru-RU" sz="2400" dirty="0"/>
              <a:t>.</a:t>
            </a:r>
          </a:p>
          <a:p>
            <a:pPr algn="just"/>
            <a:endParaRPr lang="ru-RU" sz="2400" dirty="0"/>
          </a:p>
          <a:p>
            <a:pPr algn="just"/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072093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B5AA684-F0A4-461F-B85F-026E92456A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>
                <a:solidFill>
                  <a:srgbClr val="FF0000"/>
                </a:solidFill>
              </a:rPr>
              <a:t>Переваги та недоліки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720D36-AB26-418A-8DAA-76A5D7F6DE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fontAlgn="base"/>
            <a:r>
              <a:rPr lang="ru-RU" b="1" dirty="0" err="1">
                <a:solidFill>
                  <a:srgbClr val="FF0000"/>
                </a:solidFill>
              </a:rPr>
              <a:t>Перевагою</a:t>
            </a:r>
            <a:r>
              <a:rPr lang="ru-RU" dirty="0">
                <a:solidFill>
                  <a:srgbClr val="FF0000"/>
                </a:solidFill>
              </a:rPr>
              <a:t> </a:t>
            </a:r>
            <a:r>
              <a:rPr lang="ru-RU" dirty="0"/>
              <a:t>веб-</a:t>
            </a:r>
            <a:r>
              <a:rPr lang="ru-RU" dirty="0" err="1"/>
              <a:t>розробки</a:t>
            </a:r>
            <a:r>
              <a:rPr lang="ru-RU" dirty="0"/>
              <a:t> як </a:t>
            </a:r>
            <a:r>
              <a:rPr lang="ru-RU" dirty="0" err="1"/>
              <a:t>бізнесу</a:t>
            </a:r>
            <a:r>
              <a:rPr lang="ru-RU" dirty="0"/>
              <a:t> в </a:t>
            </a:r>
            <a:r>
              <a:rPr lang="ru-RU" dirty="0" err="1"/>
              <a:t>Інтернеті</a:t>
            </a:r>
            <a:r>
              <a:rPr lang="ru-RU" dirty="0"/>
              <a:t> є </a:t>
            </a:r>
            <a:r>
              <a:rPr lang="ru-RU" dirty="0" err="1"/>
              <a:t>низький</a:t>
            </a:r>
            <a:r>
              <a:rPr lang="ru-RU" dirty="0"/>
              <a:t> </a:t>
            </a:r>
            <a:r>
              <a:rPr lang="ru-RU" dirty="0" err="1"/>
              <a:t>поріг</a:t>
            </a:r>
            <a:r>
              <a:rPr lang="ru-RU" dirty="0"/>
              <a:t> </a:t>
            </a:r>
            <a:r>
              <a:rPr lang="ru-RU" dirty="0" err="1"/>
              <a:t>входження</a:t>
            </a:r>
            <a:r>
              <a:rPr lang="ru-RU" dirty="0"/>
              <a:t>. Для </a:t>
            </a:r>
            <a:r>
              <a:rPr lang="ru-RU" dirty="0" err="1"/>
              <a:t>кваліфікованого</a:t>
            </a:r>
            <a:r>
              <a:rPr lang="ru-RU" dirty="0"/>
              <a:t> </a:t>
            </a:r>
            <a:r>
              <a:rPr lang="ru-RU" dirty="0" err="1"/>
              <a:t>виконавця</a:t>
            </a:r>
            <a:r>
              <a:rPr lang="ru-RU" dirty="0"/>
              <a:t> </a:t>
            </a:r>
            <a:r>
              <a:rPr lang="ru-RU" dirty="0" err="1"/>
              <a:t>достатньо</a:t>
            </a:r>
            <a:r>
              <a:rPr lang="ru-RU" dirty="0"/>
              <a:t> </a:t>
            </a:r>
            <a:r>
              <a:rPr lang="ru-RU" dirty="0" err="1"/>
              <a:t>всього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наявності</a:t>
            </a:r>
            <a:r>
              <a:rPr lang="ru-RU" dirty="0"/>
              <a:t> </a:t>
            </a:r>
            <a:r>
              <a:rPr lang="ru-RU" dirty="0" err="1"/>
              <a:t>комп’ютера</a:t>
            </a:r>
            <a:r>
              <a:rPr lang="ru-RU" dirty="0"/>
              <a:t> та доступу до </a:t>
            </a:r>
            <a:r>
              <a:rPr lang="ru-RU" dirty="0" err="1"/>
              <a:t>Мережі</a:t>
            </a:r>
            <a:r>
              <a:rPr lang="ru-RU" dirty="0"/>
              <a:t>. </a:t>
            </a:r>
            <a:r>
              <a:rPr lang="ru-RU" dirty="0" err="1"/>
              <a:t>Навіть</a:t>
            </a:r>
            <a:r>
              <a:rPr lang="ru-RU" dirty="0"/>
              <a:t> </a:t>
            </a:r>
            <a:r>
              <a:rPr lang="ru-RU" dirty="0" err="1"/>
              <a:t>більшість</a:t>
            </a:r>
            <a:r>
              <a:rPr lang="ru-RU" dirty="0"/>
              <a:t> </a:t>
            </a:r>
            <a:r>
              <a:rPr lang="ru-RU" dirty="0" err="1"/>
              <a:t>спеціалізованих</a:t>
            </a:r>
            <a:r>
              <a:rPr lang="ru-RU" dirty="0"/>
              <a:t> </a:t>
            </a:r>
            <a:r>
              <a:rPr lang="ru-RU" dirty="0" err="1"/>
              <a:t>програм</a:t>
            </a:r>
            <a:r>
              <a:rPr lang="ru-RU" dirty="0"/>
              <a:t> </a:t>
            </a:r>
            <a:r>
              <a:rPr lang="ru-RU" dirty="0" err="1"/>
              <a:t>поширюються</a:t>
            </a:r>
            <a:r>
              <a:rPr lang="ru-RU" dirty="0"/>
              <a:t> абсолютно </a:t>
            </a:r>
            <a:r>
              <a:rPr lang="ru-RU" dirty="0" err="1"/>
              <a:t>безкоштовно</a:t>
            </a:r>
            <a:r>
              <a:rPr lang="ru-RU" dirty="0"/>
              <a:t>, за </a:t>
            </a:r>
            <a:r>
              <a:rPr lang="en-US" dirty="0"/>
              <a:t>freeware-</a:t>
            </a:r>
            <a:r>
              <a:rPr lang="ru-RU" dirty="0" err="1"/>
              <a:t>ліцензією</a:t>
            </a:r>
            <a:r>
              <a:rPr lang="ru-RU" dirty="0"/>
              <a:t>. </a:t>
            </a:r>
            <a:r>
              <a:rPr lang="ru-RU" dirty="0" err="1"/>
              <a:t>Наступний</a:t>
            </a:r>
            <a:r>
              <a:rPr lang="ru-RU" dirty="0"/>
              <a:t> </a:t>
            </a:r>
            <a:r>
              <a:rPr lang="ru-RU" dirty="0" err="1"/>
              <a:t>важливий</a:t>
            </a:r>
            <a:r>
              <a:rPr lang="ru-RU" dirty="0"/>
              <a:t> крок у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бізнесі</a:t>
            </a:r>
            <a:r>
              <a:rPr lang="ru-RU" dirty="0"/>
              <a:t> – </a:t>
            </a:r>
            <a:r>
              <a:rPr lang="ru-RU" dirty="0" err="1"/>
              <a:t>оренда</a:t>
            </a:r>
            <a:r>
              <a:rPr lang="ru-RU" dirty="0"/>
              <a:t> </a:t>
            </a:r>
            <a:r>
              <a:rPr lang="ru-RU" dirty="0" err="1"/>
              <a:t>офісу</a:t>
            </a:r>
            <a:r>
              <a:rPr lang="ru-RU" dirty="0"/>
              <a:t> і робота в </a:t>
            </a:r>
            <a:r>
              <a:rPr lang="ru-RU" dirty="0" err="1"/>
              <a:t>напрямку</a:t>
            </a:r>
            <a:r>
              <a:rPr lang="ru-RU" dirty="0"/>
              <a:t> </a:t>
            </a:r>
            <a:r>
              <a:rPr lang="ru-RU" dirty="0" err="1"/>
              <a:t>зростання</a:t>
            </a:r>
            <a:r>
              <a:rPr lang="ru-RU" dirty="0"/>
              <a:t>.</a:t>
            </a:r>
          </a:p>
          <a:p>
            <a:pPr algn="just" fontAlgn="base"/>
            <a:r>
              <a:rPr lang="ru-RU" dirty="0" err="1"/>
              <a:t>Основних</a:t>
            </a:r>
            <a:r>
              <a:rPr lang="ru-RU" dirty="0"/>
              <a:t> </a:t>
            </a:r>
            <a:r>
              <a:rPr lang="ru-RU" b="1" dirty="0" err="1">
                <a:solidFill>
                  <a:srgbClr val="FF0000"/>
                </a:solidFill>
              </a:rPr>
              <a:t>недоліків</a:t>
            </a:r>
            <a:r>
              <a:rPr lang="ru-RU" dirty="0"/>
              <a:t> тут </a:t>
            </a:r>
            <a:r>
              <a:rPr lang="ru-RU" dirty="0" err="1"/>
              <a:t>існує</a:t>
            </a:r>
            <a:r>
              <a:rPr lang="ru-RU" dirty="0"/>
              <a:t> </a:t>
            </a:r>
            <a:r>
              <a:rPr lang="ru-RU" dirty="0" err="1"/>
              <a:t>декілька</a:t>
            </a:r>
            <a:r>
              <a:rPr lang="ru-RU" dirty="0"/>
              <a:t>. Перший </a:t>
            </a:r>
            <a:r>
              <a:rPr lang="ru-RU" dirty="0" err="1"/>
              <a:t>важливий</a:t>
            </a:r>
            <a:r>
              <a:rPr lang="ru-RU" dirty="0"/>
              <a:t> момент – </a:t>
            </a:r>
            <a:r>
              <a:rPr lang="ru-RU" dirty="0" err="1"/>
              <a:t>високий</a:t>
            </a:r>
            <a:r>
              <a:rPr lang="ru-RU" dirty="0"/>
              <a:t> </a:t>
            </a:r>
            <a:r>
              <a:rPr lang="ru-RU" dirty="0" err="1"/>
              <a:t>рівень</a:t>
            </a:r>
            <a:r>
              <a:rPr lang="ru-RU" dirty="0"/>
              <a:t> </a:t>
            </a:r>
            <a:r>
              <a:rPr lang="ru-RU" dirty="0" err="1"/>
              <a:t>конкуренції</a:t>
            </a:r>
            <a:r>
              <a:rPr lang="ru-RU" dirty="0"/>
              <a:t> в </a:t>
            </a:r>
            <a:r>
              <a:rPr lang="ru-RU" dirty="0" err="1"/>
              <a:t>даній</a:t>
            </a:r>
            <a:r>
              <a:rPr lang="ru-RU" dirty="0"/>
              <a:t> </a:t>
            </a:r>
            <a:r>
              <a:rPr lang="ru-RU" dirty="0" err="1"/>
              <a:t>ніші</a:t>
            </a:r>
            <a:r>
              <a:rPr lang="ru-RU" dirty="0"/>
              <a:t> і </a:t>
            </a:r>
            <a:r>
              <a:rPr lang="ru-RU" dirty="0" err="1"/>
              <a:t>труднощі</a:t>
            </a:r>
            <a:r>
              <a:rPr lang="ru-RU" dirty="0"/>
              <a:t> </a:t>
            </a:r>
            <a:r>
              <a:rPr lang="ru-RU" dirty="0" err="1"/>
              <a:t>залучення</a:t>
            </a:r>
            <a:r>
              <a:rPr lang="ru-RU" dirty="0"/>
              <a:t> </a:t>
            </a:r>
            <a:r>
              <a:rPr lang="ru-RU" dirty="0" err="1"/>
              <a:t>клієнтів</a:t>
            </a:r>
            <a:r>
              <a:rPr lang="ru-RU" dirty="0"/>
              <a:t>, </a:t>
            </a:r>
            <a:r>
              <a:rPr lang="ru-RU" dirty="0" err="1"/>
              <a:t>бо</a:t>
            </a:r>
            <a:r>
              <a:rPr lang="ru-RU" dirty="0"/>
              <a:t> </a:t>
            </a:r>
            <a:r>
              <a:rPr lang="ru-RU" dirty="0" err="1"/>
              <a:t>останні</a:t>
            </a:r>
            <a:r>
              <a:rPr lang="ru-RU" dirty="0"/>
              <a:t> часто </a:t>
            </a:r>
            <a:r>
              <a:rPr lang="ru-RU" dirty="0" err="1"/>
              <a:t>нездатні</a:t>
            </a:r>
            <a:r>
              <a:rPr lang="ru-RU" dirty="0"/>
              <a:t> </a:t>
            </a:r>
            <a:r>
              <a:rPr lang="ru-RU" dirty="0" err="1"/>
              <a:t>розібратися</a:t>
            </a:r>
            <a:r>
              <a:rPr lang="ru-RU" dirty="0"/>
              <a:t> в </a:t>
            </a:r>
            <a:r>
              <a:rPr lang="ru-RU" dirty="0" err="1"/>
              <a:t>якості</a:t>
            </a:r>
            <a:r>
              <a:rPr lang="ru-RU" dirty="0"/>
              <a:t> </a:t>
            </a:r>
            <a:r>
              <a:rPr lang="ru-RU" dirty="0" err="1"/>
              <a:t>роботи</a:t>
            </a:r>
            <a:r>
              <a:rPr lang="ru-RU" dirty="0"/>
              <a:t> і просто </a:t>
            </a:r>
            <a:r>
              <a:rPr lang="ru-RU" dirty="0" err="1"/>
              <a:t>вибирають</a:t>
            </a:r>
            <a:r>
              <a:rPr lang="ru-RU" dirty="0"/>
              <a:t> того </a:t>
            </a:r>
            <a:r>
              <a:rPr lang="ru-RU" dirty="0" err="1"/>
              <a:t>виконавця</a:t>
            </a:r>
            <a:r>
              <a:rPr lang="ru-RU" dirty="0"/>
              <a:t>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запропонує</a:t>
            </a:r>
            <a:r>
              <a:rPr lang="ru-RU" dirty="0"/>
              <a:t> </a:t>
            </a:r>
            <a:r>
              <a:rPr lang="ru-RU" dirty="0" err="1"/>
              <a:t>нижчу</a:t>
            </a:r>
            <a:r>
              <a:rPr lang="ru-RU" dirty="0"/>
              <a:t> </a:t>
            </a:r>
            <a:r>
              <a:rPr lang="ru-RU" dirty="0" err="1"/>
              <a:t>ціну</a:t>
            </a:r>
            <a:r>
              <a:rPr lang="ru-RU" dirty="0"/>
              <a:t>. </a:t>
            </a:r>
            <a:r>
              <a:rPr lang="ru-RU" dirty="0" err="1"/>
              <a:t>Другий</a:t>
            </a:r>
            <a:r>
              <a:rPr lang="ru-RU" dirty="0"/>
              <a:t> </a:t>
            </a:r>
            <a:r>
              <a:rPr lang="ru-RU" dirty="0" err="1"/>
              <a:t>недолік</a:t>
            </a:r>
            <a:r>
              <a:rPr lang="ru-RU" dirty="0"/>
              <a:t> – </a:t>
            </a:r>
            <a:r>
              <a:rPr lang="ru-RU" dirty="0" err="1"/>
              <a:t>із</a:t>
            </a:r>
            <a:r>
              <a:rPr lang="ru-RU" dirty="0"/>
              <a:t> </a:t>
            </a:r>
            <a:r>
              <a:rPr lang="ru-RU" dirty="0" err="1"/>
              <a:t>збільшенням</a:t>
            </a:r>
            <a:r>
              <a:rPr lang="ru-RU" dirty="0"/>
              <a:t> </a:t>
            </a:r>
            <a:r>
              <a:rPr lang="ru-RU" dirty="0" err="1"/>
              <a:t>кількості</a:t>
            </a:r>
            <a:r>
              <a:rPr lang="ru-RU" dirty="0"/>
              <a:t> </a:t>
            </a:r>
            <a:r>
              <a:rPr lang="ru-RU" dirty="0" err="1"/>
              <a:t>проектів</a:t>
            </a:r>
            <a:r>
              <a:rPr lang="ru-RU" dirty="0"/>
              <a:t> в будь-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випадку</a:t>
            </a:r>
            <a:r>
              <a:rPr lang="ru-RU" dirty="0"/>
              <a:t> </a:t>
            </a:r>
            <a:r>
              <a:rPr lang="ru-RU" dirty="0" err="1"/>
              <a:t>необхідно</a:t>
            </a:r>
            <a:r>
              <a:rPr lang="ru-RU" dirty="0"/>
              <a:t> </a:t>
            </a:r>
            <a:r>
              <a:rPr lang="ru-RU" dirty="0" err="1"/>
              <a:t>збільшувати</a:t>
            </a:r>
            <a:r>
              <a:rPr lang="ru-RU" dirty="0"/>
              <a:t> штат персоналу,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кожен</a:t>
            </a:r>
            <a:r>
              <a:rPr lang="ru-RU" dirty="0"/>
              <a:t> </a:t>
            </a:r>
            <a:r>
              <a:rPr lang="ru-RU" dirty="0" err="1"/>
              <a:t>фахівець</a:t>
            </a:r>
            <a:r>
              <a:rPr lang="ru-RU" dirty="0"/>
              <a:t> </a:t>
            </a:r>
            <a:r>
              <a:rPr lang="ru-RU" dirty="0" err="1"/>
              <a:t>здатний</a:t>
            </a:r>
            <a:r>
              <a:rPr lang="ru-RU" dirty="0"/>
              <a:t> </a:t>
            </a:r>
            <a:r>
              <a:rPr lang="ru-RU" dirty="0" err="1"/>
              <a:t>якісно</a:t>
            </a:r>
            <a:r>
              <a:rPr lang="ru-RU" dirty="0"/>
              <a:t> </a:t>
            </a:r>
            <a:r>
              <a:rPr lang="ru-RU" dirty="0" err="1"/>
              <a:t>обслуговувати</a:t>
            </a:r>
            <a:r>
              <a:rPr lang="ru-RU" dirty="0"/>
              <a:t> </a:t>
            </a:r>
            <a:r>
              <a:rPr lang="ru-RU" dirty="0" err="1"/>
              <a:t>лише</a:t>
            </a:r>
            <a:r>
              <a:rPr lang="ru-RU" dirty="0"/>
              <a:t> </a:t>
            </a:r>
            <a:r>
              <a:rPr lang="ru-RU" dirty="0" err="1"/>
              <a:t>досить</a:t>
            </a:r>
            <a:r>
              <a:rPr lang="ru-RU" dirty="0"/>
              <a:t> </a:t>
            </a:r>
            <a:r>
              <a:rPr lang="ru-RU" dirty="0" err="1"/>
              <a:t>обмежену</a:t>
            </a:r>
            <a:r>
              <a:rPr lang="ru-RU" dirty="0"/>
              <a:t> </a:t>
            </a:r>
            <a:r>
              <a:rPr lang="ru-RU" dirty="0" err="1"/>
              <a:t>кількість</a:t>
            </a:r>
            <a:r>
              <a:rPr lang="ru-RU" dirty="0"/>
              <a:t> </a:t>
            </a:r>
            <a:r>
              <a:rPr lang="ru-RU" dirty="0" err="1"/>
              <a:t>клієнтів</a:t>
            </a:r>
            <a:r>
              <a:rPr lang="ru-RU" dirty="0"/>
              <a:t> </a:t>
            </a:r>
            <a:r>
              <a:rPr lang="ru-RU" dirty="0" err="1"/>
              <a:t>одночасно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684C92B-08A4-489B-948E-63117BEE2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0" y="9525"/>
            <a:ext cx="47625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11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D0AB2E-C8EB-4CFB-B089-B6FA4D55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4255443" cy="1499616"/>
          </a:xfrm>
        </p:spPr>
        <p:txBody>
          <a:bodyPr>
            <a:normAutofit/>
          </a:bodyPr>
          <a:lstStyle/>
          <a:p>
            <a:r>
              <a:rPr lang="ru-RU" sz="4000" b="1" dirty="0" err="1">
                <a:solidFill>
                  <a:srgbClr val="F1340E"/>
                </a:solidFill>
              </a:rPr>
              <a:t>Лідогенерація</a:t>
            </a:r>
            <a:endParaRPr lang="ru-RU" sz="4000" dirty="0">
              <a:solidFill>
                <a:srgbClr val="F1340E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0EE960-376E-43A2-AD8D-1EBB2D4A04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4026" y="2084832"/>
            <a:ext cx="10243947" cy="1828800"/>
          </a:xfrm>
        </p:spPr>
        <p:txBody>
          <a:bodyPr>
            <a:normAutofit/>
          </a:bodyPr>
          <a:lstStyle/>
          <a:p>
            <a:pPr algn="just"/>
            <a:r>
              <a:rPr lang="ru-RU" sz="2000" dirty="0" err="1"/>
              <a:t>Мова</a:t>
            </a:r>
            <a:r>
              <a:rPr lang="ru-RU" sz="2000" dirty="0"/>
              <a:t> </a:t>
            </a:r>
            <a:r>
              <a:rPr lang="ru-RU" sz="2000" dirty="0" err="1"/>
              <a:t>йде</a:t>
            </a:r>
            <a:r>
              <a:rPr lang="ru-RU" sz="2000" dirty="0"/>
              <a:t> про </a:t>
            </a:r>
            <a:r>
              <a:rPr lang="ru-RU" sz="2000" dirty="0" err="1"/>
              <a:t>маркетингову</a:t>
            </a:r>
            <a:r>
              <a:rPr lang="ru-RU" sz="2000" dirty="0"/>
              <a:t> тактику, </a:t>
            </a:r>
            <a:r>
              <a:rPr lang="ru-RU" sz="2000" dirty="0" err="1"/>
              <a:t>спрямовану</a:t>
            </a:r>
            <a:r>
              <a:rPr lang="ru-RU" sz="2000" dirty="0"/>
              <a:t> на </a:t>
            </a:r>
            <a:r>
              <a:rPr lang="ru-RU" sz="2000" dirty="0" err="1"/>
              <a:t>збір</a:t>
            </a:r>
            <a:r>
              <a:rPr lang="ru-RU" sz="2000" dirty="0"/>
              <a:t> </a:t>
            </a:r>
            <a:r>
              <a:rPr lang="ru-RU" sz="2000" dirty="0" err="1"/>
              <a:t>контактної</a:t>
            </a:r>
            <a:r>
              <a:rPr lang="ru-RU" sz="2000" dirty="0"/>
              <a:t> </a:t>
            </a:r>
            <a:r>
              <a:rPr lang="ru-RU" sz="2000" dirty="0" err="1"/>
              <a:t>інформації</a:t>
            </a:r>
            <a:r>
              <a:rPr lang="ru-RU" sz="2000" dirty="0"/>
              <a:t> </a:t>
            </a:r>
            <a:r>
              <a:rPr lang="ru-RU" sz="2000" dirty="0" err="1"/>
              <a:t>потенційних</a:t>
            </a:r>
            <a:r>
              <a:rPr lang="ru-RU" sz="2000" dirty="0"/>
              <a:t> </a:t>
            </a:r>
            <a:r>
              <a:rPr lang="ru-RU" sz="2000" dirty="0" err="1"/>
              <a:t>клієнтів</a:t>
            </a:r>
            <a:r>
              <a:rPr lang="ru-RU" sz="2000" dirty="0"/>
              <a:t> і </a:t>
            </a:r>
            <a:r>
              <a:rPr lang="ru-RU" sz="2000" dirty="0" err="1"/>
              <a:t>передачі</a:t>
            </a:r>
            <a:r>
              <a:rPr lang="ru-RU" sz="2000" dirty="0"/>
              <a:t> </a:t>
            </a:r>
            <a:r>
              <a:rPr lang="ru-RU" sz="2000" dirty="0" err="1"/>
              <a:t>їх</a:t>
            </a:r>
            <a:r>
              <a:rPr lang="ru-RU" sz="2000" dirty="0"/>
              <a:t> </a:t>
            </a:r>
            <a:r>
              <a:rPr lang="ru-RU" sz="2000" dirty="0" err="1"/>
              <a:t>замовнику</a:t>
            </a:r>
            <a:r>
              <a:rPr lang="ru-RU" sz="2000" dirty="0"/>
              <a:t>. </a:t>
            </a:r>
            <a:r>
              <a:rPr lang="ru-RU" sz="2000" dirty="0" err="1"/>
              <a:t>Методи</a:t>
            </a:r>
            <a:r>
              <a:rPr lang="ru-RU" sz="2000" dirty="0"/>
              <a:t> </a:t>
            </a:r>
            <a:r>
              <a:rPr lang="ru-RU" sz="2000" dirty="0" err="1"/>
              <a:t>лідогенераціі</a:t>
            </a:r>
            <a:r>
              <a:rPr lang="ru-RU" sz="2000" dirty="0"/>
              <a:t> в </a:t>
            </a:r>
            <a:r>
              <a:rPr lang="ru-RU" sz="2000" dirty="0" err="1"/>
              <a:t>Інтернеті</a:t>
            </a:r>
            <a:r>
              <a:rPr lang="ru-RU" sz="2000" dirty="0"/>
              <a:t> </a:t>
            </a:r>
            <a:r>
              <a:rPr lang="ru-RU" sz="2000" dirty="0" err="1"/>
              <a:t>передбачають</a:t>
            </a:r>
            <a:r>
              <a:rPr lang="ru-RU" sz="2000" dirty="0"/>
              <a:t> </a:t>
            </a:r>
            <a:r>
              <a:rPr lang="ru-RU" sz="2000" dirty="0" err="1"/>
              <a:t>збір</a:t>
            </a:r>
            <a:r>
              <a:rPr lang="ru-RU" sz="2000" dirty="0"/>
              <a:t> </a:t>
            </a:r>
            <a:r>
              <a:rPr lang="ru-RU" sz="2000" dirty="0" err="1"/>
              <a:t>лідів</a:t>
            </a:r>
            <a:r>
              <a:rPr lang="ru-RU" sz="2000" dirty="0"/>
              <a:t> за </a:t>
            </a:r>
            <a:r>
              <a:rPr lang="ru-RU" sz="2000" dirty="0" err="1"/>
              <a:t>допомогою</a:t>
            </a:r>
            <a:r>
              <a:rPr lang="ru-RU" sz="2000" dirty="0"/>
              <a:t> таких </a:t>
            </a:r>
            <a:r>
              <a:rPr lang="ru-RU" sz="2000" dirty="0" err="1"/>
              <a:t>інструментів</a:t>
            </a:r>
            <a:r>
              <a:rPr lang="ru-RU" sz="2000" dirty="0"/>
              <a:t>, як </a:t>
            </a:r>
            <a:r>
              <a:rPr lang="ru-RU" sz="2000" dirty="0" err="1"/>
              <a:t>тематичні</a:t>
            </a:r>
            <a:r>
              <a:rPr lang="ru-RU" sz="2000" dirty="0"/>
              <a:t> </a:t>
            </a:r>
            <a:r>
              <a:rPr lang="ru-RU" sz="2000" dirty="0" err="1"/>
              <a:t>сайти</a:t>
            </a:r>
            <a:r>
              <a:rPr lang="ru-RU" sz="2000" dirty="0"/>
              <a:t>, </a:t>
            </a:r>
            <a:r>
              <a:rPr lang="ru-RU" sz="2000" dirty="0" err="1"/>
              <a:t>лендінги</a:t>
            </a:r>
            <a:r>
              <a:rPr lang="ru-RU" sz="2000" dirty="0"/>
              <a:t>, </a:t>
            </a:r>
            <a:r>
              <a:rPr lang="ru-RU" sz="2000" dirty="0" err="1"/>
              <a:t>контекстна</a:t>
            </a:r>
            <a:r>
              <a:rPr lang="ru-RU" sz="2000" dirty="0"/>
              <a:t> реклама, </a:t>
            </a:r>
            <a:r>
              <a:rPr lang="en-US" sz="2000" dirty="0"/>
              <a:t>e-mail-</a:t>
            </a:r>
            <a:r>
              <a:rPr lang="ru-RU" sz="2000" dirty="0"/>
              <a:t>маркетинг, </a:t>
            </a:r>
            <a:r>
              <a:rPr lang="ru-RU" sz="2000" dirty="0" err="1"/>
              <a:t>сторінки</a:t>
            </a:r>
            <a:r>
              <a:rPr lang="ru-RU" sz="2000" dirty="0"/>
              <a:t> і </a:t>
            </a:r>
            <a:r>
              <a:rPr lang="ru-RU" sz="2000" dirty="0" err="1"/>
              <a:t>таргетована</a:t>
            </a:r>
            <a:r>
              <a:rPr lang="ru-RU" sz="2000" dirty="0"/>
              <a:t> реклама в </a:t>
            </a:r>
            <a:r>
              <a:rPr lang="ru-RU" sz="2000" dirty="0" err="1"/>
              <a:t>соціальних</a:t>
            </a:r>
            <a:r>
              <a:rPr lang="ru-RU" sz="2000" dirty="0"/>
              <a:t> мережах. </a:t>
            </a:r>
          </a:p>
          <a:p>
            <a:endParaRPr lang="ru-RU" sz="1400" dirty="0"/>
          </a:p>
          <a:p>
            <a:endParaRPr lang="ru-RU" sz="1400" dirty="0"/>
          </a:p>
          <a:p>
            <a:endParaRPr lang="ru-RU" sz="1400" dirty="0"/>
          </a:p>
        </p:txBody>
      </p:sp>
      <p:pic>
        <p:nvPicPr>
          <p:cNvPr id="7170" name="Picture 2" descr="Картинки по запросу &quot;лидогенерация&quot;">
            <a:extLst>
              <a:ext uri="{FF2B5EF4-FFF2-40B4-BE49-F238E27FC236}">
                <a16:creationId xmlns:a16="http://schemas.microsoft.com/office/drawing/2014/main" id="{C6A0B7EF-D2E6-4D1E-BD9E-1D6A12AD65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96579" y="3429000"/>
            <a:ext cx="8095421" cy="340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DE66D9-E069-4EE9-865A-0580FCA7584C}"/>
              </a:ext>
            </a:extLst>
          </p:cNvPr>
          <p:cNvSpPr txBox="1"/>
          <p:nvPr/>
        </p:nvSpPr>
        <p:spPr>
          <a:xfrm>
            <a:off x="1024128" y="4010025"/>
            <a:ext cx="2871597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dirty="0"/>
              <a:t>*</a:t>
            </a:r>
            <a:r>
              <a:rPr lang="ru-RU" sz="1600" b="1" dirty="0" err="1">
                <a:solidFill>
                  <a:srgbClr val="F1340E"/>
                </a:solidFill>
              </a:rPr>
              <a:t>Конте́кстная</a:t>
            </a:r>
            <a:r>
              <a:rPr lang="ru-RU" sz="1600" b="1" dirty="0">
                <a:solidFill>
                  <a:srgbClr val="F1340E"/>
                </a:solidFill>
              </a:rPr>
              <a:t> </a:t>
            </a:r>
            <a:r>
              <a:rPr lang="ru-RU" sz="1600" b="1" dirty="0" err="1">
                <a:solidFill>
                  <a:srgbClr val="F1340E"/>
                </a:solidFill>
              </a:rPr>
              <a:t>рекла́ма</a:t>
            </a:r>
            <a:r>
              <a:rPr lang="ru-RU" sz="1600" dirty="0">
                <a:solidFill>
                  <a:srgbClr val="F1340E"/>
                </a:solidFill>
              </a:rPr>
              <a:t> </a:t>
            </a:r>
            <a:r>
              <a:rPr lang="ru-RU" sz="1600" dirty="0"/>
              <a:t>— тип интернет-рекламы, при котором рекламное объявление показывается в соответствии с содержанием, выбранной аудиторией, местом, временем или иным контекстом интернет-страниц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611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156E7627-9054-4C34-A9FF-A07F952840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CD8E1B-CD4C-4835-B283-C246268DC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1728" y="585216"/>
            <a:ext cx="5740739" cy="1499616"/>
          </a:xfrm>
        </p:spPr>
        <p:txBody>
          <a:bodyPr>
            <a:normAutofit/>
          </a:bodyPr>
          <a:lstStyle/>
          <a:p>
            <a:r>
              <a:rPr lang="ru-RU" b="1" dirty="0" err="1"/>
              <a:t>Фріланс</a:t>
            </a:r>
            <a:endParaRPr lang="ru-RU" dirty="0"/>
          </a:p>
        </p:txBody>
      </p:sp>
      <p:pic>
        <p:nvPicPr>
          <p:cNvPr id="5" name="Рисунок 4" descr="Изображение выглядит как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2B339CB5-434B-4EC9-BAF0-EE555561E3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49" y="484632"/>
            <a:ext cx="3511948" cy="3511948"/>
          </a:xfrm>
          <a:prstGeom prst="rect">
            <a:avLst/>
          </a:prstGeom>
        </p:spPr>
      </p:pic>
      <p:sp>
        <p:nvSpPr>
          <p:cNvPr id="73" name="Rectangle 72">
            <a:extLst>
              <a:ext uri="{FF2B5EF4-FFF2-40B4-BE49-F238E27FC236}">
                <a16:creationId xmlns:a16="http://schemas.microsoft.com/office/drawing/2014/main" id="{BAFFBAEC-4B09-4263-AA73-ECE450FC74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75766" y="484632"/>
            <a:ext cx="804672" cy="3511948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C570AA90-7628-435C-9F08-19F2E026D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56896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E045B6E3-569F-487B-8966-D3A87C7B42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47150" y="4150596"/>
            <a:ext cx="477182" cy="2231807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A02967-C5B0-4C76-86F7-4C170EE801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89600" y="1666240"/>
            <a:ext cx="6426200" cy="5191760"/>
          </a:xfrm>
        </p:spPr>
        <p:txBody>
          <a:bodyPr>
            <a:normAutofit lnSpcReduction="10000"/>
          </a:bodyPr>
          <a:lstStyle/>
          <a:p>
            <a:pPr algn="just" fontAlgn="base"/>
            <a:r>
              <a:rPr lang="ru-RU" sz="1800" dirty="0" err="1"/>
              <a:t>Це</a:t>
            </a:r>
            <a:r>
              <a:rPr lang="ru-RU" sz="1800" dirty="0"/>
              <a:t> </a:t>
            </a:r>
            <a:r>
              <a:rPr lang="ru-RU" sz="1800" dirty="0" err="1"/>
              <a:t>загальна</a:t>
            </a:r>
            <a:r>
              <a:rPr lang="ru-RU" sz="1800" dirty="0"/>
              <a:t> </a:t>
            </a:r>
            <a:r>
              <a:rPr lang="ru-RU" sz="1800" dirty="0" err="1"/>
              <a:t>назва</a:t>
            </a:r>
            <a:r>
              <a:rPr lang="ru-RU" sz="1800" dirty="0"/>
              <a:t>, </a:t>
            </a:r>
            <a:r>
              <a:rPr lang="ru-RU" sz="1800" dirty="0" err="1"/>
              <a:t>що</a:t>
            </a:r>
            <a:r>
              <a:rPr lang="ru-RU" sz="1800" dirty="0"/>
              <a:t> </a:t>
            </a:r>
            <a:r>
              <a:rPr lang="ru-RU" sz="1800" dirty="0" err="1"/>
              <a:t>застосовується</a:t>
            </a:r>
            <a:r>
              <a:rPr lang="ru-RU" sz="1800" dirty="0"/>
              <a:t> для </a:t>
            </a:r>
            <a:r>
              <a:rPr lang="ru-RU" sz="1800" dirty="0" err="1"/>
              <a:t>визначення</a:t>
            </a:r>
            <a:r>
              <a:rPr lang="ru-RU" sz="1800" dirty="0"/>
              <a:t> </a:t>
            </a:r>
            <a:r>
              <a:rPr lang="ru-RU" sz="1800" dirty="0" err="1"/>
              <a:t>різних</a:t>
            </a:r>
            <a:r>
              <a:rPr lang="ru-RU" sz="1800" dirty="0"/>
              <a:t> </a:t>
            </a:r>
            <a:r>
              <a:rPr lang="ru-RU" sz="1800" dirty="0" err="1"/>
              <a:t>видів</a:t>
            </a:r>
            <a:r>
              <a:rPr lang="ru-RU" sz="1800" dirty="0"/>
              <a:t> </a:t>
            </a:r>
            <a:r>
              <a:rPr lang="ru-RU" sz="1800" dirty="0" err="1"/>
              <a:t>віддаленої</a:t>
            </a:r>
            <a:r>
              <a:rPr lang="ru-RU" sz="1800" dirty="0"/>
              <a:t> </a:t>
            </a:r>
            <a:r>
              <a:rPr lang="ru-RU" sz="1800" dirty="0" err="1"/>
              <a:t>роботи</a:t>
            </a:r>
            <a:r>
              <a:rPr lang="ru-RU" sz="1800" dirty="0"/>
              <a:t> </a:t>
            </a:r>
            <a:r>
              <a:rPr lang="ru-RU" sz="1800" dirty="0" err="1"/>
              <a:t>незалежних</a:t>
            </a:r>
            <a:r>
              <a:rPr lang="ru-RU" sz="1800" dirty="0"/>
              <a:t> </a:t>
            </a:r>
            <a:r>
              <a:rPr lang="ru-RU" sz="1800" dirty="0" err="1"/>
              <a:t>фахівців</a:t>
            </a:r>
            <a:r>
              <a:rPr lang="ru-RU" sz="1800" dirty="0"/>
              <a:t> за </a:t>
            </a:r>
            <a:r>
              <a:rPr lang="ru-RU" sz="1800" dirty="0" err="1"/>
              <a:t>допомогою</a:t>
            </a:r>
            <a:r>
              <a:rPr lang="ru-RU" sz="1800" dirty="0"/>
              <a:t> </a:t>
            </a:r>
            <a:r>
              <a:rPr lang="ru-RU" sz="1800" dirty="0" err="1"/>
              <a:t>Інтернету</a:t>
            </a:r>
            <a:r>
              <a:rPr lang="ru-RU" sz="1800" dirty="0"/>
              <a:t>. Будучи </a:t>
            </a:r>
            <a:r>
              <a:rPr lang="ru-RU" sz="1800" dirty="0" err="1"/>
              <a:t>досить</a:t>
            </a:r>
            <a:r>
              <a:rPr lang="ru-RU" sz="1800" dirty="0"/>
              <a:t> </a:t>
            </a:r>
            <a:r>
              <a:rPr lang="ru-RU" sz="1800" dirty="0" err="1"/>
              <a:t>розвиненим</a:t>
            </a:r>
            <a:r>
              <a:rPr lang="ru-RU" sz="1800" dirty="0"/>
              <a:t> в США і </a:t>
            </a:r>
            <a:r>
              <a:rPr lang="ru-RU" sz="1800" dirty="0" err="1"/>
              <a:t>країнах</a:t>
            </a:r>
            <a:r>
              <a:rPr lang="ru-RU" sz="1800" dirty="0"/>
              <a:t> </a:t>
            </a:r>
            <a:r>
              <a:rPr lang="ru-RU" sz="1800" dirty="0" err="1"/>
              <a:t>Західної</a:t>
            </a:r>
            <a:r>
              <a:rPr lang="ru-RU" sz="1800" dirty="0"/>
              <a:t> </a:t>
            </a:r>
            <a:r>
              <a:rPr lang="ru-RU" sz="1800" dirty="0" err="1"/>
              <a:t>Європи</a:t>
            </a:r>
            <a:r>
              <a:rPr lang="ru-RU" sz="1800" dirty="0"/>
              <a:t>, </a:t>
            </a:r>
            <a:r>
              <a:rPr lang="ru-RU" sz="1800" dirty="0" err="1"/>
              <a:t>ринок</a:t>
            </a:r>
            <a:r>
              <a:rPr lang="ru-RU" sz="1800" dirty="0"/>
              <a:t> </a:t>
            </a:r>
            <a:r>
              <a:rPr lang="ru-RU" sz="1800" dirty="0" err="1"/>
              <a:t>фрілансу</a:t>
            </a:r>
            <a:r>
              <a:rPr lang="ru-RU" sz="1800" dirty="0"/>
              <a:t> </a:t>
            </a:r>
            <a:r>
              <a:rPr lang="ru-RU" sz="1800" dirty="0" err="1"/>
              <a:t>стрімко</a:t>
            </a:r>
            <a:r>
              <a:rPr lang="ru-RU" sz="1800" dirty="0"/>
              <a:t> </a:t>
            </a:r>
            <a:r>
              <a:rPr lang="ru-RU" sz="1800" dirty="0" err="1"/>
              <a:t>розвивається</a:t>
            </a:r>
            <a:r>
              <a:rPr lang="ru-RU" sz="1800" dirty="0"/>
              <a:t> і в </a:t>
            </a:r>
            <a:r>
              <a:rPr lang="ru-RU" sz="1800" dirty="0" err="1"/>
              <a:t>країнах</a:t>
            </a:r>
            <a:r>
              <a:rPr lang="ru-RU" sz="1800" dirty="0"/>
              <a:t> СНД, </a:t>
            </a:r>
            <a:r>
              <a:rPr lang="ru-RU" sz="1800" dirty="0" err="1"/>
              <a:t>залучаючи</a:t>
            </a:r>
            <a:r>
              <a:rPr lang="ru-RU" sz="1800" dirty="0"/>
              <a:t> </a:t>
            </a:r>
            <a:r>
              <a:rPr lang="ru-RU" sz="1800" dirty="0" err="1"/>
              <a:t>нових</a:t>
            </a:r>
            <a:r>
              <a:rPr lang="ru-RU" sz="1800" dirty="0"/>
              <a:t> </a:t>
            </a:r>
            <a:r>
              <a:rPr lang="ru-RU" sz="1800" dirty="0" err="1"/>
              <a:t>учасників</a:t>
            </a:r>
            <a:r>
              <a:rPr lang="ru-RU" sz="1800" dirty="0"/>
              <a:t> як з боку </a:t>
            </a:r>
            <a:r>
              <a:rPr lang="ru-RU" sz="1800" dirty="0" err="1"/>
              <a:t>виконавців</a:t>
            </a:r>
            <a:r>
              <a:rPr lang="ru-RU" sz="1800" dirty="0"/>
              <a:t>, так і з боку </a:t>
            </a:r>
            <a:r>
              <a:rPr lang="ru-RU" sz="1800" dirty="0" err="1"/>
              <a:t>замовників</a:t>
            </a:r>
            <a:r>
              <a:rPr lang="ru-RU" sz="1800" dirty="0"/>
              <a:t>. </a:t>
            </a:r>
          </a:p>
          <a:p>
            <a:pPr algn="just" fontAlgn="base"/>
            <a:endParaRPr lang="ru-RU" sz="1800" dirty="0"/>
          </a:p>
          <a:p>
            <a:pPr algn="just" fontAlgn="base"/>
            <a:r>
              <a:rPr lang="ru-RU" sz="1800" i="1" dirty="0" err="1"/>
              <a:t>Найбільш</a:t>
            </a:r>
            <a:r>
              <a:rPr lang="ru-RU" sz="1800" i="1" dirty="0"/>
              <a:t> </a:t>
            </a:r>
            <a:r>
              <a:rPr lang="ru-RU" sz="1800" i="1" dirty="0" err="1"/>
              <a:t>поширеними</a:t>
            </a:r>
            <a:r>
              <a:rPr lang="ru-RU" sz="1800" i="1" dirty="0"/>
              <a:t> </a:t>
            </a:r>
            <a:r>
              <a:rPr lang="ru-RU" sz="1800" i="1" dirty="0" err="1"/>
              <a:t>спеціалізаціями</a:t>
            </a:r>
            <a:r>
              <a:rPr lang="ru-RU" sz="1800" i="1" dirty="0"/>
              <a:t> </a:t>
            </a:r>
            <a:r>
              <a:rPr lang="ru-RU" sz="1800" i="1" dirty="0" err="1"/>
              <a:t>сучасних</a:t>
            </a:r>
            <a:r>
              <a:rPr lang="ru-RU" sz="1800" i="1" dirty="0"/>
              <a:t> </a:t>
            </a:r>
            <a:r>
              <a:rPr lang="ru-RU" sz="1800" i="1" dirty="0" err="1"/>
              <a:t>фрілансерів</a:t>
            </a:r>
            <a:r>
              <a:rPr lang="ru-RU" sz="1800" i="1" dirty="0"/>
              <a:t> є </a:t>
            </a:r>
            <a:r>
              <a:rPr lang="ru-RU" sz="1800" i="1" dirty="0" err="1"/>
              <a:t>такі</a:t>
            </a:r>
            <a:r>
              <a:rPr lang="ru-RU" sz="1800" i="1" dirty="0"/>
              <a:t> напрямки </a:t>
            </a:r>
            <a:r>
              <a:rPr lang="ru-RU" sz="1800" i="1" dirty="0" err="1"/>
              <a:t>роботи</a:t>
            </a:r>
            <a:r>
              <a:rPr lang="ru-RU" sz="1800" i="1" dirty="0"/>
              <a:t>, як:</a:t>
            </a:r>
          </a:p>
          <a:p>
            <a:pPr algn="just" fontAlgn="base">
              <a:buFont typeface="Wingdings" panose="05000000000000000000" pitchFamily="2" charset="2"/>
              <a:buChar char="v"/>
            </a:pPr>
            <a:r>
              <a:rPr lang="ru-RU" sz="1800" dirty="0" err="1"/>
              <a:t>програмування</a:t>
            </a:r>
            <a:r>
              <a:rPr lang="ru-RU" sz="1800" dirty="0"/>
              <a:t> і веб-</a:t>
            </a:r>
            <a:r>
              <a:rPr lang="ru-RU" sz="1800" dirty="0" err="1"/>
              <a:t>розробка</a:t>
            </a:r>
            <a:r>
              <a:rPr lang="ru-RU" sz="1800" dirty="0"/>
              <a:t>;</a:t>
            </a:r>
          </a:p>
          <a:p>
            <a:pPr algn="just" fontAlgn="base">
              <a:buFont typeface="Wingdings" panose="05000000000000000000" pitchFamily="2" charset="2"/>
              <a:buChar char="v"/>
            </a:pPr>
            <a:r>
              <a:rPr lang="ru-RU" sz="1800" dirty="0" err="1"/>
              <a:t>графічний</a:t>
            </a:r>
            <a:r>
              <a:rPr lang="ru-RU" sz="1800" dirty="0"/>
              <a:t> дизайн;</a:t>
            </a:r>
          </a:p>
          <a:p>
            <a:pPr algn="just" fontAlgn="base">
              <a:buFont typeface="Wingdings" panose="05000000000000000000" pitchFamily="2" charset="2"/>
              <a:buChar char="v"/>
            </a:pPr>
            <a:r>
              <a:rPr lang="ru-RU" sz="1800" dirty="0" err="1"/>
              <a:t>копірайтинг</a:t>
            </a:r>
            <a:r>
              <a:rPr lang="ru-RU" sz="1800" dirty="0"/>
              <a:t> та переклад </a:t>
            </a:r>
            <a:r>
              <a:rPr lang="ru-RU" sz="1800" dirty="0" err="1"/>
              <a:t>текстів</a:t>
            </a:r>
            <a:r>
              <a:rPr lang="ru-RU" sz="1800" dirty="0"/>
              <a:t>;</a:t>
            </a:r>
          </a:p>
          <a:p>
            <a:pPr algn="just" fontAlgn="base">
              <a:buFont typeface="Wingdings" panose="05000000000000000000" pitchFamily="2" charset="2"/>
              <a:buChar char="v"/>
            </a:pPr>
            <a:r>
              <a:rPr lang="ru-RU" sz="1800" dirty="0"/>
              <a:t>аутсорсинг і </a:t>
            </a:r>
            <a:r>
              <a:rPr lang="ru-RU" sz="1800" dirty="0" err="1"/>
              <a:t>консультації</a:t>
            </a:r>
            <a:r>
              <a:rPr lang="ru-RU" sz="1800" dirty="0"/>
              <a:t>;</a:t>
            </a:r>
          </a:p>
          <a:p>
            <a:pPr algn="just" fontAlgn="base">
              <a:buFont typeface="Wingdings" panose="05000000000000000000" pitchFamily="2" charset="2"/>
              <a:buChar char="v"/>
            </a:pPr>
            <a:r>
              <a:rPr lang="ru-RU" sz="1800" dirty="0" err="1"/>
              <a:t>послуги</a:t>
            </a:r>
            <a:r>
              <a:rPr lang="ru-RU" sz="1800" dirty="0"/>
              <a:t> в </a:t>
            </a:r>
            <a:r>
              <a:rPr lang="ru-RU" sz="1800" dirty="0" err="1"/>
              <a:t>сфері</a:t>
            </a:r>
            <a:r>
              <a:rPr lang="ru-RU" sz="1800" dirty="0"/>
              <a:t> </a:t>
            </a:r>
            <a:r>
              <a:rPr lang="ru-RU" sz="1800" dirty="0" err="1"/>
              <a:t>інтернет</a:t>
            </a:r>
            <a:r>
              <a:rPr lang="ru-RU" sz="1800" dirty="0"/>
              <a:t>-маркетингу;</a:t>
            </a:r>
          </a:p>
          <a:p>
            <a:pPr algn="just" fontAlgn="base">
              <a:buFont typeface="Wingdings" panose="05000000000000000000" pitchFamily="2" charset="2"/>
              <a:buChar char="v"/>
            </a:pPr>
            <a:r>
              <a:rPr lang="ru-RU" sz="1800" dirty="0"/>
              <a:t>та </a:t>
            </a:r>
            <a:r>
              <a:rPr lang="ru-RU" sz="1800" dirty="0" err="1"/>
              <a:t>багато</a:t>
            </a:r>
            <a:r>
              <a:rPr lang="ru-RU" sz="1800" dirty="0"/>
              <a:t> </a:t>
            </a:r>
            <a:r>
              <a:rPr lang="ru-RU" sz="1800" dirty="0" err="1"/>
              <a:t>інших</a:t>
            </a:r>
            <a:r>
              <a:rPr lang="ru-RU" sz="1800" dirty="0"/>
              <a:t>.</a:t>
            </a:r>
          </a:p>
          <a:p>
            <a:pPr fontAlgn="base"/>
            <a:endParaRPr lang="ru-RU" sz="1400" dirty="0"/>
          </a:p>
        </p:txBody>
      </p:sp>
      <p:pic>
        <p:nvPicPr>
          <p:cNvPr id="8196" name="Picture 4" descr="Картинки по запросу &quot;фриланс&quot;">
            <a:extLst>
              <a:ext uri="{FF2B5EF4-FFF2-40B4-BE49-F238E27FC236}">
                <a16:creationId xmlns:a16="http://schemas.microsoft.com/office/drawing/2014/main" id="{46F20B83-D30C-4697-9316-E66123A18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6225" y="4339611"/>
            <a:ext cx="3748780" cy="2042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875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5BD8A3-E125-4F21-A780-F7C781D73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rgbClr val="FFC000"/>
                </a:solidFill>
              </a:rPr>
              <a:t>Бізнес</a:t>
            </a:r>
            <a:r>
              <a:rPr lang="ru-RU" dirty="0">
                <a:solidFill>
                  <a:srgbClr val="FFC000"/>
                </a:solidFill>
              </a:rPr>
              <a:t> на сайтах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89EED99-018E-4E35-A952-6FC38BC98F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/>
          </a:bodyPr>
          <a:lstStyle/>
          <a:p>
            <a:pPr algn="just"/>
            <a:r>
              <a:rPr lang="ru-RU" sz="1900" b="1" dirty="0" err="1">
                <a:solidFill>
                  <a:srgbClr val="FFC000"/>
                </a:solidFill>
              </a:rPr>
              <a:t>Контекстна</a:t>
            </a:r>
            <a:r>
              <a:rPr lang="ru-RU" sz="1900" b="1" dirty="0">
                <a:solidFill>
                  <a:srgbClr val="FFC000"/>
                </a:solidFill>
              </a:rPr>
              <a:t> реклама</a:t>
            </a:r>
            <a:r>
              <a:rPr lang="ru-RU" sz="1900" dirty="0">
                <a:solidFill>
                  <a:srgbClr val="FFC000"/>
                </a:solidFill>
              </a:rPr>
              <a:t>. </a:t>
            </a:r>
            <a:r>
              <a:rPr lang="ru-RU" sz="1900" dirty="0"/>
              <a:t>Метод </a:t>
            </a:r>
            <a:r>
              <a:rPr lang="ru-RU" sz="1900" dirty="0" err="1"/>
              <a:t>монетизації</a:t>
            </a:r>
            <a:r>
              <a:rPr lang="ru-RU" sz="1900" dirty="0"/>
              <a:t> веб-</a:t>
            </a:r>
            <a:r>
              <a:rPr lang="ru-RU" sz="1900" dirty="0" err="1"/>
              <a:t>проектів</a:t>
            </a:r>
            <a:r>
              <a:rPr lang="ru-RU" sz="1900" dirty="0"/>
              <a:t>, </a:t>
            </a:r>
            <a:r>
              <a:rPr lang="ru-RU" sz="1900" dirty="0" err="1"/>
              <a:t>який</a:t>
            </a:r>
            <a:r>
              <a:rPr lang="ru-RU" sz="1900" dirty="0"/>
              <a:t> </a:t>
            </a:r>
            <a:r>
              <a:rPr lang="ru-RU" sz="1900" dirty="0" err="1"/>
              <a:t>чудово</a:t>
            </a:r>
            <a:r>
              <a:rPr lang="ru-RU" sz="1900" dirty="0"/>
              <a:t> </a:t>
            </a:r>
            <a:r>
              <a:rPr lang="ru-RU" sz="1900" dirty="0" err="1"/>
              <a:t>підходить</a:t>
            </a:r>
            <a:r>
              <a:rPr lang="ru-RU" sz="1900" dirty="0"/>
              <a:t> для </a:t>
            </a:r>
            <a:r>
              <a:rPr lang="ru-RU" sz="1900" dirty="0" err="1"/>
              <a:t>сайтів</a:t>
            </a:r>
            <a:r>
              <a:rPr lang="ru-RU" sz="1900" dirty="0"/>
              <a:t> </a:t>
            </a:r>
            <a:r>
              <a:rPr lang="ru-RU" sz="1900" dirty="0" err="1"/>
              <a:t>із</a:t>
            </a:r>
            <a:r>
              <a:rPr lang="ru-RU" sz="1900" dirty="0"/>
              <a:t> </a:t>
            </a:r>
            <a:r>
              <a:rPr lang="ru-RU" sz="1900" dirty="0" err="1"/>
              <a:t>високою</a:t>
            </a:r>
            <a:r>
              <a:rPr lang="ru-RU" sz="1900" dirty="0"/>
              <a:t> </a:t>
            </a:r>
            <a:r>
              <a:rPr lang="ru-RU" sz="1900" dirty="0" err="1"/>
              <a:t>відвідуваністю</a:t>
            </a:r>
            <a:r>
              <a:rPr lang="ru-RU" sz="1900" dirty="0"/>
              <a:t>. </a:t>
            </a:r>
            <a:r>
              <a:rPr lang="ru-RU" sz="1900" dirty="0" err="1"/>
              <a:t>Сітки</a:t>
            </a:r>
            <a:r>
              <a:rPr lang="ru-RU" sz="1900" dirty="0"/>
              <a:t> </a:t>
            </a:r>
            <a:r>
              <a:rPr lang="ru-RU" sz="1900" dirty="0" err="1"/>
              <a:t>відвідуваних</a:t>
            </a:r>
            <a:r>
              <a:rPr lang="ru-RU" sz="1900" dirty="0"/>
              <a:t> </a:t>
            </a:r>
            <a:r>
              <a:rPr lang="ru-RU" sz="1900" dirty="0" err="1"/>
              <a:t>тематичних</a:t>
            </a:r>
            <a:r>
              <a:rPr lang="ru-RU" sz="1900" dirty="0"/>
              <a:t> </a:t>
            </a:r>
            <a:r>
              <a:rPr lang="ru-RU" sz="1900" dirty="0" err="1"/>
              <a:t>сайтів</a:t>
            </a:r>
            <a:r>
              <a:rPr lang="ru-RU" sz="1900" dirty="0"/>
              <a:t> – вид </a:t>
            </a:r>
            <a:r>
              <a:rPr lang="ru-RU" sz="1900" dirty="0" err="1"/>
              <a:t>бізнесу</a:t>
            </a:r>
            <a:r>
              <a:rPr lang="ru-RU" sz="1900" dirty="0"/>
              <a:t>, </a:t>
            </a:r>
            <a:r>
              <a:rPr lang="ru-RU" sz="1900" dirty="0" err="1"/>
              <a:t>який</a:t>
            </a:r>
            <a:r>
              <a:rPr lang="ru-RU" sz="1900" dirty="0"/>
              <a:t> став </a:t>
            </a:r>
            <a:r>
              <a:rPr lang="ru-RU" sz="1900" dirty="0" err="1"/>
              <a:t>актуальним</a:t>
            </a:r>
            <a:r>
              <a:rPr lang="ru-RU" sz="1900" dirty="0"/>
              <a:t> </a:t>
            </a:r>
            <a:r>
              <a:rPr lang="ru-RU" sz="1900" dirty="0" err="1"/>
              <a:t>декілька</a:t>
            </a:r>
            <a:r>
              <a:rPr lang="ru-RU" sz="1900" dirty="0"/>
              <a:t> </a:t>
            </a:r>
            <a:r>
              <a:rPr lang="ru-RU" sz="1900" dirty="0" err="1"/>
              <a:t>років</a:t>
            </a:r>
            <a:r>
              <a:rPr lang="ru-RU" sz="1900" dirty="0"/>
              <a:t> тому </a:t>
            </a:r>
            <a:r>
              <a:rPr lang="ru-RU" sz="1900" dirty="0" err="1"/>
              <a:t>із</a:t>
            </a:r>
            <a:r>
              <a:rPr lang="ru-RU" sz="1900" dirty="0"/>
              <a:t> </a:t>
            </a:r>
            <a:r>
              <a:rPr lang="ru-RU" sz="1900" dirty="0" err="1"/>
              <a:t>зростанням</a:t>
            </a:r>
            <a:r>
              <a:rPr lang="ru-RU" sz="1900" dirty="0"/>
              <a:t> </a:t>
            </a:r>
            <a:r>
              <a:rPr lang="ru-RU" sz="1900" dirty="0" err="1"/>
              <a:t>кількості</a:t>
            </a:r>
            <a:r>
              <a:rPr lang="ru-RU" sz="1900" dirty="0"/>
              <a:t> </a:t>
            </a:r>
            <a:r>
              <a:rPr lang="ru-RU" sz="1900" dirty="0" err="1"/>
              <a:t>рекламодавців</a:t>
            </a:r>
            <a:r>
              <a:rPr lang="ru-RU" sz="1900" dirty="0"/>
              <a:t> в </a:t>
            </a:r>
            <a:r>
              <a:rPr lang="en-US" sz="1900" dirty="0"/>
              <a:t>Google AdWords</a:t>
            </a:r>
            <a:r>
              <a:rPr lang="ru-RU" sz="1900" dirty="0"/>
              <a:t>. Варто </a:t>
            </a:r>
            <a:r>
              <a:rPr lang="ru-RU" sz="1900" dirty="0" err="1"/>
              <a:t>відзначити</a:t>
            </a:r>
            <a:r>
              <a:rPr lang="ru-RU" sz="1900" dirty="0"/>
              <a:t>, </a:t>
            </a:r>
            <a:r>
              <a:rPr lang="ru-RU" sz="1900" dirty="0" err="1"/>
              <a:t>що</a:t>
            </a:r>
            <a:r>
              <a:rPr lang="ru-RU" sz="1900" dirty="0"/>
              <a:t> сайт </a:t>
            </a:r>
            <a:r>
              <a:rPr lang="ru-RU" sz="1900" dirty="0" err="1"/>
              <a:t>комерційної</a:t>
            </a:r>
            <a:r>
              <a:rPr lang="ru-RU" sz="1900" dirty="0"/>
              <a:t> тематики з </a:t>
            </a:r>
            <a:r>
              <a:rPr lang="ru-RU" sz="1900" dirty="0" err="1"/>
              <a:t>відвідуваністю</a:t>
            </a:r>
            <a:r>
              <a:rPr lang="ru-RU" sz="1900" dirty="0"/>
              <a:t> 10 </a:t>
            </a:r>
            <a:r>
              <a:rPr lang="ru-RU" sz="1900" dirty="0" err="1"/>
              <a:t>тисяч</a:t>
            </a:r>
            <a:r>
              <a:rPr lang="ru-RU" sz="1900" dirty="0"/>
              <a:t> </a:t>
            </a:r>
            <a:r>
              <a:rPr lang="ru-RU" sz="1900" dirty="0" err="1"/>
              <a:t>відвідувачів</a:t>
            </a:r>
            <a:r>
              <a:rPr lang="ru-RU" sz="1900" dirty="0"/>
              <a:t> на день і </a:t>
            </a:r>
            <a:r>
              <a:rPr lang="ru-RU" sz="1900" dirty="0" err="1"/>
              <a:t>вище</a:t>
            </a:r>
            <a:r>
              <a:rPr lang="ru-RU" sz="1900" dirty="0"/>
              <a:t> </a:t>
            </a:r>
            <a:r>
              <a:rPr lang="ru-RU" sz="1900" dirty="0" err="1"/>
              <a:t>може</a:t>
            </a:r>
            <a:r>
              <a:rPr lang="ru-RU" sz="1900" dirty="0"/>
              <a:t> </a:t>
            </a:r>
            <a:r>
              <a:rPr lang="ru-RU" sz="1900" dirty="0" err="1"/>
              <a:t>приносити</a:t>
            </a:r>
            <a:r>
              <a:rPr lang="ru-RU" sz="1900" dirty="0"/>
              <a:t> </a:t>
            </a:r>
            <a:r>
              <a:rPr lang="ru-RU" sz="1900" dirty="0" err="1"/>
              <a:t>своєму</a:t>
            </a:r>
            <a:r>
              <a:rPr lang="ru-RU" sz="1900" dirty="0"/>
              <a:t> </a:t>
            </a:r>
            <a:r>
              <a:rPr lang="ru-RU" sz="1900" dirty="0" err="1"/>
              <a:t>власникові</a:t>
            </a:r>
            <a:r>
              <a:rPr lang="ru-RU" sz="1900" dirty="0"/>
              <a:t> </a:t>
            </a:r>
            <a:r>
              <a:rPr lang="ru-RU" sz="1900" dirty="0" err="1"/>
              <a:t>дохід</a:t>
            </a:r>
            <a:r>
              <a:rPr lang="ru-RU" sz="1900" dirty="0"/>
              <a:t> </a:t>
            </a:r>
            <a:r>
              <a:rPr lang="ru-RU" sz="1900" dirty="0" err="1"/>
              <a:t>такий</a:t>
            </a:r>
            <a:r>
              <a:rPr lang="ru-RU" sz="1900" dirty="0"/>
              <a:t>, як невеликий </a:t>
            </a:r>
            <a:r>
              <a:rPr lang="ru-RU" sz="1900" dirty="0" err="1"/>
              <a:t>бізнес</a:t>
            </a:r>
            <a:r>
              <a:rPr lang="ru-RU" sz="1900" dirty="0"/>
              <a:t> в </a:t>
            </a:r>
            <a:r>
              <a:rPr lang="ru-RU" sz="1900" dirty="0" err="1"/>
              <a:t>оффлайні</a:t>
            </a:r>
            <a:r>
              <a:rPr lang="ru-RU" sz="1900" dirty="0"/>
              <a:t>. При </a:t>
            </a:r>
            <a:r>
              <a:rPr lang="ru-RU" sz="1900" dirty="0" err="1"/>
              <a:t>цьому</a:t>
            </a:r>
            <a:r>
              <a:rPr lang="ru-RU" sz="1900" dirty="0"/>
              <a:t> </a:t>
            </a:r>
            <a:r>
              <a:rPr lang="ru-RU" sz="1900" dirty="0" err="1"/>
              <a:t>витрати</a:t>
            </a:r>
            <a:r>
              <a:rPr lang="ru-RU" sz="1900" dirty="0"/>
              <a:t> на </a:t>
            </a:r>
            <a:r>
              <a:rPr lang="ru-RU" sz="1900" dirty="0" err="1"/>
              <a:t>його</a:t>
            </a:r>
            <a:r>
              <a:rPr lang="ru-RU" sz="1900" dirty="0"/>
              <a:t> </a:t>
            </a:r>
            <a:r>
              <a:rPr lang="ru-RU" sz="1900" dirty="0" err="1"/>
              <a:t>підтримку</a:t>
            </a:r>
            <a:r>
              <a:rPr lang="ru-RU" sz="1900" dirty="0"/>
              <a:t> і </a:t>
            </a:r>
            <a:r>
              <a:rPr lang="ru-RU" sz="1900" dirty="0" err="1"/>
              <a:t>розвиток</a:t>
            </a:r>
            <a:r>
              <a:rPr lang="ru-RU" sz="1900" dirty="0"/>
              <a:t> </a:t>
            </a:r>
            <a:r>
              <a:rPr lang="ru-RU" sz="1900" dirty="0" err="1"/>
              <a:t>будуть</a:t>
            </a:r>
            <a:r>
              <a:rPr lang="ru-RU" sz="1900" dirty="0"/>
              <a:t> </a:t>
            </a:r>
            <a:r>
              <a:rPr lang="ru-RU" sz="1900" dirty="0" err="1"/>
              <a:t>відчутно</a:t>
            </a:r>
            <a:r>
              <a:rPr lang="ru-RU" sz="1900" dirty="0"/>
              <a:t> </a:t>
            </a:r>
            <a:r>
              <a:rPr lang="ru-RU" sz="1900" dirty="0" err="1"/>
              <a:t>нижчими</a:t>
            </a:r>
            <a:r>
              <a:rPr lang="ru-RU" sz="1900" dirty="0"/>
              <a:t>. </a:t>
            </a:r>
            <a:r>
              <a:rPr lang="ru-RU" sz="1900" dirty="0" err="1"/>
              <a:t>Це</a:t>
            </a:r>
            <a:r>
              <a:rPr lang="ru-RU" sz="1900" dirty="0"/>
              <a:t> і </a:t>
            </a:r>
            <a:r>
              <a:rPr lang="ru-RU" sz="1900" dirty="0" err="1"/>
              <a:t>приваблює</a:t>
            </a:r>
            <a:r>
              <a:rPr lang="ru-RU" sz="1900" dirty="0"/>
              <a:t> в </a:t>
            </a:r>
            <a:r>
              <a:rPr lang="ru-RU" sz="1900" dirty="0" err="1"/>
              <a:t>дану</a:t>
            </a:r>
            <a:r>
              <a:rPr lang="ru-RU" sz="1900" dirty="0"/>
              <a:t> </a:t>
            </a:r>
            <a:r>
              <a:rPr lang="ru-RU" sz="1900" dirty="0" err="1"/>
              <a:t>нішу</a:t>
            </a:r>
            <a:r>
              <a:rPr lang="ru-RU" sz="1900" dirty="0"/>
              <a:t> </a:t>
            </a:r>
            <a:r>
              <a:rPr lang="ru-RU" sz="1900" dirty="0" err="1"/>
              <a:t>нових</a:t>
            </a:r>
            <a:r>
              <a:rPr lang="ru-RU" sz="1900" dirty="0"/>
              <a:t> </a:t>
            </a:r>
            <a:r>
              <a:rPr lang="ru-RU" sz="1900" dirty="0" err="1"/>
              <a:t>гравців</a:t>
            </a:r>
            <a:r>
              <a:rPr lang="ru-RU" sz="1900" dirty="0"/>
              <a:t>, </a:t>
            </a:r>
            <a:r>
              <a:rPr lang="ru-RU" sz="1900" dirty="0" err="1"/>
              <a:t>незважаючи</a:t>
            </a:r>
            <a:r>
              <a:rPr lang="ru-RU" sz="1900" dirty="0"/>
              <a:t> на </a:t>
            </a:r>
            <a:r>
              <a:rPr lang="ru-RU" sz="1900" dirty="0" err="1"/>
              <a:t>постійне</a:t>
            </a:r>
            <a:r>
              <a:rPr lang="ru-RU" sz="1900" dirty="0"/>
              <a:t> </a:t>
            </a:r>
            <a:r>
              <a:rPr lang="ru-RU" sz="1900" dirty="0" err="1"/>
              <a:t>зростання</a:t>
            </a:r>
            <a:r>
              <a:rPr lang="ru-RU" sz="1900" dirty="0"/>
              <a:t> </a:t>
            </a:r>
            <a:r>
              <a:rPr lang="ru-RU" sz="1900" dirty="0" err="1"/>
              <a:t>конкуренції</a:t>
            </a:r>
            <a:r>
              <a:rPr lang="ru-RU" sz="1900" dirty="0"/>
              <a:t> практично у </a:t>
            </a:r>
            <a:r>
              <a:rPr lang="ru-RU" sz="1900" dirty="0" err="1"/>
              <a:t>всіх</a:t>
            </a:r>
            <a:r>
              <a:rPr lang="ru-RU" sz="1900" dirty="0"/>
              <a:t> тематиках. Тут </a:t>
            </a:r>
            <a:r>
              <a:rPr lang="ru-RU" sz="1900" dirty="0" err="1"/>
              <a:t>дуже</a:t>
            </a:r>
            <a:r>
              <a:rPr lang="ru-RU" sz="1900" dirty="0"/>
              <a:t> </a:t>
            </a:r>
            <a:r>
              <a:rPr lang="ru-RU" sz="1900" dirty="0" err="1"/>
              <a:t>багато</a:t>
            </a:r>
            <a:r>
              <a:rPr lang="ru-RU" sz="1900" dirty="0"/>
              <a:t> </a:t>
            </a:r>
            <a:r>
              <a:rPr lang="ru-RU" sz="1900" dirty="0" err="1"/>
              <a:t>залежить</a:t>
            </a:r>
            <a:r>
              <a:rPr lang="ru-RU" sz="1900" dirty="0"/>
              <a:t> </a:t>
            </a:r>
            <a:r>
              <a:rPr lang="ru-RU" sz="1900" dirty="0" err="1"/>
              <a:t>від</a:t>
            </a:r>
            <a:r>
              <a:rPr lang="ru-RU" sz="1900" dirty="0"/>
              <a:t> </a:t>
            </a:r>
            <a:r>
              <a:rPr lang="ru-RU" sz="1900" dirty="0" err="1"/>
              <a:t>ціни</a:t>
            </a:r>
            <a:r>
              <a:rPr lang="ru-RU" sz="1900" dirty="0"/>
              <a:t> </a:t>
            </a:r>
            <a:r>
              <a:rPr lang="ru-RU" sz="1900" dirty="0" err="1"/>
              <a:t>кліка</a:t>
            </a:r>
            <a:r>
              <a:rPr lang="ru-RU" sz="1900" dirty="0"/>
              <a:t> – в </a:t>
            </a:r>
            <a:r>
              <a:rPr lang="ru-RU" sz="1900" dirty="0" err="1"/>
              <a:t>комерційних</a:t>
            </a:r>
            <a:r>
              <a:rPr lang="ru-RU" sz="1900" dirty="0"/>
              <a:t> тематиках вона </a:t>
            </a:r>
            <a:r>
              <a:rPr lang="ru-RU" sz="1900" dirty="0" err="1"/>
              <a:t>може</a:t>
            </a:r>
            <a:r>
              <a:rPr lang="ru-RU" sz="1900" dirty="0"/>
              <a:t> бути в 8 – 10 </a:t>
            </a:r>
            <a:r>
              <a:rPr lang="ru-RU" sz="1900" dirty="0" err="1"/>
              <a:t>разів</a:t>
            </a:r>
            <a:r>
              <a:rPr lang="ru-RU" sz="1900" dirty="0"/>
              <a:t> </a:t>
            </a:r>
            <a:r>
              <a:rPr lang="ru-RU" sz="1900" dirty="0" err="1"/>
              <a:t>вищою</a:t>
            </a:r>
            <a:r>
              <a:rPr lang="ru-RU" sz="1900" dirty="0"/>
              <a:t>, </a:t>
            </a:r>
            <a:r>
              <a:rPr lang="ru-RU" sz="1900" dirty="0" err="1"/>
              <a:t>ніж</a:t>
            </a:r>
            <a:r>
              <a:rPr lang="ru-RU" sz="1900" dirty="0"/>
              <a:t> у </a:t>
            </a:r>
            <a:r>
              <a:rPr lang="ru-RU" sz="1900" dirty="0" err="1"/>
              <a:t>розважальних</a:t>
            </a:r>
            <a:r>
              <a:rPr lang="ru-RU" sz="1900" dirty="0"/>
              <a:t>.</a:t>
            </a:r>
          </a:p>
        </p:txBody>
      </p:sp>
      <p:pic>
        <p:nvPicPr>
          <p:cNvPr id="5" name="Picture 4" descr="Восклицательный знак на желтом фоне">
            <a:extLst>
              <a:ext uri="{FF2B5EF4-FFF2-40B4-BE49-F238E27FC236}">
                <a16:creationId xmlns:a16="http://schemas.microsoft.com/office/drawing/2014/main" id="{5E1BE409-CF6E-40D2-AEBC-7FE28E2FB1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1088" r="18171"/>
          <a:stretch/>
        </p:blipFill>
        <p:spPr>
          <a:xfrm>
            <a:off x="7552266" y="10"/>
            <a:ext cx="463973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5322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A28AEA-F540-4F45-99E6-B8C4865C2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237D23"/>
                </a:solidFill>
              </a:rPr>
              <a:t>CPA</a:t>
            </a:r>
            <a:endParaRPr lang="ru-RU" dirty="0">
              <a:solidFill>
                <a:srgbClr val="237D23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CEB80A-4FDE-40B9-AAA9-D0E9DB7A2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676400"/>
            <a:ext cx="7215631" cy="4785360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dirty="0" err="1"/>
              <a:t>Абревіатура</a:t>
            </a:r>
            <a:r>
              <a:rPr lang="ru-RU" dirty="0"/>
              <a:t> </a:t>
            </a:r>
            <a:r>
              <a:rPr lang="ru-RU" dirty="0" err="1"/>
              <a:t>терміна</a:t>
            </a:r>
            <a:r>
              <a:rPr lang="ru-RU" dirty="0"/>
              <a:t> </a:t>
            </a:r>
            <a:r>
              <a:rPr lang="en-US" b="1" dirty="0">
                <a:solidFill>
                  <a:srgbClr val="237D23"/>
                </a:solidFill>
              </a:rPr>
              <a:t>Cost Per Action</a:t>
            </a:r>
            <a:r>
              <a:rPr lang="en-US" b="1" dirty="0"/>
              <a:t> </a:t>
            </a:r>
            <a:r>
              <a:rPr lang="ru-RU" dirty="0" err="1"/>
              <a:t>перекладається</a:t>
            </a:r>
            <a:r>
              <a:rPr lang="ru-RU" dirty="0"/>
              <a:t> з </a:t>
            </a:r>
            <a:r>
              <a:rPr lang="ru-RU" dirty="0" err="1"/>
              <a:t>англійської</a:t>
            </a:r>
            <a:r>
              <a:rPr lang="ru-RU" dirty="0"/>
              <a:t> як </a:t>
            </a:r>
            <a:r>
              <a:rPr lang="ru-RU" b="1" dirty="0">
                <a:solidFill>
                  <a:srgbClr val="237D23"/>
                </a:solidFill>
              </a:rPr>
              <a:t>«оплата за </a:t>
            </a:r>
            <a:r>
              <a:rPr lang="ru-RU" b="1" dirty="0" err="1">
                <a:solidFill>
                  <a:srgbClr val="237D23"/>
                </a:solidFill>
              </a:rPr>
              <a:t>дію</a:t>
            </a:r>
            <a:r>
              <a:rPr lang="ru-RU" b="1" dirty="0">
                <a:solidFill>
                  <a:srgbClr val="237D23"/>
                </a:solidFill>
              </a:rPr>
              <a:t>»</a:t>
            </a:r>
            <a:r>
              <a:rPr lang="ru-RU" dirty="0"/>
              <a:t> і </a:t>
            </a:r>
            <a:r>
              <a:rPr lang="ru-RU" dirty="0" err="1"/>
              <a:t>передбачає</a:t>
            </a:r>
            <a:r>
              <a:rPr lang="ru-RU" dirty="0"/>
              <a:t> оплату </a:t>
            </a:r>
            <a:r>
              <a:rPr lang="ru-RU" dirty="0" err="1"/>
              <a:t>вебмайстру</a:t>
            </a:r>
            <a:r>
              <a:rPr lang="ru-RU" dirty="0"/>
              <a:t> з боку </a:t>
            </a:r>
            <a:r>
              <a:rPr lang="ru-RU" dirty="0" err="1"/>
              <a:t>рекламодавця</a:t>
            </a:r>
            <a:r>
              <a:rPr lang="ru-RU" dirty="0"/>
              <a:t> </a:t>
            </a:r>
            <a:r>
              <a:rPr lang="ru-RU" dirty="0" err="1"/>
              <a:t>після</a:t>
            </a:r>
            <a:r>
              <a:rPr lang="ru-RU" dirty="0"/>
              <a:t> того, як приведений ним на сайт </a:t>
            </a:r>
            <a:r>
              <a:rPr lang="ru-RU" dirty="0" err="1"/>
              <a:t>рекламодавця</a:t>
            </a:r>
            <a:r>
              <a:rPr lang="ru-RU" dirty="0"/>
              <a:t> </a:t>
            </a:r>
            <a:r>
              <a:rPr lang="ru-RU" dirty="0" err="1"/>
              <a:t>користувач</a:t>
            </a:r>
            <a:r>
              <a:rPr lang="ru-RU" dirty="0"/>
              <a:t> </a:t>
            </a:r>
            <a:r>
              <a:rPr lang="ru-RU" dirty="0" err="1"/>
              <a:t>зробить</a:t>
            </a:r>
            <a:r>
              <a:rPr lang="ru-RU" dirty="0"/>
              <a:t> </a:t>
            </a:r>
            <a:r>
              <a:rPr lang="ru-RU" dirty="0" err="1"/>
              <a:t>певну</a:t>
            </a:r>
            <a:r>
              <a:rPr lang="ru-RU" dirty="0"/>
              <a:t> </a:t>
            </a:r>
            <a:r>
              <a:rPr lang="ru-RU" dirty="0" err="1"/>
              <a:t>дію</a:t>
            </a:r>
            <a:r>
              <a:rPr lang="ru-RU" dirty="0"/>
              <a:t>. Прикладом таких </a:t>
            </a:r>
            <a:r>
              <a:rPr lang="ru-RU" dirty="0" err="1"/>
              <a:t>дій</a:t>
            </a:r>
            <a:r>
              <a:rPr lang="ru-RU" dirty="0"/>
              <a:t> </a:t>
            </a:r>
            <a:r>
              <a:rPr lang="ru-RU" dirty="0" err="1"/>
              <a:t>можуть</a:t>
            </a:r>
            <a:r>
              <a:rPr lang="ru-RU" dirty="0"/>
              <a:t> бути </a:t>
            </a:r>
            <a:r>
              <a:rPr lang="ru-RU" dirty="0" err="1"/>
              <a:t>замовлення</a:t>
            </a:r>
            <a:r>
              <a:rPr lang="ru-RU" dirty="0"/>
              <a:t> товару, перегляд </a:t>
            </a:r>
            <a:r>
              <a:rPr lang="ru-RU" dirty="0" err="1"/>
              <a:t>певної</a:t>
            </a:r>
            <a:r>
              <a:rPr lang="ru-RU" dirty="0"/>
              <a:t> </a:t>
            </a:r>
            <a:r>
              <a:rPr lang="ru-RU" dirty="0" err="1"/>
              <a:t>сторінки</a:t>
            </a:r>
            <a:r>
              <a:rPr lang="ru-RU" dirty="0"/>
              <a:t>, </a:t>
            </a:r>
            <a:r>
              <a:rPr lang="ru-RU" dirty="0" err="1"/>
              <a:t>завантаження</a:t>
            </a:r>
            <a:r>
              <a:rPr lang="ru-RU" dirty="0"/>
              <a:t> файлу </a:t>
            </a:r>
            <a:r>
              <a:rPr lang="ru-RU" dirty="0" err="1"/>
              <a:t>тощо</a:t>
            </a:r>
            <a:r>
              <a:rPr lang="ru-RU" dirty="0"/>
              <a:t>. </a:t>
            </a:r>
            <a:r>
              <a:rPr lang="en-US" dirty="0"/>
              <a:t>CPA </a:t>
            </a:r>
            <a:r>
              <a:rPr lang="ru-RU" dirty="0"/>
              <a:t>як модель </a:t>
            </a:r>
            <a:r>
              <a:rPr lang="ru-RU" dirty="0" err="1"/>
              <a:t>реклами</a:t>
            </a:r>
            <a:r>
              <a:rPr lang="ru-RU" dirty="0"/>
              <a:t> </a:t>
            </a:r>
            <a:r>
              <a:rPr lang="ru-RU" dirty="0" err="1"/>
              <a:t>вигідна</a:t>
            </a:r>
            <a:r>
              <a:rPr lang="ru-RU" dirty="0"/>
              <a:t> для </a:t>
            </a:r>
            <a:r>
              <a:rPr lang="ru-RU" dirty="0" err="1"/>
              <a:t>багатьох</a:t>
            </a:r>
            <a:r>
              <a:rPr lang="ru-RU" dirty="0"/>
              <a:t> </a:t>
            </a:r>
            <a:r>
              <a:rPr lang="ru-RU" dirty="0" err="1"/>
              <a:t>груп</a:t>
            </a:r>
            <a:r>
              <a:rPr lang="ru-RU" dirty="0"/>
              <a:t> </a:t>
            </a:r>
            <a:r>
              <a:rPr lang="ru-RU" dirty="0" err="1"/>
              <a:t>рекламодавців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</a:t>
            </a:r>
            <a:r>
              <a:rPr lang="ru-RU" dirty="0" err="1"/>
              <a:t>використовують</a:t>
            </a:r>
            <a:r>
              <a:rPr lang="ru-RU" dirty="0"/>
              <a:t> </a:t>
            </a:r>
            <a:r>
              <a:rPr lang="ru-RU" dirty="0" err="1"/>
              <a:t>Інтернет</a:t>
            </a:r>
            <a:r>
              <a:rPr lang="ru-RU" dirty="0"/>
              <a:t> як канал </a:t>
            </a:r>
            <a:r>
              <a:rPr lang="ru-RU" dirty="0" err="1"/>
              <a:t>залучення</a:t>
            </a:r>
            <a:r>
              <a:rPr lang="ru-RU" dirty="0"/>
              <a:t> </a:t>
            </a:r>
            <a:r>
              <a:rPr lang="ru-RU" dirty="0" err="1"/>
              <a:t>клієнтів</a:t>
            </a:r>
            <a:r>
              <a:rPr lang="ru-RU" dirty="0"/>
              <a:t>: </a:t>
            </a:r>
            <a:r>
              <a:rPr lang="ru-RU" dirty="0" err="1"/>
              <a:t>інтернет-магазинів</a:t>
            </a:r>
            <a:r>
              <a:rPr lang="ru-RU" dirty="0"/>
              <a:t>, </a:t>
            </a:r>
            <a:r>
              <a:rPr lang="ru-RU" dirty="0" err="1"/>
              <a:t>туроператорів</a:t>
            </a:r>
            <a:r>
              <a:rPr lang="ru-RU" dirty="0"/>
              <a:t>, </a:t>
            </a:r>
            <a:r>
              <a:rPr lang="ru-RU" dirty="0" err="1"/>
              <a:t>юристів</a:t>
            </a:r>
            <a:r>
              <a:rPr lang="ru-RU" dirty="0"/>
              <a:t>, </a:t>
            </a:r>
            <a:r>
              <a:rPr lang="ru-RU" dirty="0" err="1"/>
              <a:t>банків</a:t>
            </a:r>
            <a:r>
              <a:rPr lang="ru-RU" dirty="0"/>
              <a:t> та </a:t>
            </a:r>
            <a:r>
              <a:rPr lang="ru-RU" dirty="0" err="1"/>
              <a:t>багатьох</a:t>
            </a:r>
            <a:r>
              <a:rPr lang="ru-RU" dirty="0"/>
              <a:t> </a:t>
            </a:r>
            <a:r>
              <a:rPr lang="ru-RU" dirty="0" err="1"/>
              <a:t>інших</a:t>
            </a:r>
            <a:r>
              <a:rPr lang="ru-RU" dirty="0"/>
              <a:t>.</a:t>
            </a:r>
          </a:p>
          <a:p>
            <a:pPr algn="just"/>
            <a:r>
              <a:rPr lang="ru-RU" dirty="0"/>
              <a:t>Модель </a:t>
            </a:r>
            <a:r>
              <a:rPr lang="en-US" dirty="0"/>
              <a:t>CPA </a:t>
            </a:r>
            <a:r>
              <a:rPr lang="ru-RU" dirty="0" err="1"/>
              <a:t>вигідна</a:t>
            </a:r>
            <a:r>
              <a:rPr lang="ru-RU" dirty="0"/>
              <a:t> </a:t>
            </a:r>
            <a:r>
              <a:rPr lang="ru-RU" dirty="0" err="1"/>
              <a:t>вебмайстрам</a:t>
            </a:r>
            <a:r>
              <a:rPr lang="ru-RU" dirty="0"/>
              <a:t>,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передбачає</a:t>
            </a:r>
            <a:r>
              <a:rPr lang="ru-RU" dirty="0"/>
              <a:t> </a:t>
            </a:r>
            <a:r>
              <a:rPr lang="ru-RU" dirty="0" err="1"/>
              <a:t>досить</a:t>
            </a:r>
            <a:r>
              <a:rPr lang="ru-RU" dirty="0"/>
              <a:t> </a:t>
            </a:r>
            <a:r>
              <a:rPr lang="ru-RU" dirty="0" err="1"/>
              <a:t>високу</a:t>
            </a:r>
            <a:r>
              <a:rPr lang="ru-RU" dirty="0"/>
              <a:t> ставку за оплату </a:t>
            </a:r>
            <a:r>
              <a:rPr lang="ru-RU" dirty="0" err="1"/>
              <a:t>цільової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. Для </a:t>
            </a:r>
            <a:r>
              <a:rPr lang="ru-RU" dirty="0" err="1"/>
              <a:t>рекламодавця</a:t>
            </a:r>
            <a:r>
              <a:rPr lang="ru-RU" dirty="0"/>
              <a:t> </a:t>
            </a:r>
            <a:r>
              <a:rPr lang="ru-RU" dirty="0" err="1"/>
              <a:t>такий</a:t>
            </a:r>
            <a:r>
              <a:rPr lang="ru-RU" dirty="0"/>
              <a:t> вид </a:t>
            </a:r>
            <a:r>
              <a:rPr lang="ru-RU" dirty="0" err="1"/>
              <a:t>реклами</a:t>
            </a:r>
            <a:r>
              <a:rPr lang="ru-RU" dirty="0"/>
              <a:t> хороший </a:t>
            </a:r>
            <a:r>
              <a:rPr lang="ru-RU" dirty="0" err="1"/>
              <a:t>своєю</a:t>
            </a:r>
            <a:r>
              <a:rPr lang="ru-RU" dirty="0"/>
              <a:t> </a:t>
            </a:r>
            <a:r>
              <a:rPr lang="ru-RU" dirty="0" err="1"/>
              <a:t>економічністю</a:t>
            </a:r>
            <a:r>
              <a:rPr lang="ru-RU" dirty="0"/>
              <a:t>, </a:t>
            </a:r>
            <a:r>
              <a:rPr lang="ru-RU" dirty="0" err="1"/>
              <a:t>адже</a:t>
            </a:r>
            <a:r>
              <a:rPr lang="ru-RU" dirty="0"/>
              <a:t> </a:t>
            </a:r>
            <a:r>
              <a:rPr lang="ru-RU" dirty="0" err="1"/>
              <a:t>цільові</a:t>
            </a:r>
            <a:r>
              <a:rPr lang="ru-RU" dirty="0"/>
              <a:t> </a:t>
            </a:r>
            <a:r>
              <a:rPr lang="ru-RU" dirty="0" err="1"/>
              <a:t>дії</a:t>
            </a:r>
            <a:r>
              <a:rPr lang="ru-RU" dirty="0"/>
              <a:t> </a:t>
            </a:r>
            <a:r>
              <a:rPr lang="ru-RU" dirty="0" err="1"/>
              <a:t>легше</a:t>
            </a:r>
            <a:r>
              <a:rPr lang="ru-RU" dirty="0"/>
              <a:t> </a:t>
            </a:r>
            <a:r>
              <a:rPr lang="ru-RU" dirty="0" err="1"/>
              <a:t>відстежити</a:t>
            </a:r>
            <a:r>
              <a:rPr lang="ru-RU" dirty="0"/>
              <a:t> і в </a:t>
            </a:r>
            <a:r>
              <a:rPr lang="ru-RU" dirty="0" err="1"/>
              <a:t>кінцевому</a:t>
            </a:r>
            <a:r>
              <a:rPr lang="ru-RU" dirty="0"/>
              <a:t> </a:t>
            </a:r>
            <a:r>
              <a:rPr lang="ru-RU" dirty="0" err="1"/>
              <a:t>результаті</a:t>
            </a:r>
            <a:r>
              <a:rPr lang="ru-RU" dirty="0"/>
              <a:t> </a:t>
            </a:r>
            <a:r>
              <a:rPr lang="ru-RU" dirty="0" err="1"/>
              <a:t>прибуток</a:t>
            </a:r>
            <a:r>
              <a:rPr lang="ru-RU" dirty="0"/>
              <a:t> </a:t>
            </a:r>
            <a:r>
              <a:rPr lang="ru-RU" dirty="0" err="1"/>
              <a:t>вищий</a:t>
            </a:r>
            <a:r>
              <a:rPr lang="ru-RU" dirty="0"/>
              <a:t>, </a:t>
            </a:r>
            <a:r>
              <a:rPr lang="ru-RU" dirty="0" err="1"/>
              <a:t>ніж</a:t>
            </a:r>
            <a:r>
              <a:rPr lang="ru-RU" dirty="0"/>
              <a:t> при </a:t>
            </a:r>
            <a:r>
              <a:rPr lang="ru-RU" dirty="0" err="1"/>
              <a:t>моделі</a:t>
            </a:r>
            <a:r>
              <a:rPr lang="ru-RU" dirty="0"/>
              <a:t> оплати за </a:t>
            </a:r>
            <a:r>
              <a:rPr lang="ru-RU" dirty="0" err="1"/>
              <a:t>кліки</a:t>
            </a:r>
            <a:r>
              <a:rPr lang="ru-RU" dirty="0"/>
              <a:t>. </a:t>
            </a:r>
            <a:r>
              <a:rPr lang="ru-RU" dirty="0" err="1"/>
              <a:t>Недоліком</a:t>
            </a:r>
            <a:r>
              <a:rPr lang="ru-RU" dirty="0"/>
              <a:t> такого виду </a:t>
            </a:r>
            <a:r>
              <a:rPr lang="ru-RU" dirty="0" err="1"/>
              <a:t>бізнесу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</a:t>
            </a:r>
            <a:r>
              <a:rPr lang="ru-RU" dirty="0" err="1"/>
              <a:t>вважати</a:t>
            </a:r>
            <a:r>
              <a:rPr lang="ru-RU" dirty="0"/>
              <a:t> </a:t>
            </a:r>
            <a:r>
              <a:rPr lang="ru-RU" dirty="0" err="1"/>
              <a:t>необхідність</a:t>
            </a:r>
            <a:r>
              <a:rPr lang="ru-RU" dirty="0"/>
              <a:t> </a:t>
            </a:r>
            <a:r>
              <a:rPr lang="ru-RU" dirty="0" err="1"/>
              <a:t>наявності</a:t>
            </a:r>
            <a:r>
              <a:rPr lang="ru-RU" dirty="0"/>
              <a:t> великих </a:t>
            </a:r>
            <a:r>
              <a:rPr lang="ru-RU" dirty="0" err="1"/>
              <a:t>обсягів</a:t>
            </a:r>
            <a:r>
              <a:rPr lang="ru-RU" dirty="0"/>
              <a:t> </a:t>
            </a:r>
            <a:r>
              <a:rPr lang="ru-RU" dirty="0" err="1"/>
              <a:t>тематичного</a:t>
            </a:r>
            <a:r>
              <a:rPr lang="ru-RU" dirty="0"/>
              <a:t> </a:t>
            </a:r>
            <a:r>
              <a:rPr lang="ru-RU" dirty="0" err="1"/>
              <a:t>трафіку</a:t>
            </a:r>
            <a:r>
              <a:rPr lang="ru-RU" dirty="0"/>
              <a:t> на </a:t>
            </a:r>
            <a:r>
              <a:rPr lang="ru-RU" dirty="0" err="1"/>
              <a:t>сайті</a:t>
            </a:r>
            <a:r>
              <a:rPr lang="ru-RU" dirty="0"/>
              <a:t> </a:t>
            </a:r>
            <a:r>
              <a:rPr lang="ru-RU" dirty="0" err="1"/>
              <a:t>вебмайстра</a:t>
            </a:r>
            <a:r>
              <a:rPr lang="ru-RU" dirty="0"/>
              <a:t> і </a:t>
            </a:r>
            <a:r>
              <a:rPr lang="ru-RU" dirty="0" err="1"/>
              <a:t>затримки</a:t>
            </a:r>
            <a:r>
              <a:rPr lang="ru-RU" dirty="0"/>
              <a:t> </a:t>
            </a:r>
            <a:r>
              <a:rPr lang="ru-RU" dirty="0" err="1"/>
              <a:t>виплат</a:t>
            </a:r>
            <a:r>
              <a:rPr lang="ru-RU" dirty="0"/>
              <a:t>, </a:t>
            </a:r>
            <a:r>
              <a:rPr lang="ru-RU" dirty="0" err="1"/>
              <a:t>які</a:t>
            </a:r>
            <a:r>
              <a:rPr lang="ru-RU" dirty="0"/>
              <a:t> часто </a:t>
            </a:r>
            <a:r>
              <a:rPr lang="ru-RU" dirty="0" err="1"/>
              <a:t>виникають</a:t>
            </a:r>
            <a:r>
              <a:rPr lang="ru-RU" dirty="0"/>
              <a:t> через </a:t>
            </a:r>
            <a:r>
              <a:rPr lang="ru-RU" dirty="0" err="1"/>
              <a:t>тривалість</a:t>
            </a:r>
            <a:r>
              <a:rPr lang="ru-RU" dirty="0"/>
              <a:t> </a:t>
            </a:r>
            <a:r>
              <a:rPr lang="ru-RU" dirty="0" err="1"/>
              <a:t>обробки</a:t>
            </a:r>
            <a:r>
              <a:rPr lang="ru-RU" dirty="0"/>
              <a:t> заявок на </a:t>
            </a:r>
            <a:r>
              <a:rPr lang="ru-RU" dirty="0" err="1"/>
              <a:t>стороні</a:t>
            </a:r>
            <a:r>
              <a:rPr lang="ru-RU" dirty="0"/>
              <a:t> </a:t>
            </a:r>
            <a:r>
              <a:rPr lang="ru-RU" dirty="0" err="1"/>
              <a:t>рекламодавця</a:t>
            </a:r>
            <a:r>
              <a:rPr lang="ru-RU" dirty="0"/>
              <a:t>.</a:t>
            </a:r>
          </a:p>
        </p:txBody>
      </p:sp>
      <p:pic>
        <p:nvPicPr>
          <p:cNvPr id="5" name="Рисунок 4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90CF4ACA-890C-4886-AF78-D8CF2AF5A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640" y="1234186"/>
            <a:ext cx="4023360" cy="40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42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00D08-ECBF-45C3-AF24-3DA26DACB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9" y="585216"/>
            <a:ext cx="4431792" cy="1499616"/>
          </a:xfrm>
        </p:spPr>
        <p:txBody>
          <a:bodyPr>
            <a:normAutofit/>
          </a:bodyPr>
          <a:lstStyle/>
          <a:p>
            <a:r>
              <a:rPr lang="uk-UA" dirty="0"/>
              <a:t>Про курс: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C4E5BE-5A2C-458C-AA7A-7983773CE6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06592" cy="393192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uk-UA" sz="2000" dirty="0"/>
              <a:t> Тип контролю – екзамен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2000" dirty="0"/>
              <a:t> Проміжні контролі – 2 </a:t>
            </a:r>
            <a:r>
              <a:rPr lang="uk-UA" sz="2000" dirty="0" err="1"/>
              <a:t>шт</a:t>
            </a:r>
            <a:endParaRPr lang="uk-UA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uk-UA" sz="2000" dirty="0"/>
              <a:t> Обов'язкове виконання індивідуального завдання в </a:t>
            </a:r>
            <a:r>
              <a:rPr lang="en-US" sz="2000" dirty="0"/>
              <a:t>MOODLE</a:t>
            </a:r>
            <a:r>
              <a:rPr lang="uk-UA" sz="2000" dirty="0"/>
              <a:t> (15 балів)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uk-UA" sz="2000" dirty="0"/>
              <a:t> Додаткові завдання в </a:t>
            </a:r>
            <a:r>
              <a:rPr lang="en-US" sz="2000" dirty="0"/>
              <a:t>MOODLE</a:t>
            </a:r>
            <a:r>
              <a:rPr lang="uk-UA" sz="2000" dirty="0"/>
              <a:t> (5 балів за кожне)</a:t>
            </a:r>
            <a:endParaRPr lang="en-US" sz="2000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sz="2000" dirty="0"/>
              <a:t> </a:t>
            </a:r>
            <a:r>
              <a:rPr lang="uk-UA" sz="2000" dirty="0"/>
              <a:t>Реєстрація на парі (1 бал) </a:t>
            </a:r>
            <a:r>
              <a:rPr lang="en-US" sz="2000" dirty="0">
                <a:hlinkClick r:id="rId2"/>
              </a:rPr>
              <a:t>https://docs.google.com/forms/d/1eny9_fkoIAtOHpDWlu345Ru6Scokgkc6zJXEF41aCs8/edit?usp=sharing</a:t>
            </a:r>
            <a:r>
              <a:rPr lang="uk-UA" sz="2000" dirty="0"/>
              <a:t> </a:t>
            </a:r>
          </a:p>
          <a:p>
            <a:pPr>
              <a:buFont typeface="Wingdings" panose="05000000000000000000" pitchFamily="2" charset="2"/>
              <a:buChar char="v"/>
            </a:pPr>
            <a:endParaRPr lang="uk-UA" sz="2000" dirty="0"/>
          </a:p>
          <a:p>
            <a:pPr>
              <a:buFont typeface="Wingdings" panose="05000000000000000000" pitchFamily="2" charset="2"/>
              <a:buChar char="v"/>
            </a:pPr>
            <a:endParaRPr lang="ru-RU" sz="2000" dirty="0"/>
          </a:p>
        </p:txBody>
      </p:sp>
      <p:pic>
        <p:nvPicPr>
          <p:cNvPr id="5" name="Рисунок 4" descr="Изображение выглядит как белый&#10;&#10;Автоматически созданное описание">
            <a:extLst>
              <a:ext uri="{FF2B5EF4-FFF2-40B4-BE49-F238E27FC236}">
                <a16:creationId xmlns:a16="http://schemas.microsoft.com/office/drawing/2014/main" id="{CBF51042-BBF4-4A94-AF40-F0F62C13F2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240" y="1706879"/>
            <a:ext cx="3891281" cy="389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2490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C247CD2-D143-4A01-9882-76372D9838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>
                <a:solidFill>
                  <a:srgbClr val="002060"/>
                </a:solidFill>
              </a:rPr>
              <a:t>Арбітраж</a:t>
            </a:r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err="1">
                <a:solidFill>
                  <a:srgbClr val="002060"/>
                </a:solidFill>
              </a:rPr>
              <a:t>трафіку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E9CFC3-E9BC-4964-B271-28CC87BFE5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 fontAlgn="base"/>
            <a:r>
              <a:rPr lang="ru-RU"/>
              <a:t>Суть даного способу заробітку – залучення або придбання тематичного трафіку і його конвертація різними способами. Наприклад, залучення аудиторії з Фейсбук за допомогою таргетованої реклами та перенаправлення її на сайт рекламодавця, який платить за певну цільове дію, наприклад – реєстрацію нового користувача. Аналогічно можна працювати з інтернет-магазинами, які платять за продаж або різними CPA-офферами. При цьому, залежно від умов рекламодавця, число каналів, що використовуються для залучення трафіку, може бути практично необмеженим.</a:t>
            </a:r>
          </a:p>
          <a:p>
            <a:pPr algn="just" fontAlgn="base"/>
            <a:r>
              <a:rPr lang="ru-RU"/>
              <a:t>Основна перевага арбітражу трафіку як бізнесу – швидкість отримання результату, адже для роботи можна обійтися навіть без власного сайту. Також об’єми доходу багато в чому обмежені лише обігом, тобто чим більше ви вкладете, тим більше отримаєте. Із перерахованих переваг легко зрозуміти, в чому ж і мінус такого роду діяльності – при відсутності хорошого досвіду можна з легкістю витратити весь бюджет за короткий час. Та й без великих обсягів вкладень вийти на хороший прибуток теж буде досить проблематично.</a:t>
            </a:r>
          </a:p>
          <a:p>
            <a:pPr algn="just"/>
            <a:endParaRPr lang="ru-RU" dirty="0"/>
          </a:p>
        </p:txBody>
      </p:sp>
      <p:pic>
        <p:nvPicPr>
          <p:cNvPr id="5" name="Рисунок 4" descr="Изображение выглядит как внутренний, черный, белый, темный&#10;&#10;Автоматически созданное описание">
            <a:extLst>
              <a:ext uri="{FF2B5EF4-FFF2-40B4-BE49-F238E27FC236}">
                <a16:creationId xmlns:a16="http://schemas.microsoft.com/office/drawing/2014/main" id="{2EDD5649-8F77-4A5D-A06F-0A5A8F2C9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2837" y="0"/>
            <a:ext cx="1838325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6738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E194971-2F2D-44B0-8AE6-FF2DCCEE0A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Oval 5">
            <a:extLst>
              <a:ext uri="{FF2B5EF4-FFF2-40B4-BE49-F238E27FC236}">
                <a16:creationId xmlns:a16="http://schemas.microsoft.com/office/drawing/2014/main" id="{1FF9A61E-EB11-4C46-82E1-3E00A3B4B4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E564EB3-35F2-4EFF-87DC-642DC020526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62AE8E50-35D4-4D5A-A4BB-168CBB027DA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6">
            <a:extLst>
              <a:ext uri="{FF2B5EF4-FFF2-40B4-BE49-F238E27FC236}">
                <a16:creationId xmlns:a16="http://schemas.microsoft.com/office/drawing/2014/main" id="{C37D1D6D-17D8-4296-B000-665D1892D0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10396" y="1276539"/>
            <a:ext cx="5570417" cy="4304276"/>
          </a:xfrm>
          <a:custGeom>
            <a:avLst/>
            <a:gdLst>
              <a:gd name="connsiteX0" fmla="*/ 4985599 w 5593163"/>
              <a:gd name="connsiteY0" fmla="*/ 636203 h 4305008"/>
              <a:gd name="connsiteX1" fmla="*/ 5528908 w 5593163"/>
              <a:gd name="connsiteY1" fmla="*/ 1181049 h 4305008"/>
              <a:gd name="connsiteX2" fmla="*/ 4985599 w 5593163"/>
              <a:gd name="connsiteY2" fmla="*/ 636203 h 4305008"/>
              <a:gd name="connsiteX3" fmla="*/ 4985599 w 5593163"/>
              <a:gd name="connsiteY3" fmla="*/ 2333028 h 4305008"/>
              <a:gd name="connsiteX4" fmla="*/ 5528908 w 5593163"/>
              <a:gd name="connsiteY4" fmla="*/ 2877874 h 4305008"/>
              <a:gd name="connsiteX5" fmla="*/ 4985599 w 5593163"/>
              <a:gd name="connsiteY5" fmla="*/ 2333028 h 4305008"/>
              <a:gd name="connsiteX6" fmla="*/ 4985597 w 5593163"/>
              <a:gd name="connsiteY6" fmla="*/ 2034258 h 4305008"/>
              <a:gd name="connsiteX7" fmla="*/ 5528906 w 5593163"/>
              <a:gd name="connsiteY7" fmla="*/ 1493690 h 4305008"/>
              <a:gd name="connsiteX8" fmla="*/ 4985597 w 5593163"/>
              <a:gd name="connsiteY8" fmla="*/ 2034258 h 4305008"/>
              <a:gd name="connsiteX9" fmla="*/ 4985597 w 5593163"/>
              <a:gd name="connsiteY9" fmla="*/ 3731083 h 4305008"/>
              <a:gd name="connsiteX10" fmla="*/ 5528906 w 5593163"/>
              <a:gd name="connsiteY10" fmla="*/ 3190516 h 4305008"/>
              <a:gd name="connsiteX11" fmla="*/ 4985597 w 5593163"/>
              <a:gd name="connsiteY11" fmla="*/ 3731083 h 4305008"/>
              <a:gd name="connsiteX12" fmla="*/ 4842232 w 5593163"/>
              <a:gd name="connsiteY12" fmla="*/ 503273 h 4305008"/>
              <a:gd name="connsiteX13" fmla="*/ 4842826 w 5593163"/>
              <a:gd name="connsiteY13" fmla="*/ 491833 h 4305008"/>
              <a:gd name="connsiteX14" fmla="*/ 4843324 w 5593163"/>
              <a:gd name="connsiteY14" fmla="*/ 491866 h 4305008"/>
              <a:gd name="connsiteX15" fmla="*/ 4843350 w 5593163"/>
              <a:gd name="connsiteY15" fmla="*/ 491372 h 4305008"/>
              <a:gd name="connsiteX16" fmla="*/ 4860437 w 5593163"/>
              <a:gd name="connsiteY16" fmla="*/ 492995 h 4305008"/>
              <a:gd name="connsiteX17" fmla="*/ 4955899 w 5593163"/>
              <a:gd name="connsiteY17" fmla="*/ 502060 h 4305008"/>
              <a:gd name="connsiteX18" fmla="*/ 4972112 w 5593163"/>
              <a:gd name="connsiteY18" fmla="*/ 503599 h 4305008"/>
              <a:gd name="connsiteX19" fmla="*/ 4972229 w 5593163"/>
              <a:gd name="connsiteY19" fmla="*/ 504747 h 4305008"/>
              <a:gd name="connsiteX20" fmla="*/ 5583809 w 5593163"/>
              <a:gd name="connsiteY20" fmla="*/ 948988 h 4305008"/>
              <a:gd name="connsiteX21" fmla="*/ 5593163 w 5593163"/>
              <a:gd name="connsiteY21" fmla="*/ 971822 h 4305008"/>
              <a:gd name="connsiteX22" fmla="*/ 5593163 w 5593163"/>
              <a:gd name="connsiteY22" fmla="*/ 1318474 h 4305008"/>
              <a:gd name="connsiteX23" fmla="*/ 5558612 w 5593163"/>
              <a:gd name="connsiteY23" fmla="*/ 1315193 h 4305008"/>
              <a:gd name="connsiteX24" fmla="*/ 5542395 w 5593163"/>
              <a:gd name="connsiteY24" fmla="*/ 1313653 h 4305008"/>
              <a:gd name="connsiteX25" fmla="*/ 5542279 w 5593163"/>
              <a:gd name="connsiteY25" fmla="*/ 1312505 h 4305008"/>
              <a:gd name="connsiteX26" fmla="*/ 4852114 w 5593163"/>
              <a:gd name="connsiteY26" fmla="*/ 619464 h 4305008"/>
              <a:gd name="connsiteX27" fmla="*/ 4851608 w 5593163"/>
              <a:gd name="connsiteY27" fmla="*/ 619401 h 4305008"/>
              <a:gd name="connsiteX28" fmla="*/ 4851070 w 5593163"/>
              <a:gd name="connsiteY28" fmla="*/ 612725 h 4305008"/>
              <a:gd name="connsiteX29" fmla="*/ 4843603 w 5593163"/>
              <a:gd name="connsiteY29" fmla="*/ 520249 h 4305008"/>
              <a:gd name="connsiteX30" fmla="*/ 4842232 w 5593163"/>
              <a:gd name="connsiteY30" fmla="*/ 503273 h 4305008"/>
              <a:gd name="connsiteX31" fmla="*/ 4842232 w 5593163"/>
              <a:gd name="connsiteY31" fmla="*/ 2200098 h 4305008"/>
              <a:gd name="connsiteX32" fmla="*/ 4842826 w 5593163"/>
              <a:gd name="connsiteY32" fmla="*/ 2188658 h 4305008"/>
              <a:gd name="connsiteX33" fmla="*/ 4843324 w 5593163"/>
              <a:gd name="connsiteY33" fmla="*/ 2188691 h 4305008"/>
              <a:gd name="connsiteX34" fmla="*/ 4843350 w 5593163"/>
              <a:gd name="connsiteY34" fmla="*/ 2188197 h 4305008"/>
              <a:gd name="connsiteX35" fmla="*/ 4860437 w 5593163"/>
              <a:gd name="connsiteY35" fmla="*/ 2189820 h 4305008"/>
              <a:gd name="connsiteX36" fmla="*/ 4955899 w 5593163"/>
              <a:gd name="connsiteY36" fmla="*/ 2198885 h 4305008"/>
              <a:gd name="connsiteX37" fmla="*/ 4972112 w 5593163"/>
              <a:gd name="connsiteY37" fmla="*/ 2200424 h 4305008"/>
              <a:gd name="connsiteX38" fmla="*/ 4972229 w 5593163"/>
              <a:gd name="connsiteY38" fmla="*/ 2201572 h 4305008"/>
              <a:gd name="connsiteX39" fmla="*/ 5583809 w 5593163"/>
              <a:gd name="connsiteY39" fmla="*/ 2645813 h 4305008"/>
              <a:gd name="connsiteX40" fmla="*/ 5593163 w 5593163"/>
              <a:gd name="connsiteY40" fmla="*/ 2668647 h 4305008"/>
              <a:gd name="connsiteX41" fmla="*/ 5593163 w 5593163"/>
              <a:gd name="connsiteY41" fmla="*/ 3015299 h 4305008"/>
              <a:gd name="connsiteX42" fmla="*/ 5558612 w 5593163"/>
              <a:gd name="connsiteY42" fmla="*/ 3012018 h 4305008"/>
              <a:gd name="connsiteX43" fmla="*/ 5542395 w 5593163"/>
              <a:gd name="connsiteY43" fmla="*/ 3010478 h 4305008"/>
              <a:gd name="connsiteX44" fmla="*/ 5542279 w 5593163"/>
              <a:gd name="connsiteY44" fmla="*/ 3009330 h 4305008"/>
              <a:gd name="connsiteX45" fmla="*/ 4852114 w 5593163"/>
              <a:gd name="connsiteY45" fmla="*/ 2316289 h 4305008"/>
              <a:gd name="connsiteX46" fmla="*/ 4851608 w 5593163"/>
              <a:gd name="connsiteY46" fmla="*/ 2316226 h 4305008"/>
              <a:gd name="connsiteX47" fmla="*/ 4851070 w 5593163"/>
              <a:gd name="connsiteY47" fmla="*/ 2309550 h 4305008"/>
              <a:gd name="connsiteX48" fmla="*/ 4843603 w 5593163"/>
              <a:gd name="connsiteY48" fmla="*/ 2217074 h 4305008"/>
              <a:gd name="connsiteX49" fmla="*/ 4842232 w 5593163"/>
              <a:gd name="connsiteY49" fmla="*/ 2200098 h 4305008"/>
              <a:gd name="connsiteX50" fmla="*/ 4842232 w 5593163"/>
              <a:gd name="connsiteY50" fmla="*/ 3896923 h 4305008"/>
              <a:gd name="connsiteX51" fmla="*/ 4842826 w 5593163"/>
              <a:gd name="connsiteY51" fmla="*/ 3885483 h 4305008"/>
              <a:gd name="connsiteX52" fmla="*/ 4843324 w 5593163"/>
              <a:gd name="connsiteY52" fmla="*/ 3885516 h 4305008"/>
              <a:gd name="connsiteX53" fmla="*/ 4843350 w 5593163"/>
              <a:gd name="connsiteY53" fmla="*/ 3885022 h 4305008"/>
              <a:gd name="connsiteX54" fmla="*/ 4860437 w 5593163"/>
              <a:gd name="connsiteY54" fmla="*/ 3886645 h 4305008"/>
              <a:gd name="connsiteX55" fmla="*/ 4955899 w 5593163"/>
              <a:gd name="connsiteY55" fmla="*/ 3895710 h 4305008"/>
              <a:gd name="connsiteX56" fmla="*/ 4972112 w 5593163"/>
              <a:gd name="connsiteY56" fmla="*/ 3897249 h 4305008"/>
              <a:gd name="connsiteX57" fmla="*/ 4972229 w 5593163"/>
              <a:gd name="connsiteY57" fmla="*/ 3898397 h 4305008"/>
              <a:gd name="connsiteX58" fmla="*/ 5532481 w 5593163"/>
              <a:gd name="connsiteY58" fmla="*/ 4255797 h 4305008"/>
              <a:gd name="connsiteX59" fmla="*/ 5560926 w 5593163"/>
              <a:gd name="connsiteY59" fmla="*/ 4305008 h 4305008"/>
              <a:gd name="connsiteX60" fmla="*/ 5409877 w 5593163"/>
              <a:gd name="connsiteY60" fmla="*/ 4305008 h 4305008"/>
              <a:gd name="connsiteX61" fmla="*/ 5357754 w 5593163"/>
              <a:gd name="connsiteY61" fmla="*/ 4241205 h 4305008"/>
              <a:gd name="connsiteX62" fmla="*/ 4985599 w 5593163"/>
              <a:gd name="connsiteY62" fmla="*/ 4029853 h 4305008"/>
              <a:gd name="connsiteX63" fmla="*/ 5084780 w 5593163"/>
              <a:gd name="connsiteY63" fmla="*/ 4271827 h 4305008"/>
              <a:gd name="connsiteX64" fmla="*/ 5111462 w 5593163"/>
              <a:gd name="connsiteY64" fmla="*/ 4305008 h 4305008"/>
              <a:gd name="connsiteX65" fmla="*/ 4957353 w 5593163"/>
              <a:gd name="connsiteY65" fmla="*/ 4305008 h 4305008"/>
              <a:gd name="connsiteX66" fmla="*/ 4927231 w 5593163"/>
              <a:gd name="connsiteY66" fmla="*/ 4254710 h 4305008"/>
              <a:gd name="connsiteX67" fmla="*/ 4852114 w 5593163"/>
              <a:gd name="connsiteY67" fmla="*/ 4013114 h 4305008"/>
              <a:gd name="connsiteX68" fmla="*/ 4851608 w 5593163"/>
              <a:gd name="connsiteY68" fmla="*/ 4013051 h 4305008"/>
              <a:gd name="connsiteX69" fmla="*/ 4851070 w 5593163"/>
              <a:gd name="connsiteY69" fmla="*/ 4006375 h 4305008"/>
              <a:gd name="connsiteX70" fmla="*/ 4843603 w 5593163"/>
              <a:gd name="connsiteY70" fmla="*/ 3913899 h 4305008"/>
              <a:gd name="connsiteX71" fmla="*/ 4842232 w 5593163"/>
              <a:gd name="connsiteY71" fmla="*/ 3896923 h 4305008"/>
              <a:gd name="connsiteX72" fmla="*/ 4842230 w 5593163"/>
              <a:gd name="connsiteY72" fmla="*/ 469318 h 4305008"/>
              <a:gd name="connsiteX73" fmla="*/ 4843601 w 5593163"/>
              <a:gd name="connsiteY73" fmla="*/ 452471 h 4305008"/>
              <a:gd name="connsiteX74" fmla="*/ 4851065 w 5593163"/>
              <a:gd name="connsiteY74" fmla="*/ 360740 h 4305008"/>
              <a:gd name="connsiteX75" fmla="*/ 4851605 w 5593163"/>
              <a:gd name="connsiteY75" fmla="*/ 354103 h 4305008"/>
              <a:gd name="connsiteX76" fmla="*/ 4852110 w 5593163"/>
              <a:gd name="connsiteY76" fmla="*/ 354040 h 4305008"/>
              <a:gd name="connsiteX77" fmla="*/ 4936323 w 5593163"/>
              <a:gd name="connsiteY77" fmla="*/ 96778 h 4305008"/>
              <a:gd name="connsiteX78" fmla="*/ 4998957 w 5593163"/>
              <a:gd name="connsiteY78" fmla="*/ 0 h 4305008"/>
              <a:gd name="connsiteX79" fmla="*/ 5167333 w 5593163"/>
              <a:gd name="connsiteY79" fmla="*/ 0 h 4305008"/>
              <a:gd name="connsiteX80" fmla="*/ 5099105 w 5593163"/>
              <a:gd name="connsiteY80" fmla="*/ 76659 h 4305008"/>
              <a:gd name="connsiteX81" fmla="*/ 4985597 w 5593163"/>
              <a:gd name="connsiteY81" fmla="*/ 337433 h 4305008"/>
              <a:gd name="connsiteX82" fmla="*/ 5424571 w 5593163"/>
              <a:gd name="connsiteY82" fmla="*/ 44350 h 4305008"/>
              <a:gd name="connsiteX83" fmla="*/ 5446799 w 5593163"/>
              <a:gd name="connsiteY83" fmla="*/ 0 h 4305008"/>
              <a:gd name="connsiteX84" fmla="*/ 5593163 w 5593163"/>
              <a:gd name="connsiteY84" fmla="*/ 0 h 4305008"/>
              <a:gd name="connsiteX85" fmla="*/ 5593163 w 5593163"/>
              <a:gd name="connsiteY85" fmla="*/ 4197 h 4305008"/>
              <a:gd name="connsiteX86" fmla="*/ 5543598 w 5593163"/>
              <a:gd name="connsiteY86" fmla="*/ 95636 h 4305008"/>
              <a:gd name="connsiteX87" fmla="*/ 4972226 w 5593163"/>
              <a:gd name="connsiteY87" fmla="*/ 467856 h 4305008"/>
              <a:gd name="connsiteX88" fmla="*/ 4972110 w 5593163"/>
              <a:gd name="connsiteY88" fmla="*/ 468995 h 4305008"/>
              <a:gd name="connsiteX89" fmla="*/ 4955893 w 5593163"/>
              <a:gd name="connsiteY89" fmla="*/ 470523 h 4305008"/>
              <a:gd name="connsiteX90" fmla="*/ 4860466 w 5593163"/>
              <a:gd name="connsiteY90" fmla="*/ 479514 h 4305008"/>
              <a:gd name="connsiteX91" fmla="*/ 4843348 w 5593163"/>
              <a:gd name="connsiteY91" fmla="*/ 481127 h 4305008"/>
              <a:gd name="connsiteX92" fmla="*/ 4843322 w 5593163"/>
              <a:gd name="connsiteY92" fmla="*/ 480636 h 4305008"/>
              <a:gd name="connsiteX93" fmla="*/ 4842823 w 5593163"/>
              <a:gd name="connsiteY93" fmla="*/ 480669 h 4305008"/>
              <a:gd name="connsiteX94" fmla="*/ 4842230 w 5593163"/>
              <a:gd name="connsiteY94" fmla="*/ 469318 h 4305008"/>
              <a:gd name="connsiteX95" fmla="*/ 4842230 w 5593163"/>
              <a:gd name="connsiteY95" fmla="*/ 2166144 h 4305008"/>
              <a:gd name="connsiteX96" fmla="*/ 4843601 w 5593163"/>
              <a:gd name="connsiteY96" fmla="*/ 2149296 h 4305008"/>
              <a:gd name="connsiteX97" fmla="*/ 4851065 w 5593163"/>
              <a:gd name="connsiteY97" fmla="*/ 2057565 h 4305008"/>
              <a:gd name="connsiteX98" fmla="*/ 4851605 w 5593163"/>
              <a:gd name="connsiteY98" fmla="*/ 2050928 h 4305008"/>
              <a:gd name="connsiteX99" fmla="*/ 4852110 w 5593163"/>
              <a:gd name="connsiteY99" fmla="*/ 2050865 h 4305008"/>
              <a:gd name="connsiteX100" fmla="*/ 5542276 w 5593163"/>
              <a:gd name="connsiteY100" fmla="*/ 1363267 h 4305008"/>
              <a:gd name="connsiteX101" fmla="*/ 5542393 w 5593163"/>
              <a:gd name="connsiteY101" fmla="*/ 1362128 h 4305008"/>
              <a:gd name="connsiteX102" fmla="*/ 5558606 w 5593163"/>
              <a:gd name="connsiteY102" fmla="*/ 1360601 h 4305008"/>
              <a:gd name="connsiteX103" fmla="*/ 5593163 w 5593163"/>
              <a:gd name="connsiteY103" fmla="*/ 1357345 h 4305008"/>
              <a:gd name="connsiteX104" fmla="*/ 5593163 w 5593163"/>
              <a:gd name="connsiteY104" fmla="*/ 1701268 h 4305008"/>
              <a:gd name="connsiteX105" fmla="*/ 5583807 w 5593163"/>
              <a:gd name="connsiteY105" fmla="*/ 1723929 h 4305008"/>
              <a:gd name="connsiteX106" fmla="*/ 4972226 w 5593163"/>
              <a:gd name="connsiteY106" fmla="*/ 2164681 h 4305008"/>
              <a:gd name="connsiteX107" fmla="*/ 4972110 w 5593163"/>
              <a:gd name="connsiteY107" fmla="*/ 2165820 h 4305008"/>
              <a:gd name="connsiteX108" fmla="*/ 4955893 w 5593163"/>
              <a:gd name="connsiteY108" fmla="*/ 2167348 h 4305008"/>
              <a:gd name="connsiteX109" fmla="*/ 4860466 w 5593163"/>
              <a:gd name="connsiteY109" fmla="*/ 2176339 h 4305008"/>
              <a:gd name="connsiteX110" fmla="*/ 4843348 w 5593163"/>
              <a:gd name="connsiteY110" fmla="*/ 2177952 h 4305008"/>
              <a:gd name="connsiteX111" fmla="*/ 4843322 w 5593163"/>
              <a:gd name="connsiteY111" fmla="*/ 2177461 h 4305008"/>
              <a:gd name="connsiteX112" fmla="*/ 4842823 w 5593163"/>
              <a:gd name="connsiteY112" fmla="*/ 2177494 h 4305008"/>
              <a:gd name="connsiteX113" fmla="*/ 4842230 w 5593163"/>
              <a:gd name="connsiteY113" fmla="*/ 2166144 h 4305008"/>
              <a:gd name="connsiteX114" fmla="*/ 4842230 w 5593163"/>
              <a:gd name="connsiteY114" fmla="*/ 3862969 h 4305008"/>
              <a:gd name="connsiteX115" fmla="*/ 4843601 w 5593163"/>
              <a:gd name="connsiteY115" fmla="*/ 3846121 h 4305008"/>
              <a:gd name="connsiteX116" fmla="*/ 4851065 w 5593163"/>
              <a:gd name="connsiteY116" fmla="*/ 3754390 h 4305008"/>
              <a:gd name="connsiteX117" fmla="*/ 4851605 w 5593163"/>
              <a:gd name="connsiteY117" fmla="*/ 3747753 h 4305008"/>
              <a:gd name="connsiteX118" fmla="*/ 4852110 w 5593163"/>
              <a:gd name="connsiteY118" fmla="*/ 3747690 h 4305008"/>
              <a:gd name="connsiteX119" fmla="*/ 5542276 w 5593163"/>
              <a:gd name="connsiteY119" fmla="*/ 3060092 h 4305008"/>
              <a:gd name="connsiteX120" fmla="*/ 5542393 w 5593163"/>
              <a:gd name="connsiteY120" fmla="*/ 3058953 h 4305008"/>
              <a:gd name="connsiteX121" fmla="*/ 5558606 w 5593163"/>
              <a:gd name="connsiteY121" fmla="*/ 3057426 h 4305008"/>
              <a:gd name="connsiteX122" fmla="*/ 5593163 w 5593163"/>
              <a:gd name="connsiteY122" fmla="*/ 3054170 h 4305008"/>
              <a:gd name="connsiteX123" fmla="*/ 5593163 w 5593163"/>
              <a:gd name="connsiteY123" fmla="*/ 3398093 h 4305008"/>
              <a:gd name="connsiteX124" fmla="*/ 5583807 w 5593163"/>
              <a:gd name="connsiteY124" fmla="*/ 3420754 h 4305008"/>
              <a:gd name="connsiteX125" fmla="*/ 4972226 w 5593163"/>
              <a:gd name="connsiteY125" fmla="*/ 3861506 h 4305008"/>
              <a:gd name="connsiteX126" fmla="*/ 4972110 w 5593163"/>
              <a:gd name="connsiteY126" fmla="*/ 3862645 h 4305008"/>
              <a:gd name="connsiteX127" fmla="*/ 4955893 w 5593163"/>
              <a:gd name="connsiteY127" fmla="*/ 3864173 h 4305008"/>
              <a:gd name="connsiteX128" fmla="*/ 4860466 w 5593163"/>
              <a:gd name="connsiteY128" fmla="*/ 3873164 h 4305008"/>
              <a:gd name="connsiteX129" fmla="*/ 4843348 w 5593163"/>
              <a:gd name="connsiteY129" fmla="*/ 3874777 h 4305008"/>
              <a:gd name="connsiteX130" fmla="*/ 4843322 w 5593163"/>
              <a:gd name="connsiteY130" fmla="*/ 3874286 h 4305008"/>
              <a:gd name="connsiteX131" fmla="*/ 4842823 w 5593163"/>
              <a:gd name="connsiteY131" fmla="*/ 3874319 h 4305008"/>
              <a:gd name="connsiteX132" fmla="*/ 4842230 w 5593163"/>
              <a:gd name="connsiteY132" fmla="*/ 3862969 h 4305008"/>
              <a:gd name="connsiteX133" fmla="*/ 4135041 w 5593163"/>
              <a:gd name="connsiteY133" fmla="*/ 1181049 h 4305008"/>
              <a:gd name="connsiteX134" fmla="*/ 4678350 w 5593163"/>
              <a:gd name="connsiteY134" fmla="*/ 636203 h 4305008"/>
              <a:gd name="connsiteX135" fmla="*/ 4135041 w 5593163"/>
              <a:gd name="connsiteY135" fmla="*/ 1181049 h 4305008"/>
              <a:gd name="connsiteX136" fmla="*/ 4135041 w 5593163"/>
              <a:gd name="connsiteY136" fmla="*/ 1493690 h 4305008"/>
              <a:gd name="connsiteX137" fmla="*/ 4678350 w 5593163"/>
              <a:gd name="connsiteY137" fmla="*/ 2034258 h 4305008"/>
              <a:gd name="connsiteX138" fmla="*/ 4135041 w 5593163"/>
              <a:gd name="connsiteY138" fmla="*/ 1493690 h 4305008"/>
              <a:gd name="connsiteX139" fmla="*/ 4135041 w 5593163"/>
              <a:gd name="connsiteY139" fmla="*/ 2877874 h 4305008"/>
              <a:gd name="connsiteX140" fmla="*/ 4678350 w 5593163"/>
              <a:gd name="connsiteY140" fmla="*/ 2333028 h 4305008"/>
              <a:gd name="connsiteX141" fmla="*/ 4135041 w 5593163"/>
              <a:gd name="connsiteY141" fmla="*/ 2877874 h 4305008"/>
              <a:gd name="connsiteX142" fmla="*/ 4135041 w 5593163"/>
              <a:gd name="connsiteY142" fmla="*/ 3190516 h 4305008"/>
              <a:gd name="connsiteX143" fmla="*/ 4678350 w 5593163"/>
              <a:gd name="connsiteY143" fmla="*/ 3731083 h 4305008"/>
              <a:gd name="connsiteX144" fmla="*/ 4135041 w 5593163"/>
              <a:gd name="connsiteY144" fmla="*/ 3190516 h 4305008"/>
              <a:gd name="connsiteX145" fmla="*/ 4103022 w 5593163"/>
              <a:gd name="connsiteY145" fmla="*/ 4305008 h 4305008"/>
              <a:gd name="connsiteX146" fmla="*/ 4131467 w 5593163"/>
              <a:gd name="connsiteY146" fmla="*/ 4255797 h 4305008"/>
              <a:gd name="connsiteX147" fmla="*/ 4691720 w 5593163"/>
              <a:gd name="connsiteY147" fmla="*/ 3898397 h 4305008"/>
              <a:gd name="connsiteX148" fmla="*/ 4691837 w 5593163"/>
              <a:gd name="connsiteY148" fmla="*/ 3897249 h 4305008"/>
              <a:gd name="connsiteX149" fmla="*/ 4708050 w 5593163"/>
              <a:gd name="connsiteY149" fmla="*/ 3895710 h 4305008"/>
              <a:gd name="connsiteX150" fmla="*/ 4803512 w 5593163"/>
              <a:gd name="connsiteY150" fmla="*/ 3886645 h 4305008"/>
              <a:gd name="connsiteX151" fmla="*/ 4820599 w 5593163"/>
              <a:gd name="connsiteY151" fmla="*/ 3885022 h 4305008"/>
              <a:gd name="connsiteX152" fmla="*/ 4820625 w 5593163"/>
              <a:gd name="connsiteY152" fmla="*/ 3885516 h 4305008"/>
              <a:gd name="connsiteX153" fmla="*/ 4821123 w 5593163"/>
              <a:gd name="connsiteY153" fmla="*/ 3885483 h 4305008"/>
              <a:gd name="connsiteX154" fmla="*/ 4821717 w 5593163"/>
              <a:gd name="connsiteY154" fmla="*/ 3896923 h 4305008"/>
              <a:gd name="connsiteX155" fmla="*/ 4820346 w 5593163"/>
              <a:gd name="connsiteY155" fmla="*/ 3913899 h 4305008"/>
              <a:gd name="connsiteX156" fmla="*/ 4812879 w 5593163"/>
              <a:gd name="connsiteY156" fmla="*/ 4006375 h 4305008"/>
              <a:gd name="connsiteX157" fmla="*/ 4812341 w 5593163"/>
              <a:gd name="connsiteY157" fmla="*/ 4013051 h 4305008"/>
              <a:gd name="connsiteX158" fmla="*/ 4811835 w 5593163"/>
              <a:gd name="connsiteY158" fmla="*/ 4013114 h 4305008"/>
              <a:gd name="connsiteX159" fmla="*/ 4736718 w 5593163"/>
              <a:gd name="connsiteY159" fmla="*/ 4254710 h 4305008"/>
              <a:gd name="connsiteX160" fmla="*/ 4706597 w 5593163"/>
              <a:gd name="connsiteY160" fmla="*/ 4305008 h 4305008"/>
              <a:gd name="connsiteX161" fmla="*/ 4552487 w 5593163"/>
              <a:gd name="connsiteY161" fmla="*/ 4305008 h 4305008"/>
              <a:gd name="connsiteX162" fmla="*/ 4579169 w 5593163"/>
              <a:gd name="connsiteY162" fmla="*/ 4271827 h 4305008"/>
              <a:gd name="connsiteX163" fmla="*/ 4678350 w 5593163"/>
              <a:gd name="connsiteY163" fmla="*/ 4029853 h 4305008"/>
              <a:gd name="connsiteX164" fmla="*/ 4306196 w 5593163"/>
              <a:gd name="connsiteY164" fmla="*/ 4241205 h 4305008"/>
              <a:gd name="connsiteX165" fmla="*/ 4254073 w 5593163"/>
              <a:gd name="connsiteY165" fmla="*/ 4305008 h 4305008"/>
              <a:gd name="connsiteX166" fmla="*/ 4068511 w 5593163"/>
              <a:gd name="connsiteY166" fmla="*/ 0 h 4305008"/>
              <a:gd name="connsiteX167" fmla="*/ 4217148 w 5593163"/>
              <a:gd name="connsiteY167" fmla="*/ 0 h 4305008"/>
              <a:gd name="connsiteX168" fmla="*/ 4239376 w 5593163"/>
              <a:gd name="connsiteY168" fmla="*/ 44350 h 4305008"/>
              <a:gd name="connsiteX169" fmla="*/ 4678350 w 5593163"/>
              <a:gd name="connsiteY169" fmla="*/ 337433 h 4305008"/>
              <a:gd name="connsiteX170" fmla="*/ 4564842 w 5593163"/>
              <a:gd name="connsiteY170" fmla="*/ 76659 h 4305008"/>
              <a:gd name="connsiteX171" fmla="*/ 4496615 w 5593163"/>
              <a:gd name="connsiteY171" fmla="*/ 0 h 4305008"/>
              <a:gd name="connsiteX172" fmla="*/ 4664989 w 5593163"/>
              <a:gd name="connsiteY172" fmla="*/ 0 h 4305008"/>
              <a:gd name="connsiteX173" fmla="*/ 4727623 w 5593163"/>
              <a:gd name="connsiteY173" fmla="*/ 96778 h 4305008"/>
              <a:gd name="connsiteX174" fmla="*/ 4811836 w 5593163"/>
              <a:gd name="connsiteY174" fmla="*/ 354040 h 4305008"/>
              <a:gd name="connsiteX175" fmla="*/ 4812342 w 5593163"/>
              <a:gd name="connsiteY175" fmla="*/ 354103 h 4305008"/>
              <a:gd name="connsiteX176" fmla="*/ 4812882 w 5593163"/>
              <a:gd name="connsiteY176" fmla="*/ 360740 h 4305008"/>
              <a:gd name="connsiteX177" fmla="*/ 4820346 w 5593163"/>
              <a:gd name="connsiteY177" fmla="*/ 452471 h 4305008"/>
              <a:gd name="connsiteX178" fmla="*/ 4821717 w 5593163"/>
              <a:gd name="connsiteY178" fmla="*/ 469318 h 4305008"/>
              <a:gd name="connsiteX179" fmla="*/ 4821124 w 5593163"/>
              <a:gd name="connsiteY179" fmla="*/ 480669 h 4305008"/>
              <a:gd name="connsiteX180" fmla="*/ 4820625 w 5593163"/>
              <a:gd name="connsiteY180" fmla="*/ 480636 h 4305008"/>
              <a:gd name="connsiteX181" fmla="*/ 4820599 w 5593163"/>
              <a:gd name="connsiteY181" fmla="*/ 481127 h 4305008"/>
              <a:gd name="connsiteX182" fmla="*/ 4803481 w 5593163"/>
              <a:gd name="connsiteY182" fmla="*/ 479514 h 4305008"/>
              <a:gd name="connsiteX183" fmla="*/ 4708054 w 5593163"/>
              <a:gd name="connsiteY183" fmla="*/ 470523 h 4305008"/>
              <a:gd name="connsiteX184" fmla="*/ 4691837 w 5593163"/>
              <a:gd name="connsiteY184" fmla="*/ 468995 h 4305008"/>
              <a:gd name="connsiteX185" fmla="*/ 4691721 w 5593163"/>
              <a:gd name="connsiteY185" fmla="*/ 467856 h 4305008"/>
              <a:gd name="connsiteX186" fmla="*/ 4120350 w 5593163"/>
              <a:gd name="connsiteY186" fmla="*/ 95636 h 4305008"/>
              <a:gd name="connsiteX187" fmla="*/ 3991674 w 5593163"/>
              <a:gd name="connsiteY187" fmla="*/ 1313979 h 4305008"/>
              <a:gd name="connsiteX188" fmla="*/ 3993045 w 5593163"/>
              <a:gd name="connsiteY188" fmla="*/ 1296998 h 4305008"/>
              <a:gd name="connsiteX189" fmla="*/ 4000509 w 5593163"/>
              <a:gd name="connsiteY189" fmla="*/ 1204541 h 4305008"/>
              <a:gd name="connsiteX190" fmla="*/ 4001049 w 5593163"/>
              <a:gd name="connsiteY190" fmla="*/ 1197851 h 4305008"/>
              <a:gd name="connsiteX191" fmla="*/ 4001555 w 5593163"/>
              <a:gd name="connsiteY191" fmla="*/ 1197788 h 4305008"/>
              <a:gd name="connsiteX192" fmla="*/ 4691720 w 5593163"/>
              <a:gd name="connsiteY192" fmla="*/ 504747 h 4305008"/>
              <a:gd name="connsiteX193" fmla="*/ 4691837 w 5593163"/>
              <a:gd name="connsiteY193" fmla="*/ 503599 h 4305008"/>
              <a:gd name="connsiteX194" fmla="*/ 4708050 w 5593163"/>
              <a:gd name="connsiteY194" fmla="*/ 502060 h 4305008"/>
              <a:gd name="connsiteX195" fmla="*/ 4803512 w 5593163"/>
              <a:gd name="connsiteY195" fmla="*/ 492995 h 4305008"/>
              <a:gd name="connsiteX196" fmla="*/ 4820599 w 5593163"/>
              <a:gd name="connsiteY196" fmla="*/ 491372 h 4305008"/>
              <a:gd name="connsiteX197" fmla="*/ 4820625 w 5593163"/>
              <a:gd name="connsiteY197" fmla="*/ 491866 h 4305008"/>
              <a:gd name="connsiteX198" fmla="*/ 4821123 w 5593163"/>
              <a:gd name="connsiteY198" fmla="*/ 491833 h 4305008"/>
              <a:gd name="connsiteX199" fmla="*/ 4821717 w 5593163"/>
              <a:gd name="connsiteY199" fmla="*/ 503273 h 4305008"/>
              <a:gd name="connsiteX200" fmla="*/ 4820346 w 5593163"/>
              <a:gd name="connsiteY200" fmla="*/ 520249 h 4305008"/>
              <a:gd name="connsiteX201" fmla="*/ 4812879 w 5593163"/>
              <a:gd name="connsiteY201" fmla="*/ 612725 h 4305008"/>
              <a:gd name="connsiteX202" fmla="*/ 4812341 w 5593163"/>
              <a:gd name="connsiteY202" fmla="*/ 619401 h 4305008"/>
              <a:gd name="connsiteX203" fmla="*/ 4811835 w 5593163"/>
              <a:gd name="connsiteY203" fmla="*/ 619464 h 4305008"/>
              <a:gd name="connsiteX204" fmla="*/ 4121670 w 5593163"/>
              <a:gd name="connsiteY204" fmla="*/ 1312505 h 4305008"/>
              <a:gd name="connsiteX205" fmla="*/ 4121554 w 5593163"/>
              <a:gd name="connsiteY205" fmla="*/ 1313653 h 4305008"/>
              <a:gd name="connsiteX206" fmla="*/ 4105337 w 5593163"/>
              <a:gd name="connsiteY206" fmla="*/ 1315193 h 4305008"/>
              <a:gd name="connsiteX207" fmla="*/ 4009911 w 5593163"/>
              <a:gd name="connsiteY207" fmla="*/ 1324255 h 4305008"/>
              <a:gd name="connsiteX208" fmla="*/ 3992792 w 5593163"/>
              <a:gd name="connsiteY208" fmla="*/ 1325881 h 4305008"/>
              <a:gd name="connsiteX209" fmla="*/ 3992766 w 5593163"/>
              <a:gd name="connsiteY209" fmla="*/ 1325386 h 4305008"/>
              <a:gd name="connsiteX210" fmla="*/ 3992267 w 5593163"/>
              <a:gd name="connsiteY210" fmla="*/ 1325419 h 4305008"/>
              <a:gd name="connsiteX211" fmla="*/ 3991674 w 5593163"/>
              <a:gd name="connsiteY211" fmla="*/ 1313979 h 4305008"/>
              <a:gd name="connsiteX212" fmla="*/ 3991674 w 5593163"/>
              <a:gd name="connsiteY212" fmla="*/ 1361805 h 4305008"/>
              <a:gd name="connsiteX213" fmla="*/ 3992268 w 5593163"/>
              <a:gd name="connsiteY213" fmla="*/ 1350455 h 4305008"/>
              <a:gd name="connsiteX214" fmla="*/ 3992766 w 5593163"/>
              <a:gd name="connsiteY214" fmla="*/ 1350487 h 4305008"/>
              <a:gd name="connsiteX215" fmla="*/ 3992792 w 5593163"/>
              <a:gd name="connsiteY215" fmla="*/ 1349997 h 4305008"/>
              <a:gd name="connsiteX216" fmla="*/ 4009880 w 5593163"/>
              <a:gd name="connsiteY216" fmla="*/ 1351607 h 4305008"/>
              <a:gd name="connsiteX217" fmla="*/ 4105341 w 5593163"/>
              <a:gd name="connsiteY217" fmla="*/ 1360601 h 4305008"/>
              <a:gd name="connsiteX218" fmla="*/ 4121554 w 5593163"/>
              <a:gd name="connsiteY218" fmla="*/ 1362128 h 4305008"/>
              <a:gd name="connsiteX219" fmla="*/ 4121671 w 5593163"/>
              <a:gd name="connsiteY219" fmla="*/ 1363267 h 4305008"/>
              <a:gd name="connsiteX220" fmla="*/ 4811836 w 5593163"/>
              <a:gd name="connsiteY220" fmla="*/ 2050865 h 4305008"/>
              <a:gd name="connsiteX221" fmla="*/ 4812342 w 5593163"/>
              <a:gd name="connsiteY221" fmla="*/ 2050928 h 4305008"/>
              <a:gd name="connsiteX222" fmla="*/ 4812882 w 5593163"/>
              <a:gd name="connsiteY222" fmla="*/ 2057565 h 4305008"/>
              <a:gd name="connsiteX223" fmla="*/ 4820346 w 5593163"/>
              <a:gd name="connsiteY223" fmla="*/ 2149296 h 4305008"/>
              <a:gd name="connsiteX224" fmla="*/ 4821717 w 5593163"/>
              <a:gd name="connsiteY224" fmla="*/ 2166144 h 4305008"/>
              <a:gd name="connsiteX225" fmla="*/ 4821124 w 5593163"/>
              <a:gd name="connsiteY225" fmla="*/ 2177494 h 4305008"/>
              <a:gd name="connsiteX226" fmla="*/ 4820625 w 5593163"/>
              <a:gd name="connsiteY226" fmla="*/ 2177461 h 4305008"/>
              <a:gd name="connsiteX227" fmla="*/ 4820599 w 5593163"/>
              <a:gd name="connsiteY227" fmla="*/ 2177952 h 4305008"/>
              <a:gd name="connsiteX228" fmla="*/ 4803481 w 5593163"/>
              <a:gd name="connsiteY228" fmla="*/ 2176339 h 4305008"/>
              <a:gd name="connsiteX229" fmla="*/ 4708054 w 5593163"/>
              <a:gd name="connsiteY229" fmla="*/ 2167348 h 4305008"/>
              <a:gd name="connsiteX230" fmla="*/ 4691837 w 5593163"/>
              <a:gd name="connsiteY230" fmla="*/ 2165820 h 4305008"/>
              <a:gd name="connsiteX231" fmla="*/ 4691721 w 5593163"/>
              <a:gd name="connsiteY231" fmla="*/ 2164681 h 4305008"/>
              <a:gd name="connsiteX232" fmla="*/ 4001556 w 5593163"/>
              <a:gd name="connsiteY232" fmla="*/ 1477083 h 4305008"/>
              <a:gd name="connsiteX233" fmla="*/ 4001050 w 5593163"/>
              <a:gd name="connsiteY233" fmla="*/ 1477021 h 4305008"/>
              <a:gd name="connsiteX234" fmla="*/ 4000512 w 5593163"/>
              <a:gd name="connsiteY234" fmla="*/ 1470397 h 4305008"/>
              <a:gd name="connsiteX235" fmla="*/ 3993045 w 5593163"/>
              <a:gd name="connsiteY235" fmla="*/ 1378647 h 4305008"/>
              <a:gd name="connsiteX236" fmla="*/ 3991674 w 5593163"/>
              <a:gd name="connsiteY236" fmla="*/ 1361805 h 4305008"/>
              <a:gd name="connsiteX237" fmla="*/ 3991674 w 5593163"/>
              <a:gd name="connsiteY237" fmla="*/ 3010804 h 4305008"/>
              <a:gd name="connsiteX238" fmla="*/ 3993045 w 5593163"/>
              <a:gd name="connsiteY238" fmla="*/ 2993823 h 4305008"/>
              <a:gd name="connsiteX239" fmla="*/ 4000509 w 5593163"/>
              <a:gd name="connsiteY239" fmla="*/ 2901366 h 4305008"/>
              <a:gd name="connsiteX240" fmla="*/ 4001049 w 5593163"/>
              <a:gd name="connsiteY240" fmla="*/ 2894676 h 4305008"/>
              <a:gd name="connsiteX241" fmla="*/ 4001555 w 5593163"/>
              <a:gd name="connsiteY241" fmla="*/ 2894613 h 4305008"/>
              <a:gd name="connsiteX242" fmla="*/ 4691720 w 5593163"/>
              <a:gd name="connsiteY242" fmla="*/ 2201572 h 4305008"/>
              <a:gd name="connsiteX243" fmla="*/ 4691837 w 5593163"/>
              <a:gd name="connsiteY243" fmla="*/ 2200424 h 4305008"/>
              <a:gd name="connsiteX244" fmla="*/ 4708050 w 5593163"/>
              <a:gd name="connsiteY244" fmla="*/ 2198885 h 4305008"/>
              <a:gd name="connsiteX245" fmla="*/ 4803512 w 5593163"/>
              <a:gd name="connsiteY245" fmla="*/ 2189820 h 4305008"/>
              <a:gd name="connsiteX246" fmla="*/ 4820599 w 5593163"/>
              <a:gd name="connsiteY246" fmla="*/ 2188197 h 4305008"/>
              <a:gd name="connsiteX247" fmla="*/ 4820625 w 5593163"/>
              <a:gd name="connsiteY247" fmla="*/ 2188691 h 4305008"/>
              <a:gd name="connsiteX248" fmla="*/ 4821123 w 5593163"/>
              <a:gd name="connsiteY248" fmla="*/ 2188658 h 4305008"/>
              <a:gd name="connsiteX249" fmla="*/ 4821717 w 5593163"/>
              <a:gd name="connsiteY249" fmla="*/ 2200098 h 4305008"/>
              <a:gd name="connsiteX250" fmla="*/ 4820346 w 5593163"/>
              <a:gd name="connsiteY250" fmla="*/ 2217074 h 4305008"/>
              <a:gd name="connsiteX251" fmla="*/ 4812879 w 5593163"/>
              <a:gd name="connsiteY251" fmla="*/ 2309550 h 4305008"/>
              <a:gd name="connsiteX252" fmla="*/ 4812341 w 5593163"/>
              <a:gd name="connsiteY252" fmla="*/ 2316226 h 4305008"/>
              <a:gd name="connsiteX253" fmla="*/ 4811835 w 5593163"/>
              <a:gd name="connsiteY253" fmla="*/ 2316289 h 4305008"/>
              <a:gd name="connsiteX254" fmla="*/ 4121670 w 5593163"/>
              <a:gd name="connsiteY254" fmla="*/ 3009330 h 4305008"/>
              <a:gd name="connsiteX255" fmla="*/ 4121554 w 5593163"/>
              <a:gd name="connsiteY255" fmla="*/ 3010478 h 4305008"/>
              <a:gd name="connsiteX256" fmla="*/ 4105337 w 5593163"/>
              <a:gd name="connsiteY256" fmla="*/ 3012018 h 4305008"/>
              <a:gd name="connsiteX257" fmla="*/ 4009911 w 5593163"/>
              <a:gd name="connsiteY257" fmla="*/ 3021080 h 4305008"/>
              <a:gd name="connsiteX258" fmla="*/ 3992792 w 5593163"/>
              <a:gd name="connsiteY258" fmla="*/ 3022706 h 4305008"/>
              <a:gd name="connsiteX259" fmla="*/ 3992766 w 5593163"/>
              <a:gd name="connsiteY259" fmla="*/ 3022211 h 4305008"/>
              <a:gd name="connsiteX260" fmla="*/ 3992267 w 5593163"/>
              <a:gd name="connsiteY260" fmla="*/ 3022244 h 4305008"/>
              <a:gd name="connsiteX261" fmla="*/ 3991674 w 5593163"/>
              <a:gd name="connsiteY261" fmla="*/ 3010804 h 4305008"/>
              <a:gd name="connsiteX262" fmla="*/ 3991674 w 5593163"/>
              <a:gd name="connsiteY262" fmla="*/ 3058630 h 4305008"/>
              <a:gd name="connsiteX263" fmla="*/ 3992268 w 5593163"/>
              <a:gd name="connsiteY263" fmla="*/ 3047280 h 4305008"/>
              <a:gd name="connsiteX264" fmla="*/ 3992766 w 5593163"/>
              <a:gd name="connsiteY264" fmla="*/ 3047312 h 4305008"/>
              <a:gd name="connsiteX265" fmla="*/ 3992792 w 5593163"/>
              <a:gd name="connsiteY265" fmla="*/ 3046822 h 4305008"/>
              <a:gd name="connsiteX266" fmla="*/ 4009880 w 5593163"/>
              <a:gd name="connsiteY266" fmla="*/ 3048432 h 4305008"/>
              <a:gd name="connsiteX267" fmla="*/ 4105341 w 5593163"/>
              <a:gd name="connsiteY267" fmla="*/ 3057426 h 4305008"/>
              <a:gd name="connsiteX268" fmla="*/ 4121554 w 5593163"/>
              <a:gd name="connsiteY268" fmla="*/ 3058953 h 4305008"/>
              <a:gd name="connsiteX269" fmla="*/ 4121671 w 5593163"/>
              <a:gd name="connsiteY269" fmla="*/ 3060092 h 4305008"/>
              <a:gd name="connsiteX270" fmla="*/ 4811836 w 5593163"/>
              <a:gd name="connsiteY270" fmla="*/ 3747690 h 4305008"/>
              <a:gd name="connsiteX271" fmla="*/ 4812342 w 5593163"/>
              <a:gd name="connsiteY271" fmla="*/ 3747753 h 4305008"/>
              <a:gd name="connsiteX272" fmla="*/ 4812882 w 5593163"/>
              <a:gd name="connsiteY272" fmla="*/ 3754390 h 4305008"/>
              <a:gd name="connsiteX273" fmla="*/ 4820346 w 5593163"/>
              <a:gd name="connsiteY273" fmla="*/ 3846121 h 4305008"/>
              <a:gd name="connsiteX274" fmla="*/ 4821717 w 5593163"/>
              <a:gd name="connsiteY274" fmla="*/ 3862969 h 4305008"/>
              <a:gd name="connsiteX275" fmla="*/ 4821124 w 5593163"/>
              <a:gd name="connsiteY275" fmla="*/ 3874319 h 4305008"/>
              <a:gd name="connsiteX276" fmla="*/ 4820625 w 5593163"/>
              <a:gd name="connsiteY276" fmla="*/ 3874286 h 4305008"/>
              <a:gd name="connsiteX277" fmla="*/ 4820599 w 5593163"/>
              <a:gd name="connsiteY277" fmla="*/ 3874777 h 4305008"/>
              <a:gd name="connsiteX278" fmla="*/ 4803481 w 5593163"/>
              <a:gd name="connsiteY278" fmla="*/ 3873164 h 4305008"/>
              <a:gd name="connsiteX279" fmla="*/ 4708054 w 5593163"/>
              <a:gd name="connsiteY279" fmla="*/ 3864173 h 4305008"/>
              <a:gd name="connsiteX280" fmla="*/ 4691837 w 5593163"/>
              <a:gd name="connsiteY280" fmla="*/ 3862645 h 4305008"/>
              <a:gd name="connsiteX281" fmla="*/ 4691721 w 5593163"/>
              <a:gd name="connsiteY281" fmla="*/ 3861506 h 4305008"/>
              <a:gd name="connsiteX282" fmla="*/ 4001556 w 5593163"/>
              <a:gd name="connsiteY282" fmla="*/ 3173908 h 4305008"/>
              <a:gd name="connsiteX283" fmla="*/ 4001050 w 5593163"/>
              <a:gd name="connsiteY283" fmla="*/ 3173846 h 4305008"/>
              <a:gd name="connsiteX284" fmla="*/ 4000512 w 5593163"/>
              <a:gd name="connsiteY284" fmla="*/ 3167222 h 4305008"/>
              <a:gd name="connsiteX285" fmla="*/ 3993045 w 5593163"/>
              <a:gd name="connsiteY285" fmla="*/ 3075472 h 4305008"/>
              <a:gd name="connsiteX286" fmla="*/ 3991674 w 5593163"/>
              <a:gd name="connsiteY286" fmla="*/ 3058630 h 4305008"/>
              <a:gd name="connsiteX287" fmla="*/ 3293448 w 5593163"/>
              <a:gd name="connsiteY287" fmla="*/ 636203 h 4305008"/>
              <a:gd name="connsiteX288" fmla="*/ 3836757 w 5593163"/>
              <a:gd name="connsiteY288" fmla="*/ 1181049 h 4305008"/>
              <a:gd name="connsiteX289" fmla="*/ 3293448 w 5593163"/>
              <a:gd name="connsiteY289" fmla="*/ 636203 h 4305008"/>
              <a:gd name="connsiteX290" fmla="*/ 3293448 w 5593163"/>
              <a:gd name="connsiteY290" fmla="*/ 2333028 h 4305008"/>
              <a:gd name="connsiteX291" fmla="*/ 3836757 w 5593163"/>
              <a:gd name="connsiteY291" fmla="*/ 2877874 h 4305008"/>
              <a:gd name="connsiteX292" fmla="*/ 3293448 w 5593163"/>
              <a:gd name="connsiteY292" fmla="*/ 2333028 h 4305008"/>
              <a:gd name="connsiteX293" fmla="*/ 3293446 w 5593163"/>
              <a:gd name="connsiteY293" fmla="*/ 2034258 h 4305008"/>
              <a:gd name="connsiteX294" fmla="*/ 3836755 w 5593163"/>
              <a:gd name="connsiteY294" fmla="*/ 1493690 h 4305008"/>
              <a:gd name="connsiteX295" fmla="*/ 3293446 w 5593163"/>
              <a:gd name="connsiteY295" fmla="*/ 2034258 h 4305008"/>
              <a:gd name="connsiteX296" fmla="*/ 3293446 w 5593163"/>
              <a:gd name="connsiteY296" fmla="*/ 3731083 h 4305008"/>
              <a:gd name="connsiteX297" fmla="*/ 3836755 w 5593163"/>
              <a:gd name="connsiteY297" fmla="*/ 3190516 h 4305008"/>
              <a:gd name="connsiteX298" fmla="*/ 3293446 w 5593163"/>
              <a:gd name="connsiteY298" fmla="*/ 3731083 h 4305008"/>
              <a:gd name="connsiteX299" fmla="*/ 3150081 w 5593163"/>
              <a:gd name="connsiteY299" fmla="*/ 503273 h 4305008"/>
              <a:gd name="connsiteX300" fmla="*/ 3150675 w 5593163"/>
              <a:gd name="connsiteY300" fmla="*/ 491833 h 4305008"/>
              <a:gd name="connsiteX301" fmla="*/ 3151173 w 5593163"/>
              <a:gd name="connsiteY301" fmla="*/ 491866 h 4305008"/>
              <a:gd name="connsiteX302" fmla="*/ 3151199 w 5593163"/>
              <a:gd name="connsiteY302" fmla="*/ 491372 h 4305008"/>
              <a:gd name="connsiteX303" fmla="*/ 3168287 w 5593163"/>
              <a:gd name="connsiteY303" fmla="*/ 492995 h 4305008"/>
              <a:gd name="connsiteX304" fmla="*/ 3263748 w 5593163"/>
              <a:gd name="connsiteY304" fmla="*/ 502060 h 4305008"/>
              <a:gd name="connsiteX305" fmla="*/ 3279961 w 5593163"/>
              <a:gd name="connsiteY305" fmla="*/ 503599 h 4305008"/>
              <a:gd name="connsiteX306" fmla="*/ 3280078 w 5593163"/>
              <a:gd name="connsiteY306" fmla="*/ 504747 h 4305008"/>
              <a:gd name="connsiteX307" fmla="*/ 3970244 w 5593163"/>
              <a:gd name="connsiteY307" fmla="*/ 1197788 h 4305008"/>
              <a:gd name="connsiteX308" fmla="*/ 3970749 w 5593163"/>
              <a:gd name="connsiteY308" fmla="*/ 1197851 h 4305008"/>
              <a:gd name="connsiteX309" fmla="*/ 3971290 w 5593163"/>
              <a:gd name="connsiteY309" fmla="*/ 1204541 h 4305008"/>
              <a:gd name="connsiteX310" fmla="*/ 3978754 w 5593163"/>
              <a:gd name="connsiteY310" fmla="*/ 1296998 h 4305008"/>
              <a:gd name="connsiteX311" fmla="*/ 3980124 w 5593163"/>
              <a:gd name="connsiteY311" fmla="*/ 1313979 h 4305008"/>
              <a:gd name="connsiteX312" fmla="*/ 3979531 w 5593163"/>
              <a:gd name="connsiteY312" fmla="*/ 1325419 h 4305008"/>
              <a:gd name="connsiteX313" fmla="*/ 3979032 w 5593163"/>
              <a:gd name="connsiteY313" fmla="*/ 1325386 h 4305008"/>
              <a:gd name="connsiteX314" fmla="*/ 3979006 w 5593163"/>
              <a:gd name="connsiteY314" fmla="*/ 1325881 h 4305008"/>
              <a:gd name="connsiteX315" fmla="*/ 3961888 w 5593163"/>
              <a:gd name="connsiteY315" fmla="*/ 1324255 h 4305008"/>
              <a:gd name="connsiteX316" fmla="*/ 3866461 w 5593163"/>
              <a:gd name="connsiteY316" fmla="*/ 1315193 h 4305008"/>
              <a:gd name="connsiteX317" fmla="*/ 3850245 w 5593163"/>
              <a:gd name="connsiteY317" fmla="*/ 1313653 h 4305008"/>
              <a:gd name="connsiteX318" fmla="*/ 3850129 w 5593163"/>
              <a:gd name="connsiteY318" fmla="*/ 1312505 h 4305008"/>
              <a:gd name="connsiteX319" fmla="*/ 3159963 w 5593163"/>
              <a:gd name="connsiteY319" fmla="*/ 619464 h 4305008"/>
              <a:gd name="connsiteX320" fmla="*/ 3159457 w 5593163"/>
              <a:gd name="connsiteY320" fmla="*/ 619401 h 4305008"/>
              <a:gd name="connsiteX321" fmla="*/ 3158919 w 5593163"/>
              <a:gd name="connsiteY321" fmla="*/ 612725 h 4305008"/>
              <a:gd name="connsiteX322" fmla="*/ 3151452 w 5593163"/>
              <a:gd name="connsiteY322" fmla="*/ 520249 h 4305008"/>
              <a:gd name="connsiteX323" fmla="*/ 3150081 w 5593163"/>
              <a:gd name="connsiteY323" fmla="*/ 503273 h 4305008"/>
              <a:gd name="connsiteX324" fmla="*/ 3150081 w 5593163"/>
              <a:gd name="connsiteY324" fmla="*/ 2200098 h 4305008"/>
              <a:gd name="connsiteX325" fmla="*/ 3150675 w 5593163"/>
              <a:gd name="connsiteY325" fmla="*/ 2188658 h 4305008"/>
              <a:gd name="connsiteX326" fmla="*/ 3151173 w 5593163"/>
              <a:gd name="connsiteY326" fmla="*/ 2188691 h 4305008"/>
              <a:gd name="connsiteX327" fmla="*/ 3151199 w 5593163"/>
              <a:gd name="connsiteY327" fmla="*/ 2188197 h 4305008"/>
              <a:gd name="connsiteX328" fmla="*/ 3168287 w 5593163"/>
              <a:gd name="connsiteY328" fmla="*/ 2189820 h 4305008"/>
              <a:gd name="connsiteX329" fmla="*/ 3263748 w 5593163"/>
              <a:gd name="connsiteY329" fmla="*/ 2198885 h 4305008"/>
              <a:gd name="connsiteX330" fmla="*/ 3279961 w 5593163"/>
              <a:gd name="connsiteY330" fmla="*/ 2200424 h 4305008"/>
              <a:gd name="connsiteX331" fmla="*/ 3280078 w 5593163"/>
              <a:gd name="connsiteY331" fmla="*/ 2201572 h 4305008"/>
              <a:gd name="connsiteX332" fmla="*/ 3970244 w 5593163"/>
              <a:gd name="connsiteY332" fmla="*/ 2894613 h 4305008"/>
              <a:gd name="connsiteX333" fmla="*/ 3970749 w 5593163"/>
              <a:gd name="connsiteY333" fmla="*/ 2894676 h 4305008"/>
              <a:gd name="connsiteX334" fmla="*/ 3971290 w 5593163"/>
              <a:gd name="connsiteY334" fmla="*/ 2901366 h 4305008"/>
              <a:gd name="connsiteX335" fmla="*/ 3978754 w 5593163"/>
              <a:gd name="connsiteY335" fmla="*/ 2993823 h 4305008"/>
              <a:gd name="connsiteX336" fmla="*/ 3980124 w 5593163"/>
              <a:gd name="connsiteY336" fmla="*/ 3010804 h 4305008"/>
              <a:gd name="connsiteX337" fmla="*/ 3979531 w 5593163"/>
              <a:gd name="connsiteY337" fmla="*/ 3022244 h 4305008"/>
              <a:gd name="connsiteX338" fmla="*/ 3979032 w 5593163"/>
              <a:gd name="connsiteY338" fmla="*/ 3022211 h 4305008"/>
              <a:gd name="connsiteX339" fmla="*/ 3979006 w 5593163"/>
              <a:gd name="connsiteY339" fmla="*/ 3022706 h 4305008"/>
              <a:gd name="connsiteX340" fmla="*/ 3961888 w 5593163"/>
              <a:gd name="connsiteY340" fmla="*/ 3021080 h 4305008"/>
              <a:gd name="connsiteX341" fmla="*/ 3866461 w 5593163"/>
              <a:gd name="connsiteY341" fmla="*/ 3012018 h 4305008"/>
              <a:gd name="connsiteX342" fmla="*/ 3850245 w 5593163"/>
              <a:gd name="connsiteY342" fmla="*/ 3010478 h 4305008"/>
              <a:gd name="connsiteX343" fmla="*/ 3850129 w 5593163"/>
              <a:gd name="connsiteY343" fmla="*/ 3009330 h 4305008"/>
              <a:gd name="connsiteX344" fmla="*/ 3159963 w 5593163"/>
              <a:gd name="connsiteY344" fmla="*/ 2316289 h 4305008"/>
              <a:gd name="connsiteX345" fmla="*/ 3159457 w 5593163"/>
              <a:gd name="connsiteY345" fmla="*/ 2316226 h 4305008"/>
              <a:gd name="connsiteX346" fmla="*/ 3158919 w 5593163"/>
              <a:gd name="connsiteY346" fmla="*/ 2309550 h 4305008"/>
              <a:gd name="connsiteX347" fmla="*/ 3151452 w 5593163"/>
              <a:gd name="connsiteY347" fmla="*/ 2217074 h 4305008"/>
              <a:gd name="connsiteX348" fmla="*/ 3150081 w 5593163"/>
              <a:gd name="connsiteY348" fmla="*/ 2200098 h 4305008"/>
              <a:gd name="connsiteX349" fmla="*/ 3150081 w 5593163"/>
              <a:gd name="connsiteY349" fmla="*/ 3896923 h 4305008"/>
              <a:gd name="connsiteX350" fmla="*/ 3150675 w 5593163"/>
              <a:gd name="connsiteY350" fmla="*/ 3885483 h 4305008"/>
              <a:gd name="connsiteX351" fmla="*/ 3151173 w 5593163"/>
              <a:gd name="connsiteY351" fmla="*/ 3885516 h 4305008"/>
              <a:gd name="connsiteX352" fmla="*/ 3151199 w 5593163"/>
              <a:gd name="connsiteY352" fmla="*/ 3885022 h 4305008"/>
              <a:gd name="connsiteX353" fmla="*/ 3168287 w 5593163"/>
              <a:gd name="connsiteY353" fmla="*/ 3886645 h 4305008"/>
              <a:gd name="connsiteX354" fmla="*/ 3263748 w 5593163"/>
              <a:gd name="connsiteY354" fmla="*/ 3895710 h 4305008"/>
              <a:gd name="connsiteX355" fmla="*/ 3279961 w 5593163"/>
              <a:gd name="connsiteY355" fmla="*/ 3897249 h 4305008"/>
              <a:gd name="connsiteX356" fmla="*/ 3280078 w 5593163"/>
              <a:gd name="connsiteY356" fmla="*/ 3898397 h 4305008"/>
              <a:gd name="connsiteX357" fmla="*/ 3840331 w 5593163"/>
              <a:gd name="connsiteY357" fmla="*/ 4255797 h 4305008"/>
              <a:gd name="connsiteX358" fmla="*/ 3868775 w 5593163"/>
              <a:gd name="connsiteY358" fmla="*/ 4305008 h 4305008"/>
              <a:gd name="connsiteX359" fmla="*/ 3717725 w 5593163"/>
              <a:gd name="connsiteY359" fmla="*/ 4305008 h 4305008"/>
              <a:gd name="connsiteX360" fmla="*/ 3665602 w 5593163"/>
              <a:gd name="connsiteY360" fmla="*/ 4241205 h 4305008"/>
              <a:gd name="connsiteX361" fmla="*/ 3293448 w 5593163"/>
              <a:gd name="connsiteY361" fmla="*/ 4029853 h 4305008"/>
              <a:gd name="connsiteX362" fmla="*/ 3392629 w 5593163"/>
              <a:gd name="connsiteY362" fmla="*/ 4271827 h 4305008"/>
              <a:gd name="connsiteX363" fmla="*/ 3419311 w 5593163"/>
              <a:gd name="connsiteY363" fmla="*/ 4305008 h 4305008"/>
              <a:gd name="connsiteX364" fmla="*/ 3265201 w 5593163"/>
              <a:gd name="connsiteY364" fmla="*/ 4305008 h 4305008"/>
              <a:gd name="connsiteX365" fmla="*/ 3235080 w 5593163"/>
              <a:gd name="connsiteY365" fmla="*/ 4254710 h 4305008"/>
              <a:gd name="connsiteX366" fmla="*/ 3159963 w 5593163"/>
              <a:gd name="connsiteY366" fmla="*/ 4013114 h 4305008"/>
              <a:gd name="connsiteX367" fmla="*/ 3159457 w 5593163"/>
              <a:gd name="connsiteY367" fmla="*/ 4013051 h 4305008"/>
              <a:gd name="connsiteX368" fmla="*/ 3158919 w 5593163"/>
              <a:gd name="connsiteY368" fmla="*/ 4006375 h 4305008"/>
              <a:gd name="connsiteX369" fmla="*/ 3151452 w 5593163"/>
              <a:gd name="connsiteY369" fmla="*/ 3913899 h 4305008"/>
              <a:gd name="connsiteX370" fmla="*/ 3150081 w 5593163"/>
              <a:gd name="connsiteY370" fmla="*/ 3896923 h 4305008"/>
              <a:gd name="connsiteX371" fmla="*/ 3150079 w 5593163"/>
              <a:gd name="connsiteY371" fmla="*/ 469318 h 4305008"/>
              <a:gd name="connsiteX372" fmla="*/ 3151450 w 5593163"/>
              <a:gd name="connsiteY372" fmla="*/ 452471 h 4305008"/>
              <a:gd name="connsiteX373" fmla="*/ 3158914 w 5593163"/>
              <a:gd name="connsiteY373" fmla="*/ 360740 h 4305008"/>
              <a:gd name="connsiteX374" fmla="*/ 3159454 w 5593163"/>
              <a:gd name="connsiteY374" fmla="*/ 354103 h 4305008"/>
              <a:gd name="connsiteX375" fmla="*/ 3159960 w 5593163"/>
              <a:gd name="connsiteY375" fmla="*/ 354040 h 4305008"/>
              <a:gd name="connsiteX376" fmla="*/ 3244173 w 5593163"/>
              <a:gd name="connsiteY376" fmla="*/ 96778 h 4305008"/>
              <a:gd name="connsiteX377" fmla="*/ 3306807 w 5593163"/>
              <a:gd name="connsiteY377" fmla="*/ 0 h 4305008"/>
              <a:gd name="connsiteX378" fmla="*/ 3475182 w 5593163"/>
              <a:gd name="connsiteY378" fmla="*/ 0 h 4305008"/>
              <a:gd name="connsiteX379" fmla="*/ 3406954 w 5593163"/>
              <a:gd name="connsiteY379" fmla="*/ 76659 h 4305008"/>
              <a:gd name="connsiteX380" fmla="*/ 3293446 w 5593163"/>
              <a:gd name="connsiteY380" fmla="*/ 337433 h 4305008"/>
              <a:gd name="connsiteX381" fmla="*/ 3732420 w 5593163"/>
              <a:gd name="connsiteY381" fmla="*/ 44350 h 4305008"/>
              <a:gd name="connsiteX382" fmla="*/ 3754649 w 5593163"/>
              <a:gd name="connsiteY382" fmla="*/ 0 h 4305008"/>
              <a:gd name="connsiteX383" fmla="*/ 3903287 w 5593163"/>
              <a:gd name="connsiteY383" fmla="*/ 0 h 4305008"/>
              <a:gd name="connsiteX384" fmla="*/ 3851448 w 5593163"/>
              <a:gd name="connsiteY384" fmla="*/ 95636 h 4305008"/>
              <a:gd name="connsiteX385" fmla="*/ 3280075 w 5593163"/>
              <a:gd name="connsiteY385" fmla="*/ 467856 h 4305008"/>
              <a:gd name="connsiteX386" fmla="*/ 3279959 w 5593163"/>
              <a:gd name="connsiteY386" fmla="*/ 468995 h 4305008"/>
              <a:gd name="connsiteX387" fmla="*/ 3263742 w 5593163"/>
              <a:gd name="connsiteY387" fmla="*/ 470523 h 4305008"/>
              <a:gd name="connsiteX388" fmla="*/ 3168316 w 5593163"/>
              <a:gd name="connsiteY388" fmla="*/ 479514 h 4305008"/>
              <a:gd name="connsiteX389" fmla="*/ 3151197 w 5593163"/>
              <a:gd name="connsiteY389" fmla="*/ 481127 h 4305008"/>
              <a:gd name="connsiteX390" fmla="*/ 3151171 w 5593163"/>
              <a:gd name="connsiteY390" fmla="*/ 480636 h 4305008"/>
              <a:gd name="connsiteX391" fmla="*/ 3150672 w 5593163"/>
              <a:gd name="connsiteY391" fmla="*/ 480669 h 4305008"/>
              <a:gd name="connsiteX392" fmla="*/ 3150079 w 5593163"/>
              <a:gd name="connsiteY392" fmla="*/ 469318 h 4305008"/>
              <a:gd name="connsiteX393" fmla="*/ 3150079 w 5593163"/>
              <a:gd name="connsiteY393" fmla="*/ 2166144 h 4305008"/>
              <a:gd name="connsiteX394" fmla="*/ 3151450 w 5593163"/>
              <a:gd name="connsiteY394" fmla="*/ 2149296 h 4305008"/>
              <a:gd name="connsiteX395" fmla="*/ 3158914 w 5593163"/>
              <a:gd name="connsiteY395" fmla="*/ 2057565 h 4305008"/>
              <a:gd name="connsiteX396" fmla="*/ 3159454 w 5593163"/>
              <a:gd name="connsiteY396" fmla="*/ 2050928 h 4305008"/>
              <a:gd name="connsiteX397" fmla="*/ 3159960 w 5593163"/>
              <a:gd name="connsiteY397" fmla="*/ 2050865 h 4305008"/>
              <a:gd name="connsiteX398" fmla="*/ 3850126 w 5593163"/>
              <a:gd name="connsiteY398" fmla="*/ 1363267 h 4305008"/>
              <a:gd name="connsiteX399" fmla="*/ 3850243 w 5593163"/>
              <a:gd name="connsiteY399" fmla="*/ 1362128 h 4305008"/>
              <a:gd name="connsiteX400" fmla="*/ 3866455 w 5593163"/>
              <a:gd name="connsiteY400" fmla="*/ 1360601 h 4305008"/>
              <a:gd name="connsiteX401" fmla="*/ 3961917 w 5593163"/>
              <a:gd name="connsiteY401" fmla="*/ 1351607 h 4305008"/>
              <a:gd name="connsiteX402" fmla="*/ 3979004 w 5593163"/>
              <a:gd name="connsiteY402" fmla="*/ 1349997 h 4305008"/>
              <a:gd name="connsiteX403" fmla="*/ 3979030 w 5593163"/>
              <a:gd name="connsiteY403" fmla="*/ 1350487 h 4305008"/>
              <a:gd name="connsiteX404" fmla="*/ 3979528 w 5593163"/>
              <a:gd name="connsiteY404" fmla="*/ 1350455 h 4305008"/>
              <a:gd name="connsiteX405" fmla="*/ 3980122 w 5593163"/>
              <a:gd name="connsiteY405" fmla="*/ 1361805 h 4305008"/>
              <a:gd name="connsiteX406" fmla="*/ 3978752 w 5593163"/>
              <a:gd name="connsiteY406" fmla="*/ 1378647 h 4305008"/>
              <a:gd name="connsiteX407" fmla="*/ 3971285 w 5593163"/>
              <a:gd name="connsiteY407" fmla="*/ 1470397 h 4305008"/>
              <a:gd name="connsiteX408" fmla="*/ 3970746 w 5593163"/>
              <a:gd name="connsiteY408" fmla="*/ 1477021 h 4305008"/>
              <a:gd name="connsiteX409" fmla="*/ 3970241 w 5593163"/>
              <a:gd name="connsiteY409" fmla="*/ 1477083 h 4305008"/>
              <a:gd name="connsiteX410" fmla="*/ 3280075 w 5593163"/>
              <a:gd name="connsiteY410" fmla="*/ 2164681 h 4305008"/>
              <a:gd name="connsiteX411" fmla="*/ 3279959 w 5593163"/>
              <a:gd name="connsiteY411" fmla="*/ 2165820 h 4305008"/>
              <a:gd name="connsiteX412" fmla="*/ 3263742 w 5593163"/>
              <a:gd name="connsiteY412" fmla="*/ 2167348 h 4305008"/>
              <a:gd name="connsiteX413" fmla="*/ 3168316 w 5593163"/>
              <a:gd name="connsiteY413" fmla="*/ 2176339 h 4305008"/>
              <a:gd name="connsiteX414" fmla="*/ 3151197 w 5593163"/>
              <a:gd name="connsiteY414" fmla="*/ 2177952 h 4305008"/>
              <a:gd name="connsiteX415" fmla="*/ 3151171 w 5593163"/>
              <a:gd name="connsiteY415" fmla="*/ 2177461 h 4305008"/>
              <a:gd name="connsiteX416" fmla="*/ 3150672 w 5593163"/>
              <a:gd name="connsiteY416" fmla="*/ 2177494 h 4305008"/>
              <a:gd name="connsiteX417" fmla="*/ 3150079 w 5593163"/>
              <a:gd name="connsiteY417" fmla="*/ 2166144 h 4305008"/>
              <a:gd name="connsiteX418" fmla="*/ 3150079 w 5593163"/>
              <a:gd name="connsiteY418" fmla="*/ 3862969 h 4305008"/>
              <a:gd name="connsiteX419" fmla="*/ 3151450 w 5593163"/>
              <a:gd name="connsiteY419" fmla="*/ 3846121 h 4305008"/>
              <a:gd name="connsiteX420" fmla="*/ 3158914 w 5593163"/>
              <a:gd name="connsiteY420" fmla="*/ 3754390 h 4305008"/>
              <a:gd name="connsiteX421" fmla="*/ 3159454 w 5593163"/>
              <a:gd name="connsiteY421" fmla="*/ 3747753 h 4305008"/>
              <a:gd name="connsiteX422" fmla="*/ 3159960 w 5593163"/>
              <a:gd name="connsiteY422" fmla="*/ 3747690 h 4305008"/>
              <a:gd name="connsiteX423" fmla="*/ 3850126 w 5593163"/>
              <a:gd name="connsiteY423" fmla="*/ 3060092 h 4305008"/>
              <a:gd name="connsiteX424" fmla="*/ 3850243 w 5593163"/>
              <a:gd name="connsiteY424" fmla="*/ 3058953 h 4305008"/>
              <a:gd name="connsiteX425" fmla="*/ 3866455 w 5593163"/>
              <a:gd name="connsiteY425" fmla="*/ 3057426 h 4305008"/>
              <a:gd name="connsiteX426" fmla="*/ 3961917 w 5593163"/>
              <a:gd name="connsiteY426" fmla="*/ 3048432 h 4305008"/>
              <a:gd name="connsiteX427" fmla="*/ 3979004 w 5593163"/>
              <a:gd name="connsiteY427" fmla="*/ 3046822 h 4305008"/>
              <a:gd name="connsiteX428" fmla="*/ 3979030 w 5593163"/>
              <a:gd name="connsiteY428" fmla="*/ 3047312 h 4305008"/>
              <a:gd name="connsiteX429" fmla="*/ 3979528 w 5593163"/>
              <a:gd name="connsiteY429" fmla="*/ 3047280 h 4305008"/>
              <a:gd name="connsiteX430" fmla="*/ 3980122 w 5593163"/>
              <a:gd name="connsiteY430" fmla="*/ 3058630 h 4305008"/>
              <a:gd name="connsiteX431" fmla="*/ 3978752 w 5593163"/>
              <a:gd name="connsiteY431" fmla="*/ 3075472 h 4305008"/>
              <a:gd name="connsiteX432" fmla="*/ 3971285 w 5593163"/>
              <a:gd name="connsiteY432" fmla="*/ 3167222 h 4305008"/>
              <a:gd name="connsiteX433" fmla="*/ 3970746 w 5593163"/>
              <a:gd name="connsiteY433" fmla="*/ 3173846 h 4305008"/>
              <a:gd name="connsiteX434" fmla="*/ 3970241 w 5593163"/>
              <a:gd name="connsiteY434" fmla="*/ 3173908 h 4305008"/>
              <a:gd name="connsiteX435" fmla="*/ 3280075 w 5593163"/>
              <a:gd name="connsiteY435" fmla="*/ 3861506 h 4305008"/>
              <a:gd name="connsiteX436" fmla="*/ 3279959 w 5593163"/>
              <a:gd name="connsiteY436" fmla="*/ 3862645 h 4305008"/>
              <a:gd name="connsiteX437" fmla="*/ 3263742 w 5593163"/>
              <a:gd name="connsiteY437" fmla="*/ 3864173 h 4305008"/>
              <a:gd name="connsiteX438" fmla="*/ 3168316 w 5593163"/>
              <a:gd name="connsiteY438" fmla="*/ 3873164 h 4305008"/>
              <a:gd name="connsiteX439" fmla="*/ 3151197 w 5593163"/>
              <a:gd name="connsiteY439" fmla="*/ 3874777 h 4305008"/>
              <a:gd name="connsiteX440" fmla="*/ 3151171 w 5593163"/>
              <a:gd name="connsiteY440" fmla="*/ 3874286 h 4305008"/>
              <a:gd name="connsiteX441" fmla="*/ 3150672 w 5593163"/>
              <a:gd name="connsiteY441" fmla="*/ 3874319 h 4305008"/>
              <a:gd name="connsiteX442" fmla="*/ 3150079 w 5593163"/>
              <a:gd name="connsiteY442" fmla="*/ 3862969 h 4305008"/>
              <a:gd name="connsiteX443" fmla="*/ 2442890 w 5593163"/>
              <a:gd name="connsiteY443" fmla="*/ 1181049 h 4305008"/>
              <a:gd name="connsiteX444" fmla="*/ 2986199 w 5593163"/>
              <a:gd name="connsiteY444" fmla="*/ 636203 h 4305008"/>
              <a:gd name="connsiteX445" fmla="*/ 2442890 w 5593163"/>
              <a:gd name="connsiteY445" fmla="*/ 1181049 h 4305008"/>
              <a:gd name="connsiteX446" fmla="*/ 2442890 w 5593163"/>
              <a:gd name="connsiteY446" fmla="*/ 1493690 h 4305008"/>
              <a:gd name="connsiteX447" fmla="*/ 2986199 w 5593163"/>
              <a:gd name="connsiteY447" fmla="*/ 2034258 h 4305008"/>
              <a:gd name="connsiteX448" fmla="*/ 2442890 w 5593163"/>
              <a:gd name="connsiteY448" fmla="*/ 1493690 h 4305008"/>
              <a:gd name="connsiteX449" fmla="*/ 2442890 w 5593163"/>
              <a:gd name="connsiteY449" fmla="*/ 2877874 h 4305008"/>
              <a:gd name="connsiteX450" fmla="*/ 2986199 w 5593163"/>
              <a:gd name="connsiteY450" fmla="*/ 2333028 h 4305008"/>
              <a:gd name="connsiteX451" fmla="*/ 2442890 w 5593163"/>
              <a:gd name="connsiteY451" fmla="*/ 2877874 h 4305008"/>
              <a:gd name="connsiteX452" fmla="*/ 2442890 w 5593163"/>
              <a:gd name="connsiteY452" fmla="*/ 3190516 h 4305008"/>
              <a:gd name="connsiteX453" fmla="*/ 2986199 w 5593163"/>
              <a:gd name="connsiteY453" fmla="*/ 3731083 h 4305008"/>
              <a:gd name="connsiteX454" fmla="*/ 2442890 w 5593163"/>
              <a:gd name="connsiteY454" fmla="*/ 3190516 h 4305008"/>
              <a:gd name="connsiteX455" fmla="*/ 2410871 w 5593163"/>
              <a:gd name="connsiteY455" fmla="*/ 4305008 h 4305008"/>
              <a:gd name="connsiteX456" fmla="*/ 2439316 w 5593163"/>
              <a:gd name="connsiteY456" fmla="*/ 4255797 h 4305008"/>
              <a:gd name="connsiteX457" fmla="*/ 2999569 w 5593163"/>
              <a:gd name="connsiteY457" fmla="*/ 3898397 h 4305008"/>
              <a:gd name="connsiteX458" fmla="*/ 2999686 w 5593163"/>
              <a:gd name="connsiteY458" fmla="*/ 3897249 h 4305008"/>
              <a:gd name="connsiteX459" fmla="*/ 3015899 w 5593163"/>
              <a:gd name="connsiteY459" fmla="*/ 3895710 h 4305008"/>
              <a:gd name="connsiteX460" fmla="*/ 3111360 w 5593163"/>
              <a:gd name="connsiteY460" fmla="*/ 3886645 h 4305008"/>
              <a:gd name="connsiteX461" fmla="*/ 3128448 w 5593163"/>
              <a:gd name="connsiteY461" fmla="*/ 3885022 h 4305008"/>
              <a:gd name="connsiteX462" fmla="*/ 3128474 w 5593163"/>
              <a:gd name="connsiteY462" fmla="*/ 3885516 h 4305008"/>
              <a:gd name="connsiteX463" fmla="*/ 3128972 w 5593163"/>
              <a:gd name="connsiteY463" fmla="*/ 3885483 h 4305008"/>
              <a:gd name="connsiteX464" fmla="*/ 3129566 w 5593163"/>
              <a:gd name="connsiteY464" fmla="*/ 3896923 h 4305008"/>
              <a:gd name="connsiteX465" fmla="*/ 3128195 w 5593163"/>
              <a:gd name="connsiteY465" fmla="*/ 3913899 h 4305008"/>
              <a:gd name="connsiteX466" fmla="*/ 3120728 w 5593163"/>
              <a:gd name="connsiteY466" fmla="*/ 4006375 h 4305008"/>
              <a:gd name="connsiteX467" fmla="*/ 3120190 w 5593163"/>
              <a:gd name="connsiteY467" fmla="*/ 4013051 h 4305008"/>
              <a:gd name="connsiteX468" fmla="*/ 3119684 w 5593163"/>
              <a:gd name="connsiteY468" fmla="*/ 4013114 h 4305008"/>
              <a:gd name="connsiteX469" fmla="*/ 3044567 w 5593163"/>
              <a:gd name="connsiteY469" fmla="*/ 4254710 h 4305008"/>
              <a:gd name="connsiteX470" fmla="*/ 3014445 w 5593163"/>
              <a:gd name="connsiteY470" fmla="*/ 4305008 h 4305008"/>
              <a:gd name="connsiteX471" fmla="*/ 2860336 w 5593163"/>
              <a:gd name="connsiteY471" fmla="*/ 4305008 h 4305008"/>
              <a:gd name="connsiteX472" fmla="*/ 2887018 w 5593163"/>
              <a:gd name="connsiteY472" fmla="*/ 4271827 h 4305008"/>
              <a:gd name="connsiteX473" fmla="*/ 2986199 w 5593163"/>
              <a:gd name="connsiteY473" fmla="*/ 4029853 h 4305008"/>
              <a:gd name="connsiteX474" fmla="*/ 2614045 w 5593163"/>
              <a:gd name="connsiteY474" fmla="*/ 4241205 h 4305008"/>
              <a:gd name="connsiteX475" fmla="*/ 2561922 w 5593163"/>
              <a:gd name="connsiteY475" fmla="*/ 4305008 h 4305008"/>
              <a:gd name="connsiteX476" fmla="*/ 2376360 w 5593163"/>
              <a:gd name="connsiteY476" fmla="*/ 0 h 4305008"/>
              <a:gd name="connsiteX477" fmla="*/ 2524998 w 5593163"/>
              <a:gd name="connsiteY477" fmla="*/ 0 h 4305008"/>
              <a:gd name="connsiteX478" fmla="*/ 2547226 w 5593163"/>
              <a:gd name="connsiteY478" fmla="*/ 44350 h 4305008"/>
              <a:gd name="connsiteX479" fmla="*/ 2986199 w 5593163"/>
              <a:gd name="connsiteY479" fmla="*/ 337433 h 4305008"/>
              <a:gd name="connsiteX480" fmla="*/ 2872691 w 5593163"/>
              <a:gd name="connsiteY480" fmla="*/ 76659 h 4305008"/>
              <a:gd name="connsiteX481" fmla="*/ 2804464 w 5593163"/>
              <a:gd name="connsiteY481" fmla="*/ 0 h 4305008"/>
              <a:gd name="connsiteX482" fmla="*/ 2972839 w 5593163"/>
              <a:gd name="connsiteY482" fmla="*/ 0 h 4305008"/>
              <a:gd name="connsiteX483" fmla="*/ 3035473 w 5593163"/>
              <a:gd name="connsiteY483" fmla="*/ 96778 h 4305008"/>
              <a:gd name="connsiteX484" fmla="*/ 3119686 w 5593163"/>
              <a:gd name="connsiteY484" fmla="*/ 354040 h 4305008"/>
              <a:gd name="connsiteX485" fmla="*/ 3120191 w 5593163"/>
              <a:gd name="connsiteY485" fmla="*/ 354103 h 4305008"/>
              <a:gd name="connsiteX486" fmla="*/ 3120732 w 5593163"/>
              <a:gd name="connsiteY486" fmla="*/ 360740 h 4305008"/>
              <a:gd name="connsiteX487" fmla="*/ 3128196 w 5593163"/>
              <a:gd name="connsiteY487" fmla="*/ 452471 h 4305008"/>
              <a:gd name="connsiteX488" fmla="*/ 3129566 w 5593163"/>
              <a:gd name="connsiteY488" fmla="*/ 469318 h 4305008"/>
              <a:gd name="connsiteX489" fmla="*/ 3128973 w 5593163"/>
              <a:gd name="connsiteY489" fmla="*/ 480669 h 4305008"/>
              <a:gd name="connsiteX490" fmla="*/ 3128474 w 5593163"/>
              <a:gd name="connsiteY490" fmla="*/ 480636 h 4305008"/>
              <a:gd name="connsiteX491" fmla="*/ 3128448 w 5593163"/>
              <a:gd name="connsiteY491" fmla="*/ 481127 h 4305008"/>
              <a:gd name="connsiteX492" fmla="*/ 3111330 w 5593163"/>
              <a:gd name="connsiteY492" fmla="*/ 479514 h 4305008"/>
              <a:gd name="connsiteX493" fmla="*/ 3015903 w 5593163"/>
              <a:gd name="connsiteY493" fmla="*/ 470523 h 4305008"/>
              <a:gd name="connsiteX494" fmla="*/ 2999687 w 5593163"/>
              <a:gd name="connsiteY494" fmla="*/ 468995 h 4305008"/>
              <a:gd name="connsiteX495" fmla="*/ 2999571 w 5593163"/>
              <a:gd name="connsiteY495" fmla="*/ 467856 h 4305008"/>
              <a:gd name="connsiteX496" fmla="*/ 2428199 w 5593163"/>
              <a:gd name="connsiteY496" fmla="*/ 95636 h 4305008"/>
              <a:gd name="connsiteX497" fmla="*/ 2299523 w 5593163"/>
              <a:gd name="connsiteY497" fmla="*/ 1313979 h 4305008"/>
              <a:gd name="connsiteX498" fmla="*/ 2300894 w 5593163"/>
              <a:gd name="connsiteY498" fmla="*/ 1296998 h 4305008"/>
              <a:gd name="connsiteX499" fmla="*/ 2308358 w 5593163"/>
              <a:gd name="connsiteY499" fmla="*/ 1204541 h 4305008"/>
              <a:gd name="connsiteX500" fmla="*/ 2308898 w 5593163"/>
              <a:gd name="connsiteY500" fmla="*/ 1197851 h 4305008"/>
              <a:gd name="connsiteX501" fmla="*/ 2309404 w 5593163"/>
              <a:gd name="connsiteY501" fmla="*/ 1197788 h 4305008"/>
              <a:gd name="connsiteX502" fmla="*/ 2999570 w 5593163"/>
              <a:gd name="connsiteY502" fmla="*/ 504747 h 4305008"/>
              <a:gd name="connsiteX503" fmla="*/ 2999687 w 5593163"/>
              <a:gd name="connsiteY503" fmla="*/ 503599 h 4305008"/>
              <a:gd name="connsiteX504" fmla="*/ 3015899 w 5593163"/>
              <a:gd name="connsiteY504" fmla="*/ 502060 h 4305008"/>
              <a:gd name="connsiteX505" fmla="*/ 3111361 w 5593163"/>
              <a:gd name="connsiteY505" fmla="*/ 492995 h 4305008"/>
              <a:gd name="connsiteX506" fmla="*/ 3128448 w 5593163"/>
              <a:gd name="connsiteY506" fmla="*/ 491372 h 4305008"/>
              <a:gd name="connsiteX507" fmla="*/ 3128474 w 5593163"/>
              <a:gd name="connsiteY507" fmla="*/ 491866 h 4305008"/>
              <a:gd name="connsiteX508" fmla="*/ 3128972 w 5593163"/>
              <a:gd name="connsiteY508" fmla="*/ 491833 h 4305008"/>
              <a:gd name="connsiteX509" fmla="*/ 3129566 w 5593163"/>
              <a:gd name="connsiteY509" fmla="*/ 503273 h 4305008"/>
              <a:gd name="connsiteX510" fmla="*/ 3128196 w 5593163"/>
              <a:gd name="connsiteY510" fmla="*/ 520249 h 4305008"/>
              <a:gd name="connsiteX511" fmla="*/ 3120729 w 5593163"/>
              <a:gd name="connsiteY511" fmla="*/ 612725 h 4305008"/>
              <a:gd name="connsiteX512" fmla="*/ 3120190 w 5593163"/>
              <a:gd name="connsiteY512" fmla="*/ 619401 h 4305008"/>
              <a:gd name="connsiteX513" fmla="*/ 3119685 w 5593163"/>
              <a:gd name="connsiteY513" fmla="*/ 619464 h 4305008"/>
              <a:gd name="connsiteX514" fmla="*/ 2429519 w 5593163"/>
              <a:gd name="connsiteY514" fmla="*/ 1312505 h 4305008"/>
              <a:gd name="connsiteX515" fmla="*/ 2429403 w 5593163"/>
              <a:gd name="connsiteY515" fmla="*/ 1313653 h 4305008"/>
              <a:gd name="connsiteX516" fmla="*/ 2413186 w 5593163"/>
              <a:gd name="connsiteY516" fmla="*/ 1315193 h 4305008"/>
              <a:gd name="connsiteX517" fmla="*/ 2317760 w 5593163"/>
              <a:gd name="connsiteY517" fmla="*/ 1324255 h 4305008"/>
              <a:gd name="connsiteX518" fmla="*/ 2300641 w 5593163"/>
              <a:gd name="connsiteY518" fmla="*/ 1325881 h 4305008"/>
              <a:gd name="connsiteX519" fmla="*/ 2300615 w 5593163"/>
              <a:gd name="connsiteY519" fmla="*/ 1325386 h 4305008"/>
              <a:gd name="connsiteX520" fmla="*/ 2300116 w 5593163"/>
              <a:gd name="connsiteY520" fmla="*/ 1325419 h 4305008"/>
              <a:gd name="connsiteX521" fmla="*/ 2299523 w 5593163"/>
              <a:gd name="connsiteY521" fmla="*/ 1313979 h 4305008"/>
              <a:gd name="connsiteX522" fmla="*/ 2299523 w 5593163"/>
              <a:gd name="connsiteY522" fmla="*/ 1361805 h 4305008"/>
              <a:gd name="connsiteX523" fmla="*/ 2300117 w 5593163"/>
              <a:gd name="connsiteY523" fmla="*/ 1350455 h 4305008"/>
              <a:gd name="connsiteX524" fmla="*/ 2300615 w 5593163"/>
              <a:gd name="connsiteY524" fmla="*/ 1350487 h 4305008"/>
              <a:gd name="connsiteX525" fmla="*/ 2300641 w 5593163"/>
              <a:gd name="connsiteY525" fmla="*/ 1349997 h 4305008"/>
              <a:gd name="connsiteX526" fmla="*/ 2317729 w 5593163"/>
              <a:gd name="connsiteY526" fmla="*/ 1351607 h 4305008"/>
              <a:gd name="connsiteX527" fmla="*/ 2413190 w 5593163"/>
              <a:gd name="connsiteY527" fmla="*/ 1360601 h 4305008"/>
              <a:gd name="connsiteX528" fmla="*/ 2429403 w 5593163"/>
              <a:gd name="connsiteY528" fmla="*/ 1362128 h 4305008"/>
              <a:gd name="connsiteX529" fmla="*/ 2429520 w 5593163"/>
              <a:gd name="connsiteY529" fmla="*/ 1363267 h 4305008"/>
              <a:gd name="connsiteX530" fmla="*/ 3119686 w 5593163"/>
              <a:gd name="connsiteY530" fmla="*/ 2050865 h 4305008"/>
              <a:gd name="connsiteX531" fmla="*/ 3120191 w 5593163"/>
              <a:gd name="connsiteY531" fmla="*/ 2050928 h 4305008"/>
              <a:gd name="connsiteX532" fmla="*/ 3120732 w 5593163"/>
              <a:gd name="connsiteY532" fmla="*/ 2057565 h 4305008"/>
              <a:gd name="connsiteX533" fmla="*/ 3128196 w 5593163"/>
              <a:gd name="connsiteY533" fmla="*/ 2149296 h 4305008"/>
              <a:gd name="connsiteX534" fmla="*/ 3129566 w 5593163"/>
              <a:gd name="connsiteY534" fmla="*/ 2166144 h 4305008"/>
              <a:gd name="connsiteX535" fmla="*/ 3128973 w 5593163"/>
              <a:gd name="connsiteY535" fmla="*/ 2177494 h 4305008"/>
              <a:gd name="connsiteX536" fmla="*/ 3128474 w 5593163"/>
              <a:gd name="connsiteY536" fmla="*/ 2177461 h 4305008"/>
              <a:gd name="connsiteX537" fmla="*/ 3128448 w 5593163"/>
              <a:gd name="connsiteY537" fmla="*/ 2177952 h 4305008"/>
              <a:gd name="connsiteX538" fmla="*/ 3111330 w 5593163"/>
              <a:gd name="connsiteY538" fmla="*/ 2176339 h 4305008"/>
              <a:gd name="connsiteX539" fmla="*/ 3015903 w 5593163"/>
              <a:gd name="connsiteY539" fmla="*/ 2167348 h 4305008"/>
              <a:gd name="connsiteX540" fmla="*/ 2999687 w 5593163"/>
              <a:gd name="connsiteY540" fmla="*/ 2165820 h 4305008"/>
              <a:gd name="connsiteX541" fmla="*/ 2999571 w 5593163"/>
              <a:gd name="connsiteY541" fmla="*/ 2164681 h 4305008"/>
              <a:gd name="connsiteX542" fmla="*/ 2309405 w 5593163"/>
              <a:gd name="connsiteY542" fmla="*/ 1477083 h 4305008"/>
              <a:gd name="connsiteX543" fmla="*/ 2308899 w 5593163"/>
              <a:gd name="connsiteY543" fmla="*/ 1477021 h 4305008"/>
              <a:gd name="connsiteX544" fmla="*/ 2308361 w 5593163"/>
              <a:gd name="connsiteY544" fmla="*/ 1470397 h 4305008"/>
              <a:gd name="connsiteX545" fmla="*/ 2300894 w 5593163"/>
              <a:gd name="connsiteY545" fmla="*/ 1378647 h 4305008"/>
              <a:gd name="connsiteX546" fmla="*/ 2299523 w 5593163"/>
              <a:gd name="connsiteY546" fmla="*/ 1361805 h 4305008"/>
              <a:gd name="connsiteX547" fmla="*/ 2299523 w 5593163"/>
              <a:gd name="connsiteY547" fmla="*/ 3010804 h 4305008"/>
              <a:gd name="connsiteX548" fmla="*/ 2300894 w 5593163"/>
              <a:gd name="connsiteY548" fmla="*/ 2993823 h 4305008"/>
              <a:gd name="connsiteX549" fmla="*/ 2308358 w 5593163"/>
              <a:gd name="connsiteY549" fmla="*/ 2901366 h 4305008"/>
              <a:gd name="connsiteX550" fmla="*/ 2308898 w 5593163"/>
              <a:gd name="connsiteY550" fmla="*/ 2894676 h 4305008"/>
              <a:gd name="connsiteX551" fmla="*/ 2309404 w 5593163"/>
              <a:gd name="connsiteY551" fmla="*/ 2894613 h 4305008"/>
              <a:gd name="connsiteX552" fmla="*/ 2999570 w 5593163"/>
              <a:gd name="connsiteY552" fmla="*/ 2201572 h 4305008"/>
              <a:gd name="connsiteX553" fmla="*/ 2999687 w 5593163"/>
              <a:gd name="connsiteY553" fmla="*/ 2200424 h 4305008"/>
              <a:gd name="connsiteX554" fmla="*/ 3015899 w 5593163"/>
              <a:gd name="connsiteY554" fmla="*/ 2198885 h 4305008"/>
              <a:gd name="connsiteX555" fmla="*/ 3111361 w 5593163"/>
              <a:gd name="connsiteY555" fmla="*/ 2189820 h 4305008"/>
              <a:gd name="connsiteX556" fmla="*/ 3128448 w 5593163"/>
              <a:gd name="connsiteY556" fmla="*/ 2188197 h 4305008"/>
              <a:gd name="connsiteX557" fmla="*/ 3128474 w 5593163"/>
              <a:gd name="connsiteY557" fmla="*/ 2188691 h 4305008"/>
              <a:gd name="connsiteX558" fmla="*/ 3128972 w 5593163"/>
              <a:gd name="connsiteY558" fmla="*/ 2188658 h 4305008"/>
              <a:gd name="connsiteX559" fmla="*/ 3129566 w 5593163"/>
              <a:gd name="connsiteY559" fmla="*/ 2200098 h 4305008"/>
              <a:gd name="connsiteX560" fmla="*/ 3128196 w 5593163"/>
              <a:gd name="connsiteY560" fmla="*/ 2217074 h 4305008"/>
              <a:gd name="connsiteX561" fmla="*/ 3120729 w 5593163"/>
              <a:gd name="connsiteY561" fmla="*/ 2309550 h 4305008"/>
              <a:gd name="connsiteX562" fmla="*/ 3120190 w 5593163"/>
              <a:gd name="connsiteY562" fmla="*/ 2316226 h 4305008"/>
              <a:gd name="connsiteX563" fmla="*/ 3119685 w 5593163"/>
              <a:gd name="connsiteY563" fmla="*/ 2316289 h 4305008"/>
              <a:gd name="connsiteX564" fmla="*/ 2429519 w 5593163"/>
              <a:gd name="connsiteY564" fmla="*/ 3009330 h 4305008"/>
              <a:gd name="connsiteX565" fmla="*/ 2429403 w 5593163"/>
              <a:gd name="connsiteY565" fmla="*/ 3010478 h 4305008"/>
              <a:gd name="connsiteX566" fmla="*/ 2413186 w 5593163"/>
              <a:gd name="connsiteY566" fmla="*/ 3012018 h 4305008"/>
              <a:gd name="connsiteX567" fmla="*/ 2317760 w 5593163"/>
              <a:gd name="connsiteY567" fmla="*/ 3021080 h 4305008"/>
              <a:gd name="connsiteX568" fmla="*/ 2300641 w 5593163"/>
              <a:gd name="connsiteY568" fmla="*/ 3022706 h 4305008"/>
              <a:gd name="connsiteX569" fmla="*/ 2300615 w 5593163"/>
              <a:gd name="connsiteY569" fmla="*/ 3022211 h 4305008"/>
              <a:gd name="connsiteX570" fmla="*/ 2300116 w 5593163"/>
              <a:gd name="connsiteY570" fmla="*/ 3022244 h 4305008"/>
              <a:gd name="connsiteX571" fmla="*/ 2299523 w 5593163"/>
              <a:gd name="connsiteY571" fmla="*/ 3010804 h 4305008"/>
              <a:gd name="connsiteX572" fmla="*/ 2299523 w 5593163"/>
              <a:gd name="connsiteY572" fmla="*/ 3058630 h 4305008"/>
              <a:gd name="connsiteX573" fmla="*/ 2300117 w 5593163"/>
              <a:gd name="connsiteY573" fmla="*/ 3047280 h 4305008"/>
              <a:gd name="connsiteX574" fmla="*/ 2300615 w 5593163"/>
              <a:gd name="connsiteY574" fmla="*/ 3047312 h 4305008"/>
              <a:gd name="connsiteX575" fmla="*/ 2300641 w 5593163"/>
              <a:gd name="connsiteY575" fmla="*/ 3046822 h 4305008"/>
              <a:gd name="connsiteX576" fmla="*/ 2317729 w 5593163"/>
              <a:gd name="connsiteY576" fmla="*/ 3048432 h 4305008"/>
              <a:gd name="connsiteX577" fmla="*/ 2413190 w 5593163"/>
              <a:gd name="connsiteY577" fmla="*/ 3057426 h 4305008"/>
              <a:gd name="connsiteX578" fmla="*/ 2429403 w 5593163"/>
              <a:gd name="connsiteY578" fmla="*/ 3058953 h 4305008"/>
              <a:gd name="connsiteX579" fmla="*/ 2429520 w 5593163"/>
              <a:gd name="connsiteY579" fmla="*/ 3060092 h 4305008"/>
              <a:gd name="connsiteX580" fmla="*/ 3119686 w 5593163"/>
              <a:gd name="connsiteY580" fmla="*/ 3747690 h 4305008"/>
              <a:gd name="connsiteX581" fmla="*/ 3120191 w 5593163"/>
              <a:gd name="connsiteY581" fmla="*/ 3747753 h 4305008"/>
              <a:gd name="connsiteX582" fmla="*/ 3120732 w 5593163"/>
              <a:gd name="connsiteY582" fmla="*/ 3754390 h 4305008"/>
              <a:gd name="connsiteX583" fmla="*/ 3128196 w 5593163"/>
              <a:gd name="connsiteY583" fmla="*/ 3846121 h 4305008"/>
              <a:gd name="connsiteX584" fmla="*/ 3129566 w 5593163"/>
              <a:gd name="connsiteY584" fmla="*/ 3862969 h 4305008"/>
              <a:gd name="connsiteX585" fmla="*/ 3128973 w 5593163"/>
              <a:gd name="connsiteY585" fmla="*/ 3874319 h 4305008"/>
              <a:gd name="connsiteX586" fmla="*/ 3128474 w 5593163"/>
              <a:gd name="connsiteY586" fmla="*/ 3874286 h 4305008"/>
              <a:gd name="connsiteX587" fmla="*/ 3128448 w 5593163"/>
              <a:gd name="connsiteY587" fmla="*/ 3874777 h 4305008"/>
              <a:gd name="connsiteX588" fmla="*/ 3111330 w 5593163"/>
              <a:gd name="connsiteY588" fmla="*/ 3873164 h 4305008"/>
              <a:gd name="connsiteX589" fmla="*/ 3015903 w 5593163"/>
              <a:gd name="connsiteY589" fmla="*/ 3864173 h 4305008"/>
              <a:gd name="connsiteX590" fmla="*/ 2999687 w 5593163"/>
              <a:gd name="connsiteY590" fmla="*/ 3862645 h 4305008"/>
              <a:gd name="connsiteX591" fmla="*/ 2999571 w 5593163"/>
              <a:gd name="connsiteY591" fmla="*/ 3861506 h 4305008"/>
              <a:gd name="connsiteX592" fmla="*/ 2309405 w 5593163"/>
              <a:gd name="connsiteY592" fmla="*/ 3173908 h 4305008"/>
              <a:gd name="connsiteX593" fmla="*/ 2308899 w 5593163"/>
              <a:gd name="connsiteY593" fmla="*/ 3173846 h 4305008"/>
              <a:gd name="connsiteX594" fmla="*/ 2308361 w 5593163"/>
              <a:gd name="connsiteY594" fmla="*/ 3167222 h 4305008"/>
              <a:gd name="connsiteX595" fmla="*/ 2300894 w 5593163"/>
              <a:gd name="connsiteY595" fmla="*/ 3075472 h 4305008"/>
              <a:gd name="connsiteX596" fmla="*/ 2299523 w 5593163"/>
              <a:gd name="connsiteY596" fmla="*/ 3058630 h 4305008"/>
              <a:gd name="connsiteX597" fmla="*/ 1601297 w 5593163"/>
              <a:gd name="connsiteY597" fmla="*/ 636203 h 4305008"/>
              <a:gd name="connsiteX598" fmla="*/ 2144606 w 5593163"/>
              <a:gd name="connsiteY598" fmla="*/ 1181049 h 4305008"/>
              <a:gd name="connsiteX599" fmla="*/ 1601297 w 5593163"/>
              <a:gd name="connsiteY599" fmla="*/ 636203 h 4305008"/>
              <a:gd name="connsiteX600" fmla="*/ 1601297 w 5593163"/>
              <a:gd name="connsiteY600" fmla="*/ 2333028 h 4305008"/>
              <a:gd name="connsiteX601" fmla="*/ 2144606 w 5593163"/>
              <a:gd name="connsiteY601" fmla="*/ 2877874 h 4305008"/>
              <a:gd name="connsiteX602" fmla="*/ 1601297 w 5593163"/>
              <a:gd name="connsiteY602" fmla="*/ 2333028 h 4305008"/>
              <a:gd name="connsiteX603" fmla="*/ 1601295 w 5593163"/>
              <a:gd name="connsiteY603" fmla="*/ 2034258 h 4305008"/>
              <a:gd name="connsiteX604" fmla="*/ 2144604 w 5593163"/>
              <a:gd name="connsiteY604" fmla="*/ 1493690 h 4305008"/>
              <a:gd name="connsiteX605" fmla="*/ 1601295 w 5593163"/>
              <a:gd name="connsiteY605" fmla="*/ 2034258 h 4305008"/>
              <a:gd name="connsiteX606" fmla="*/ 1601295 w 5593163"/>
              <a:gd name="connsiteY606" fmla="*/ 3731083 h 4305008"/>
              <a:gd name="connsiteX607" fmla="*/ 2144604 w 5593163"/>
              <a:gd name="connsiteY607" fmla="*/ 3190516 h 4305008"/>
              <a:gd name="connsiteX608" fmla="*/ 1601295 w 5593163"/>
              <a:gd name="connsiteY608" fmla="*/ 3731083 h 4305008"/>
              <a:gd name="connsiteX609" fmla="*/ 1457930 w 5593163"/>
              <a:gd name="connsiteY609" fmla="*/ 503273 h 4305008"/>
              <a:gd name="connsiteX610" fmla="*/ 1458524 w 5593163"/>
              <a:gd name="connsiteY610" fmla="*/ 491833 h 4305008"/>
              <a:gd name="connsiteX611" fmla="*/ 1459022 w 5593163"/>
              <a:gd name="connsiteY611" fmla="*/ 491866 h 4305008"/>
              <a:gd name="connsiteX612" fmla="*/ 1459048 w 5593163"/>
              <a:gd name="connsiteY612" fmla="*/ 491372 h 4305008"/>
              <a:gd name="connsiteX613" fmla="*/ 1476135 w 5593163"/>
              <a:gd name="connsiteY613" fmla="*/ 492995 h 4305008"/>
              <a:gd name="connsiteX614" fmla="*/ 1571597 w 5593163"/>
              <a:gd name="connsiteY614" fmla="*/ 502060 h 4305008"/>
              <a:gd name="connsiteX615" fmla="*/ 1587809 w 5593163"/>
              <a:gd name="connsiteY615" fmla="*/ 503599 h 4305008"/>
              <a:gd name="connsiteX616" fmla="*/ 1587926 w 5593163"/>
              <a:gd name="connsiteY616" fmla="*/ 504747 h 4305008"/>
              <a:gd name="connsiteX617" fmla="*/ 2278092 w 5593163"/>
              <a:gd name="connsiteY617" fmla="*/ 1197788 h 4305008"/>
              <a:gd name="connsiteX618" fmla="*/ 2278598 w 5593163"/>
              <a:gd name="connsiteY618" fmla="*/ 1197851 h 4305008"/>
              <a:gd name="connsiteX619" fmla="*/ 2279138 w 5593163"/>
              <a:gd name="connsiteY619" fmla="*/ 1204541 h 4305008"/>
              <a:gd name="connsiteX620" fmla="*/ 2286602 w 5593163"/>
              <a:gd name="connsiteY620" fmla="*/ 1296998 h 4305008"/>
              <a:gd name="connsiteX621" fmla="*/ 2287973 w 5593163"/>
              <a:gd name="connsiteY621" fmla="*/ 1313979 h 4305008"/>
              <a:gd name="connsiteX622" fmla="*/ 2287380 w 5593163"/>
              <a:gd name="connsiteY622" fmla="*/ 1325419 h 4305008"/>
              <a:gd name="connsiteX623" fmla="*/ 2286881 w 5593163"/>
              <a:gd name="connsiteY623" fmla="*/ 1325386 h 4305008"/>
              <a:gd name="connsiteX624" fmla="*/ 2286855 w 5593163"/>
              <a:gd name="connsiteY624" fmla="*/ 1325881 h 4305008"/>
              <a:gd name="connsiteX625" fmla="*/ 2269736 w 5593163"/>
              <a:gd name="connsiteY625" fmla="*/ 1324255 h 4305008"/>
              <a:gd name="connsiteX626" fmla="*/ 2174310 w 5593163"/>
              <a:gd name="connsiteY626" fmla="*/ 1315193 h 4305008"/>
              <a:gd name="connsiteX627" fmla="*/ 2158093 w 5593163"/>
              <a:gd name="connsiteY627" fmla="*/ 1313653 h 4305008"/>
              <a:gd name="connsiteX628" fmla="*/ 2157977 w 5593163"/>
              <a:gd name="connsiteY628" fmla="*/ 1312505 h 4305008"/>
              <a:gd name="connsiteX629" fmla="*/ 1467811 w 5593163"/>
              <a:gd name="connsiteY629" fmla="*/ 619464 h 4305008"/>
              <a:gd name="connsiteX630" fmla="*/ 1467306 w 5593163"/>
              <a:gd name="connsiteY630" fmla="*/ 619401 h 4305008"/>
              <a:gd name="connsiteX631" fmla="*/ 1466767 w 5593163"/>
              <a:gd name="connsiteY631" fmla="*/ 612725 h 4305008"/>
              <a:gd name="connsiteX632" fmla="*/ 1459300 w 5593163"/>
              <a:gd name="connsiteY632" fmla="*/ 520249 h 4305008"/>
              <a:gd name="connsiteX633" fmla="*/ 1457930 w 5593163"/>
              <a:gd name="connsiteY633" fmla="*/ 503273 h 4305008"/>
              <a:gd name="connsiteX634" fmla="*/ 1457930 w 5593163"/>
              <a:gd name="connsiteY634" fmla="*/ 2200098 h 4305008"/>
              <a:gd name="connsiteX635" fmla="*/ 1458524 w 5593163"/>
              <a:gd name="connsiteY635" fmla="*/ 2188658 h 4305008"/>
              <a:gd name="connsiteX636" fmla="*/ 1459022 w 5593163"/>
              <a:gd name="connsiteY636" fmla="*/ 2188691 h 4305008"/>
              <a:gd name="connsiteX637" fmla="*/ 1459048 w 5593163"/>
              <a:gd name="connsiteY637" fmla="*/ 2188197 h 4305008"/>
              <a:gd name="connsiteX638" fmla="*/ 1476135 w 5593163"/>
              <a:gd name="connsiteY638" fmla="*/ 2189820 h 4305008"/>
              <a:gd name="connsiteX639" fmla="*/ 1571597 w 5593163"/>
              <a:gd name="connsiteY639" fmla="*/ 2198885 h 4305008"/>
              <a:gd name="connsiteX640" fmla="*/ 1587809 w 5593163"/>
              <a:gd name="connsiteY640" fmla="*/ 2200424 h 4305008"/>
              <a:gd name="connsiteX641" fmla="*/ 1587926 w 5593163"/>
              <a:gd name="connsiteY641" fmla="*/ 2201572 h 4305008"/>
              <a:gd name="connsiteX642" fmla="*/ 2278092 w 5593163"/>
              <a:gd name="connsiteY642" fmla="*/ 2894613 h 4305008"/>
              <a:gd name="connsiteX643" fmla="*/ 2278598 w 5593163"/>
              <a:gd name="connsiteY643" fmla="*/ 2894676 h 4305008"/>
              <a:gd name="connsiteX644" fmla="*/ 2279138 w 5593163"/>
              <a:gd name="connsiteY644" fmla="*/ 2901366 h 4305008"/>
              <a:gd name="connsiteX645" fmla="*/ 2286602 w 5593163"/>
              <a:gd name="connsiteY645" fmla="*/ 2993823 h 4305008"/>
              <a:gd name="connsiteX646" fmla="*/ 2287973 w 5593163"/>
              <a:gd name="connsiteY646" fmla="*/ 3010804 h 4305008"/>
              <a:gd name="connsiteX647" fmla="*/ 2287380 w 5593163"/>
              <a:gd name="connsiteY647" fmla="*/ 3022244 h 4305008"/>
              <a:gd name="connsiteX648" fmla="*/ 2286881 w 5593163"/>
              <a:gd name="connsiteY648" fmla="*/ 3022211 h 4305008"/>
              <a:gd name="connsiteX649" fmla="*/ 2286855 w 5593163"/>
              <a:gd name="connsiteY649" fmla="*/ 3022706 h 4305008"/>
              <a:gd name="connsiteX650" fmla="*/ 2269736 w 5593163"/>
              <a:gd name="connsiteY650" fmla="*/ 3021080 h 4305008"/>
              <a:gd name="connsiteX651" fmla="*/ 2174310 w 5593163"/>
              <a:gd name="connsiteY651" fmla="*/ 3012018 h 4305008"/>
              <a:gd name="connsiteX652" fmla="*/ 2158093 w 5593163"/>
              <a:gd name="connsiteY652" fmla="*/ 3010478 h 4305008"/>
              <a:gd name="connsiteX653" fmla="*/ 2157977 w 5593163"/>
              <a:gd name="connsiteY653" fmla="*/ 3009330 h 4305008"/>
              <a:gd name="connsiteX654" fmla="*/ 1467811 w 5593163"/>
              <a:gd name="connsiteY654" fmla="*/ 2316289 h 4305008"/>
              <a:gd name="connsiteX655" fmla="*/ 1467306 w 5593163"/>
              <a:gd name="connsiteY655" fmla="*/ 2316226 h 4305008"/>
              <a:gd name="connsiteX656" fmla="*/ 1466767 w 5593163"/>
              <a:gd name="connsiteY656" fmla="*/ 2309550 h 4305008"/>
              <a:gd name="connsiteX657" fmla="*/ 1459300 w 5593163"/>
              <a:gd name="connsiteY657" fmla="*/ 2217074 h 4305008"/>
              <a:gd name="connsiteX658" fmla="*/ 1457930 w 5593163"/>
              <a:gd name="connsiteY658" fmla="*/ 2200098 h 4305008"/>
              <a:gd name="connsiteX659" fmla="*/ 1457930 w 5593163"/>
              <a:gd name="connsiteY659" fmla="*/ 3896923 h 4305008"/>
              <a:gd name="connsiteX660" fmla="*/ 1458524 w 5593163"/>
              <a:gd name="connsiteY660" fmla="*/ 3885483 h 4305008"/>
              <a:gd name="connsiteX661" fmla="*/ 1459022 w 5593163"/>
              <a:gd name="connsiteY661" fmla="*/ 3885516 h 4305008"/>
              <a:gd name="connsiteX662" fmla="*/ 1459048 w 5593163"/>
              <a:gd name="connsiteY662" fmla="*/ 3885022 h 4305008"/>
              <a:gd name="connsiteX663" fmla="*/ 1476135 w 5593163"/>
              <a:gd name="connsiteY663" fmla="*/ 3886645 h 4305008"/>
              <a:gd name="connsiteX664" fmla="*/ 1571597 w 5593163"/>
              <a:gd name="connsiteY664" fmla="*/ 3895710 h 4305008"/>
              <a:gd name="connsiteX665" fmla="*/ 1587809 w 5593163"/>
              <a:gd name="connsiteY665" fmla="*/ 3897249 h 4305008"/>
              <a:gd name="connsiteX666" fmla="*/ 1587926 w 5593163"/>
              <a:gd name="connsiteY666" fmla="*/ 3898397 h 4305008"/>
              <a:gd name="connsiteX667" fmla="*/ 2148179 w 5593163"/>
              <a:gd name="connsiteY667" fmla="*/ 4255797 h 4305008"/>
              <a:gd name="connsiteX668" fmla="*/ 2176624 w 5593163"/>
              <a:gd name="connsiteY668" fmla="*/ 4305008 h 4305008"/>
              <a:gd name="connsiteX669" fmla="*/ 2025574 w 5593163"/>
              <a:gd name="connsiteY669" fmla="*/ 4305008 h 4305008"/>
              <a:gd name="connsiteX670" fmla="*/ 1973451 w 5593163"/>
              <a:gd name="connsiteY670" fmla="*/ 4241205 h 4305008"/>
              <a:gd name="connsiteX671" fmla="*/ 1601297 w 5593163"/>
              <a:gd name="connsiteY671" fmla="*/ 4029853 h 4305008"/>
              <a:gd name="connsiteX672" fmla="*/ 1700478 w 5593163"/>
              <a:gd name="connsiteY672" fmla="*/ 4271827 h 4305008"/>
              <a:gd name="connsiteX673" fmla="*/ 1727160 w 5593163"/>
              <a:gd name="connsiteY673" fmla="*/ 4305008 h 4305008"/>
              <a:gd name="connsiteX674" fmla="*/ 1573050 w 5593163"/>
              <a:gd name="connsiteY674" fmla="*/ 4305008 h 4305008"/>
              <a:gd name="connsiteX675" fmla="*/ 1542929 w 5593163"/>
              <a:gd name="connsiteY675" fmla="*/ 4254710 h 4305008"/>
              <a:gd name="connsiteX676" fmla="*/ 1467811 w 5593163"/>
              <a:gd name="connsiteY676" fmla="*/ 4013114 h 4305008"/>
              <a:gd name="connsiteX677" fmla="*/ 1467306 w 5593163"/>
              <a:gd name="connsiteY677" fmla="*/ 4013051 h 4305008"/>
              <a:gd name="connsiteX678" fmla="*/ 1466767 w 5593163"/>
              <a:gd name="connsiteY678" fmla="*/ 4006375 h 4305008"/>
              <a:gd name="connsiteX679" fmla="*/ 1459300 w 5593163"/>
              <a:gd name="connsiteY679" fmla="*/ 3913899 h 4305008"/>
              <a:gd name="connsiteX680" fmla="*/ 1457930 w 5593163"/>
              <a:gd name="connsiteY680" fmla="*/ 3896923 h 4305008"/>
              <a:gd name="connsiteX681" fmla="*/ 1457928 w 5593163"/>
              <a:gd name="connsiteY681" fmla="*/ 469318 h 4305008"/>
              <a:gd name="connsiteX682" fmla="*/ 1459298 w 5593163"/>
              <a:gd name="connsiteY682" fmla="*/ 452471 h 4305008"/>
              <a:gd name="connsiteX683" fmla="*/ 1466762 w 5593163"/>
              <a:gd name="connsiteY683" fmla="*/ 360740 h 4305008"/>
              <a:gd name="connsiteX684" fmla="*/ 1467303 w 5593163"/>
              <a:gd name="connsiteY684" fmla="*/ 354103 h 4305008"/>
              <a:gd name="connsiteX685" fmla="*/ 1467808 w 5593163"/>
              <a:gd name="connsiteY685" fmla="*/ 354040 h 4305008"/>
              <a:gd name="connsiteX686" fmla="*/ 1552022 w 5593163"/>
              <a:gd name="connsiteY686" fmla="*/ 96778 h 4305008"/>
              <a:gd name="connsiteX687" fmla="*/ 1614656 w 5593163"/>
              <a:gd name="connsiteY687" fmla="*/ 0 h 4305008"/>
              <a:gd name="connsiteX688" fmla="*/ 1783031 w 5593163"/>
              <a:gd name="connsiteY688" fmla="*/ 0 h 4305008"/>
              <a:gd name="connsiteX689" fmla="*/ 1714803 w 5593163"/>
              <a:gd name="connsiteY689" fmla="*/ 76659 h 4305008"/>
              <a:gd name="connsiteX690" fmla="*/ 1601295 w 5593163"/>
              <a:gd name="connsiteY690" fmla="*/ 337433 h 4305008"/>
              <a:gd name="connsiteX691" fmla="*/ 2040269 w 5593163"/>
              <a:gd name="connsiteY691" fmla="*/ 44350 h 4305008"/>
              <a:gd name="connsiteX692" fmla="*/ 2062497 w 5593163"/>
              <a:gd name="connsiteY692" fmla="*/ 0 h 4305008"/>
              <a:gd name="connsiteX693" fmla="*/ 2211135 w 5593163"/>
              <a:gd name="connsiteY693" fmla="*/ 0 h 4305008"/>
              <a:gd name="connsiteX694" fmla="*/ 2159296 w 5593163"/>
              <a:gd name="connsiteY694" fmla="*/ 95636 h 4305008"/>
              <a:gd name="connsiteX695" fmla="*/ 1587923 w 5593163"/>
              <a:gd name="connsiteY695" fmla="*/ 467856 h 4305008"/>
              <a:gd name="connsiteX696" fmla="*/ 1587807 w 5593163"/>
              <a:gd name="connsiteY696" fmla="*/ 468995 h 4305008"/>
              <a:gd name="connsiteX697" fmla="*/ 1571591 w 5593163"/>
              <a:gd name="connsiteY697" fmla="*/ 470523 h 4305008"/>
              <a:gd name="connsiteX698" fmla="*/ 1476164 w 5593163"/>
              <a:gd name="connsiteY698" fmla="*/ 479514 h 4305008"/>
              <a:gd name="connsiteX699" fmla="*/ 1459046 w 5593163"/>
              <a:gd name="connsiteY699" fmla="*/ 481127 h 4305008"/>
              <a:gd name="connsiteX700" fmla="*/ 1459020 w 5593163"/>
              <a:gd name="connsiteY700" fmla="*/ 480636 h 4305008"/>
              <a:gd name="connsiteX701" fmla="*/ 1458521 w 5593163"/>
              <a:gd name="connsiteY701" fmla="*/ 480669 h 4305008"/>
              <a:gd name="connsiteX702" fmla="*/ 1457928 w 5593163"/>
              <a:gd name="connsiteY702" fmla="*/ 469318 h 4305008"/>
              <a:gd name="connsiteX703" fmla="*/ 1457928 w 5593163"/>
              <a:gd name="connsiteY703" fmla="*/ 2166144 h 4305008"/>
              <a:gd name="connsiteX704" fmla="*/ 1459298 w 5593163"/>
              <a:gd name="connsiteY704" fmla="*/ 2149296 h 4305008"/>
              <a:gd name="connsiteX705" fmla="*/ 1466762 w 5593163"/>
              <a:gd name="connsiteY705" fmla="*/ 2057565 h 4305008"/>
              <a:gd name="connsiteX706" fmla="*/ 1467303 w 5593163"/>
              <a:gd name="connsiteY706" fmla="*/ 2050928 h 4305008"/>
              <a:gd name="connsiteX707" fmla="*/ 1467808 w 5593163"/>
              <a:gd name="connsiteY707" fmla="*/ 2050865 h 4305008"/>
              <a:gd name="connsiteX708" fmla="*/ 2157974 w 5593163"/>
              <a:gd name="connsiteY708" fmla="*/ 1363267 h 4305008"/>
              <a:gd name="connsiteX709" fmla="*/ 2158091 w 5593163"/>
              <a:gd name="connsiteY709" fmla="*/ 1362128 h 4305008"/>
              <a:gd name="connsiteX710" fmla="*/ 2174304 w 5593163"/>
              <a:gd name="connsiteY710" fmla="*/ 1360601 h 4305008"/>
              <a:gd name="connsiteX711" fmla="*/ 2269765 w 5593163"/>
              <a:gd name="connsiteY711" fmla="*/ 1351607 h 4305008"/>
              <a:gd name="connsiteX712" fmla="*/ 2286853 w 5593163"/>
              <a:gd name="connsiteY712" fmla="*/ 1349997 h 4305008"/>
              <a:gd name="connsiteX713" fmla="*/ 2286879 w 5593163"/>
              <a:gd name="connsiteY713" fmla="*/ 1350487 h 4305008"/>
              <a:gd name="connsiteX714" fmla="*/ 2287377 w 5593163"/>
              <a:gd name="connsiteY714" fmla="*/ 1350455 h 4305008"/>
              <a:gd name="connsiteX715" fmla="*/ 2287971 w 5593163"/>
              <a:gd name="connsiteY715" fmla="*/ 1361805 h 4305008"/>
              <a:gd name="connsiteX716" fmla="*/ 2286600 w 5593163"/>
              <a:gd name="connsiteY716" fmla="*/ 1378647 h 4305008"/>
              <a:gd name="connsiteX717" fmla="*/ 2279133 w 5593163"/>
              <a:gd name="connsiteY717" fmla="*/ 1470397 h 4305008"/>
              <a:gd name="connsiteX718" fmla="*/ 2278595 w 5593163"/>
              <a:gd name="connsiteY718" fmla="*/ 1477021 h 4305008"/>
              <a:gd name="connsiteX719" fmla="*/ 2278089 w 5593163"/>
              <a:gd name="connsiteY719" fmla="*/ 1477083 h 4305008"/>
              <a:gd name="connsiteX720" fmla="*/ 1587923 w 5593163"/>
              <a:gd name="connsiteY720" fmla="*/ 2164681 h 4305008"/>
              <a:gd name="connsiteX721" fmla="*/ 1587807 w 5593163"/>
              <a:gd name="connsiteY721" fmla="*/ 2165820 h 4305008"/>
              <a:gd name="connsiteX722" fmla="*/ 1571591 w 5593163"/>
              <a:gd name="connsiteY722" fmla="*/ 2167348 h 4305008"/>
              <a:gd name="connsiteX723" fmla="*/ 1476164 w 5593163"/>
              <a:gd name="connsiteY723" fmla="*/ 2176339 h 4305008"/>
              <a:gd name="connsiteX724" fmla="*/ 1459046 w 5593163"/>
              <a:gd name="connsiteY724" fmla="*/ 2177952 h 4305008"/>
              <a:gd name="connsiteX725" fmla="*/ 1459020 w 5593163"/>
              <a:gd name="connsiteY725" fmla="*/ 2177461 h 4305008"/>
              <a:gd name="connsiteX726" fmla="*/ 1458521 w 5593163"/>
              <a:gd name="connsiteY726" fmla="*/ 2177494 h 4305008"/>
              <a:gd name="connsiteX727" fmla="*/ 1457928 w 5593163"/>
              <a:gd name="connsiteY727" fmla="*/ 2166144 h 4305008"/>
              <a:gd name="connsiteX728" fmla="*/ 1457928 w 5593163"/>
              <a:gd name="connsiteY728" fmla="*/ 3862969 h 4305008"/>
              <a:gd name="connsiteX729" fmla="*/ 1459298 w 5593163"/>
              <a:gd name="connsiteY729" fmla="*/ 3846121 h 4305008"/>
              <a:gd name="connsiteX730" fmla="*/ 1466762 w 5593163"/>
              <a:gd name="connsiteY730" fmla="*/ 3754390 h 4305008"/>
              <a:gd name="connsiteX731" fmla="*/ 1467303 w 5593163"/>
              <a:gd name="connsiteY731" fmla="*/ 3747753 h 4305008"/>
              <a:gd name="connsiteX732" fmla="*/ 1467808 w 5593163"/>
              <a:gd name="connsiteY732" fmla="*/ 3747690 h 4305008"/>
              <a:gd name="connsiteX733" fmla="*/ 2157974 w 5593163"/>
              <a:gd name="connsiteY733" fmla="*/ 3060092 h 4305008"/>
              <a:gd name="connsiteX734" fmla="*/ 2158091 w 5593163"/>
              <a:gd name="connsiteY734" fmla="*/ 3058953 h 4305008"/>
              <a:gd name="connsiteX735" fmla="*/ 2174304 w 5593163"/>
              <a:gd name="connsiteY735" fmla="*/ 3057426 h 4305008"/>
              <a:gd name="connsiteX736" fmla="*/ 2269765 w 5593163"/>
              <a:gd name="connsiteY736" fmla="*/ 3048432 h 4305008"/>
              <a:gd name="connsiteX737" fmla="*/ 2286853 w 5593163"/>
              <a:gd name="connsiteY737" fmla="*/ 3046822 h 4305008"/>
              <a:gd name="connsiteX738" fmla="*/ 2286879 w 5593163"/>
              <a:gd name="connsiteY738" fmla="*/ 3047312 h 4305008"/>
              <a:gd name="connsiteX739" fmla="*/ 2287377 w 5593163"/>
              <a:gd name="connsiteY739" fmla="*/ 3047280 h 4305008"/>
              <a:gd name="connsiteX740" fmla="*/ 2287971 w 5593163"/>
              <a:gd name="connsiteY740" fmla="*/ 3058630 h 4305008"/>
              <a:gd name="connsiteX741" fmla="*/ 2286600 w 5593163"/>
              <a:gd name="connsiteY741" fmla="*/ 3075472 h 4305008"/>
              <a:gd name="connsiteX742" fmla="*/ 2279133 w 5593163"/>
              <a:gd name="connsiteY742" fmla="*/ 3167222 h 4305008"/>
              <a:gd name="connsiteX743" fmla="*/ 2278595 w 5593163"/>
              <a:gd name="connsiteY743" fmla="*/ 3173846 h 4305008"/>
              <a:gd name="connsiteX744" fmla="*/ 2278089 w 5593163"/>
              <a:gd name="connsiteY744" fmla="*/ 3173908 h 4305008"/>
              <a:gd name="connsiteX745" fmla="*/ 1587923 w 5593163"/>
              <a:gd name="connsiteY745" fmla="*/ 3861506 h 4305008"/>
              <a:gd name="connsiteX746" fmla="*/ 1587807 w 5593163"/>
              <a:gd name="connsiteY746" fmla="*/ 3862645 h 4305008"/>
              <a:gd name="connsiteX747" fmla="*/ 1571591 w 5593163"/>
              <a:gd name="connsiteY747" fmla="*/ 3864173 h 4305008"/>
              <a:gd name="connsiteX748" fmla="*/ 1476164 w 5593163"/>
              <a:gd name="connsiteY748" fmla="*/ 3873164 h 4305008"/>
              <a:gd name="connsiteX749" fmla="*/ 1459046 w 5593163"/>
              <a:gd name="connsiteY749" fmla="*/ 3874777 h 4305008"/>
              <a:gd name="connsiteX750" fmla="*/ 1459020 w 5593163"/>
              <a:gd name="connsiteY750" fmla="*/ 3874286 h 4305008"/>
              <a:gd name="connsiteX751" fmla="*/ 1458521 w 5593163"/>
              <a:gd name="connsiteY751" fmla="*/ 3874319 h 4305008"/>
              <a:gd name="connsiteX752" fmla="*/ 1457928 w 5593163"/>
              <a:gd name="connsiteY752" fmla="*/ 3862969 h 4305008"/>
              <a:gd name="connsiteX753" fmla="*/ 750739 w 5593163"/>
              <a:gd name="connsiteY753" fmla="*/ 1181049 h 4305008"/>
              <a:gd name="connsiteX754" fmla="*/ 1294048 w 5593163"/>
              <a:gd name="connsiteY754" fmla="*/ 636203 h 4305008"/>
              <a:gd name="connsiteX755" fmla="*/ 750739 w 5593163"/>
              <a:gd name="connsiteY755" fmla="*/ 1181049 h 4305008"/>
              <a:gd name="connsiteX756" fmla="*/ 750739 w 5593163"/>
              <a:gd name="connsiteY756" fmla="*/ 1493690 h 4305008"/>
              <a:gd name="connsiteX757" fmla="*/ 1294048 w 5593163"/>
              <a:gd name="connsiteY757" fmla="*/ 2034258 h 4305008"/>
              <a:gd name="connsiteX758" fmla="*/ 750739 w 5593163"/>
              <a:gd name="connsiteY758" fmla="*/ 1493690 h 4305008"/>
              <a:gd name="connsiteX759" fmla="*/ 750739 w 5593163"/>
              <a:gd name="connsiteY759" fmla="*/ 2877874 h 4305008"/>
              <a:gd name="connsiteX760" fmla="*/ 1294048 w 5593163"/>
              <a:gd name="connsiteY760" fmla="*/ 2333028 h 4305008"/>
              <a:gd name="connsiteX761" fmla="*/ 750739 w 5593163"/>
              <a:gd name="connsiteY761" fmla="*/ 2877874 h 4305008"/>
              <a:gd name="connsiteX762" fmla="*/ 750739 w 5593163"/>
              <a:gd name="connsiteY762" fmla="*/ 3190516 h 4305008"/>
              <a:gd name="connsiteX763" fmla="*/ 1294048 w 5593163"/>
              <a:gd name="connsiteY763" fmla="*/ 3731083 h 4305008"/>
              <a:gd name="connsiteX764" fmla="*/ 750739 w 5593163"/>
              <a:gd name="connsiteY764" fmla="*/ 3190516 h 4305008"/>
              <a:gd name="connsiteX765" fmla="*/ 718720 w 5593163"/>
              <a:gd name="connsiteY765" fmla="*/ 4305008 h 4305008"/>
              <a:gd name="connsiteX766" fmla="*/ 747165 w 5593163"/>
              <a:gd name="connsiteY766" fmla="*/ 4255797 h 4305008"/>
              <a:gd name="connsiteX767" fmla="*/ 1307418 w 5593163"/>
              <a:gd name="connsiteY767" fmla="*/ 3898397 h 4305008"/>
              <a:gd name="connsiteX768" fmla="*/ 1307535 w 5593163"/>
              <a:gd name="connsiteY768" fmla="*/ 3897249 h 4305008"/>
              <a:gd name="connsiteX769" fmla="*/ 1323748 w 5593163"/>
              <a:gd name="connsiteY769" fmla="*/ 3895710 h 4305008"/>
              <a:gd name="connsiteX770" fmla="*/ 1419209 w 5593163"/>
              <a:gd name="connsiteY770" fmla="*/ 3886645 h 4305008"/>
              <a:gd name="connsiteX771" fmla="*/ 1436297 w 5593163"/>
              <a:gd name="connsiteY771" fmla="*/ 3885022 h 4305008"/>
              <a:gd name="connsiteX772" fmla="*/ 1436323 w 5593163"/>
              <a:gd name="connsiteY772" fmla="*/ 3885516 h 4305008"/>
              <a:gd name="connsiteX773" fmla="*/ 1436821 w 5593163"/>
              <a:gd name="connsiteY773" fmla="*/ 3885483 h 4305008"/>
              <a:gd name="connsiteX774" fmla="*/ 1437415 w 5593163"/>
              <a:gd name="connsiteY774" fmla="*/ 3896923 h 4305008"/>
              <a:gd name="connsiteX775" fmla="*/ 1436044 w 5593163"/>
              <a:gd name="connsiteY775" fmla="*/ 3913899 h 4305008"/>
              <a:gd name="connsiteX776" fmla="*/ 1428577 w 5593163"/>
              <a:gd name="connsiteY776" fmla="*/ 4006375 h 4305008"/>
              <a:gd name="connsiteX777" fmla="*/ 1428039 w 5593163"/>
              <a:gd name="connsiteY777" fmla="*/ 4013051 h 4305008"/>
              <a:gd name="connsiteX778" fmla="*/ 1427533 w 5593163"/>
              <a:gd name="connsiteY778" fmla="*/ 4013114 h 4305008"/>
              <a:gd name="connsiteX779" fmla="*/ 1352416 w 5593163"/>
              <a:gd name="connsiteY779" fmla="*/ 4254710 h 4305008"/>
              <a:gd name="connsiteX780" fmla="*/ 1322295 w 5593163"/>
              <a:gd name="connsiteY780" fmla="*/ 4305008 h 4305008"/>
              <a:gd name="connsiteX781" fmla="*/ 1168185 w 5593163"/>
              <a:gd name="connsiteY781" fmla="*/ 4305008 h 4305008"/>
              <a:gd name="connsiteX782" fmla="*/ 1194867 w 5593163"/>
              <a:gd name="connsiteY782" fmla="*/ 4271827 h 4305008"/>
              <a:gd name="connsiteX783" fmla="*/ 1294048 w 5593163"/>
              <a:gd name="connsiteY783" fmla="*/ 4029853 h 4305008"/>
              <a:gd name="connsiteX784" fmla="*/ 921894 w 5593163"/>
              <a:gd name="connsiteY784" fmla="*/ 4241205 h 4305008"/>
              <a:gd name="connsiteX785" fmla="*/ 869771 w 5593163"/>
              <a:gd name="connsiteY785" fmla="*/ 4305008 h 4305008"/>
              <a:gd name="connsiteX786" fmla="*/ 684209 w 5593163"/>
              <a:gd name="connsiteY786" fmla="*/ 0 h 4305008"/>
              <a:gd name="connsiteX787" fmla="*/ 832847 w 5593163"/>
              <a:gd name="connsiteY787" fmla="*/ 0 h 4305008"/>
              <a:gd name="connsiteX788" fmla="*/ 855075 w 5593163"/>
              <a:gd name="connsiteY788" fmla="*/ 44350 h 4305008"/>
              <a:gd name="connsiteX789" fmla="*/ 1294048 w 5593163"/>
              <a:gd name="connsiteY789" fmla="*/ 337433 h 4305008"/>
              <a:gd name="connsiteX790" fmla="*/ 1180541 w 5593163"/>
              <a:gd name="connsiteY790" fmla="*/ 76659 h 4305008"/>
              <a:gd name="connsiteX791" fmla="*/ 1112313 w 5593163"/>
              <a:gd name="connsiteY791" fmla="*/ 0 h 4305008"/>
              <a:gd name="connsiteX792" fmla="*/ 1280688 w 5593163"/>
              <a:gd name="connsiteY792" fmla="*/ 0 h 4305008"/>
              <a:gd name="connsiteX793" fmla="*/ 1343322 w 5593163"/>
              <a:gd name="connsiteY793" fmla="*/ 96778 h 4305008"/>
              <a:gd name="connsiteX794" fmla="*/ 1427534 w 5593163"/>
              <a:gd name="connsiteY794" fmla="*/ 354040 h 4305008"/>
              <a:gd name="connsiteX795" fmla="*/ 1428040 w 5593163"/>
              <a:gd name="connsiteY795" fmla="*/ 354102 h 4305008"/>
              <a:gd name="connsiteX796" fmla="*/ 1428580 w 5593163"/>
              <a:gd name="connsiteY796" fmla="*/ 360740 h 4305008"/>
              <a:gd name="connsiteX797" fmla="*/ 1436044 w 5593163"/>
              <a:gd name="connsiteY797" fmla="*/ 452471 h 4305008"/>
              <a:gd name="connsiteX798" fmla="*/ 1437415 w 5593163"/>
              <a:gd name="connsiteY798" fmla="*/ 469318 h 4305008"/>
              <a:gd name="connsiteX799" fmla="*/ 1436822 w 5593163"/>
              <a:gd name="connsiteY799" fmla="*/ 480669 h 4305008"/>
              <a:gd name="connsiteX800" fmla="*/ 1436323 w 5593163"/>
              <a:gd name="connsiteY800" fmla="*/ 480636 h 4305008"/>
              <a:gd name="connsiteX801" fmla="*/ 1436297 w 5593163"/>
              <a:gd name="connsiteY801" fmla="*/ 481127 h 4305008"/>
              <a:gd name="connsiteX802" fmla="*/ 1419178 w 5593163"/>
              <a:gd name="connsiteY802" fmla="*/ 479514 h 4305008"/>
              <a:gd name="connsiteX803" fmla="*/ 1323752 w 5593163"/>
              <a:gd name="connsiteY803" fmla="*/ 470523 h 4305008"/>
              <a:gd name="connsiteX804" fmla="*/ 1307535 w 5593163"/>
              <a:gd name="connsiteY804" fmla="*/ 468995 h 4305008"/>
              <a:gd name="connsiteX805" fmla="*/ 1307419 w 5593163"/>
              <a:gd name="connsiteY805" fmla="*/ 467856 h 4305008"/>
              <a:gd name="connsiteX806" fmla="*/ 736048 w 5593163"/>
              <a:gd name="connsiteY806" fmla="*/ 95636 h 4305008"/>
              <a:gd name="connsiteX807" fmla="*/ 607372 w 5593163"/>
              <a:gd name="connsiteY807" fmla="*/ 1313979 h 4305008"/>
              <a:gd name="connsiteX808" fmla="*/ 608742 w 5593163"/>
              <a:gd name="connsiteY808" fmla="*/ 1296998 h 4305008"/>
              <a:gd name="connsiteX809" fmla="*/ 616206 w 5593163"/>
              <a:gd name="connsiteY809" fmla="*/ 1204541 h 4305008"/>
              <a:gd name="connsiteX810" fmla="*/ 616747 w 5593163"/>
              <a:gd name="connsiteY810" fmla="*/ 1197851 h 4305008"/>
              <a:gd name="connsiteX811" fmla="*/ 617252 w 5593163"/>
              <a:gd name="connsiteY811" fmla="*/ 1197788 h 4305008"/>
              <a:gd name="connsiteX812" fmla="*/ 1307418 w 5593163"/>
              <a:gd name="connsiteY812" fmla="*/ 504747 h 4305008"/>
              <a:gd name="connsiteX813" fmla="*/ 1307535 w 5593163"/>
              <a:gd name="connsiteY813" fmla="*/ 503599 h 4305008"/>
              <a:gd name="connsiteX814" fmla="*/ 1323748 w 5593163"/>
              <a:gd name="connsiteY814" fmla="*/ 502060 h 4305008"/>
              <a:gd name="connsiteX815" fmla="*/ 1419209 w 5593163"/>
              <a:gd name="connsiteY815" fmla="*/ 492995 h 4305008"/>
              <a:gd name="connsiteX816" fmla="*/ 1436297 w 5593163"/>
              <a:gd name="connsiteY816" fmla="*/ 491372 h 4305008"/>
              <a:gd name="connsiteX817" fmla="*/ 1436323 w 5593163"/>
              <a:gd name="connsiteY817" fmla="*/ 491866 h 4305008"/>
              <a:gd name="connsiteX818" fmla="*/ 1436821 w 5593163"/>
              <a:gd name="connsiteY818" fmla="*/ 491833 h 4305008"/>
              <a:gd name="connsiteX819" fmla="*/ 1437415 w 5593163"/>
              <a:gd name="connsiteY819" fmla="*/ 503273 h 4305008"/>
              <a:gd name="connsiteX820" fmla="*/ 1436044 w 5593163"/>
              <a:gd name="connsiteY820" fmla="*/ 520249 h 4305008"/>
              <a:gd name="connsiteX821" fmla="*/ 1428577 w 5593163"/>
              <a:gd name="connsiteY821" fmla="*/ 612725 h 4305008"/>
              <a:gd name="connsiteX822" fmla="*/ 1428039 w 5593163"/>
              <a:gd name="connsiteY822" fmla="*/ 619401 h 4305008"/>
              <a:gd name="connsiteX823" fmla="*/ 1427533 w 5593163"/>
              <a:gd name="connsiteY823" fmla="*/ 619464 h 4305008"/>
              <a:gd name="connsiteX824" fmla="*/ 737367 w 5593163"/>
              <a:gd name="connsiteY824" fmla="*/ 1312505 h 4305008"/>
              <a:gd name="connsiteX825" fmla="*/ 737251 w 5593163"/>
              <a:gd name="connsiteY825" fmla="*/ 1313653 h 4305008"/>
              <a:gd name="connsiteX826" fmla="*/ 721035 w 5593163"/>
              <a:gd name="connsiteY826" fmla="*/ 1315193 h 4305008"/>
              <a:gd name="connsiteX827" fmla="*/ 625608 w 5593163"/>
              <a:gd name="connsiteY827" fmla="*/ 1324255 h 4305008"/>
              <a:gd name="connsiteX828" fmla="*/ 608490 w 5593163"/>
              <a:gd name="connsiteY828" fmla="*/ 1325881 h 4305008"/>
              <a:gd name="connsiteX829" fmla="*/ 608464 w 5593163"/>
              <a:gd name="connsiteY829" fmla="*/ 1325386 h 4305008"/>
              <a:gd name="connsiteX830" fmla="*/ 607965 w 5593163"/>
              <a:gd name="connsiteY830" fmla="*/ 1325419 h 4305008"/>
              <a:gd name="connsiteX831" fmla="*/ 607372 w 5593163"/>
              <a:gd name="connsiteY831" fmla="*/ 1313979 h 4305008"/>
              <a:gd name="connsiteX832" fmla="*/ 607372 w 5593163"/>
              <a:gd name="connsiteY832" fmla="*/ 1361805 h 4305008"/>
              <a:gd name="connsiteX833" fmla="*/ 607966 w 5593163"/>
              <a:gd name="connsiteY833" fmla="*/ 1350455 h 4305008"/>
              <a:gd name="connsiteX834" fmla="*/ 608464 w 5593163"/>
              <a:gd name="connsiteY834" fmla="*/ 1350487 h 4305008"/>
              <a:gd name="connsiteX835" fmla="*/ 608490 w 5593163"/>
              <a:gd name="connsiteY835" fmla="*/ 1349997 h 4305008"/>
              <a:gd name="connsiteX836" fmla="*/ 625577 w 5593163"/>
              <a:gd name="connsiteY836" fmla="*/ 1351607 h 4305008"/>
              <a:gd name="connsiteX837" fmla="*/ 721039 w 5593163"/>
              <a:gd name="connsiteY837" fmla="*/ 1360601 h 4305008"/>
              <a:gd name="connsiteX838" fmla="*/ 737251 w 5593163"/>
              <a:gd name="connsiteY838" fmla="*/ 1362128 h 4305008"/>
              <a:gd name="connsiteX839" fmla="*/ 737368 w 5593163"/>
              <a:gd name="connsiteY839" fmla="*/ 1363267 h 4305008"/>
              <a:gd name="connsiteX840" fmla="*/ 1427534 w 5593163"/>
              <a:gd name="connsiteY840" fmla="*/ 2050865 h 4305008"/>
              <a:gd name="connsiteX841" fmla="*/ 1428040 w 5593163"/>
              <a:gd name="connsiteY841" fmla="*/ 2050928 h 4305008"/>
              <a:gd name="connsiteX842" fmla="*/ 1428580 w 5593163"/>
              <a:gd name="connsiteY842" fmla="*/ 2057565 h 4305008"/>
              <a:gd name="connsiteX843" fmla="*/ 1436044 w 5593163"/>
              <a:gd name="connsiteY843" fmla="*/ 2149296 h 4305008"/>
              <a:gd name="connsiteX844" fmla="*/ 1437415 w 5593163"/>
              <a:gd name="connsiteY844" fmla="*/ 2166144 h 4305008"/>
              <a:gd name="connsiteX845" fmla="*/ 1436822 w 5593163"/>
              <a:gd name="connsiteY845" fmla="*/ 2177494 h 4305008"/>
              <a:gd name="connsiteX846" fmla="*/ 1436323 w 5593163"/>
              <a:gd name="connsiteY846" fmla="*/ 2177461 h 4305008"/>
              <a:gd name="connsiteX847" fmla="*/ 1436297 w 5593163"/>
              <a:gd name="connsiteY847" fmla="*/ 2177952 h 4305008"/>
              <a:gd name="connsiteX848" fmla="*/ 1419178 w 5593163"/>
              <a:gd name="connsiteY848" fmla="*/ 2176339 h 4305008"/>
              <a:gd name="connsiteX849" fmla="*/ 1323752 w 5593163"/>
              <a:gd name="connsiteY849" fmla="*/ 2167348 h 4305008"/>
              <a:gd name="connsiteX850" fmla="*/ 1307535 w 5593163"/>
              <a:gd name="connsiteY850" fmla="*/ 2165820 h 4305008"/>
              <a:gd name="connsiteX851" fmla="*/ 1307419 w 5593163"/>
              <a:gd name="connsiteY851" fmla="*/ 2164681 h 4305008"/>
              <a:gd name="connsiteX852" fmla="*/ 617253 w 5593163"/>
              <a:gd name="connsiteY852" fmla="*/ 1477083 h 4305008"/>
              <a:gd name="connsiteX853" fmla="*/ 616748 w 5593163"/>
              <a:gd name="connsiteY853" fmla="*/ 1477021 h 4305008"/>
              <a:gd name="connsiteX854" fmla="*/ 616209 w 5593163"/>
              <a:gd name="connsiteY854" fmla="*/ 1470397 h 4305008"/>
              <a:gd name="connsiteX855" fmla="*/ 608742 w 5593163"/>
              <a:gd name="connsiteY855" fmla="*/ 1378647 h 4305008"/>
              <a:gd name="connsiteX856" fmla="*/ 607372 w 5593163"/>
              <a:gd name="connsiteY856" fmla="*/ 1361805 h 4305008"/>
              <a:gd name="connsiteX857" fmla="*/ 607372 w 5593163"/>
              <a:gd name="connsiteY857" fmla="*/ 3010804 h 4305008"/>
              <a:gd name="connsiteX858" fmla="*/ 608742 w 5593163"/>
              <a:gd name="connsiteY858" fmla="*/ 2993823 h 4305008"/>
              <a:gd name="connsiteX859" fmla="*/ 616206 w 5593163"/>
              <a:gd name="connsiteY859" fmla="*/ 2901366 h 4305008"/>
              <a:gd name="connsiteX860" fmla="*/ 616747 w 5593163"/>
              <a:gd name="connsiteY860" fmla="*/ 2894676 h 4305008"/>
              <a:gd name="connsiteX861" fmla="*/ 617252 w 5593163"/>
              <a:gd name="connsiteY861" fmla="*/ 2894613 h 4305008"/>
              <a:gd name="connsiteX862" fmla="*/ 1307418 w 5593163"/>
              <a:gd name="connsiteY862" fmla="*/ 2201572 h 4305008"/>
              <a:gd name="connsiteX863" fmla="*/ 1307535 w 5593163"/>
              <a:gd name="connsiteY863" fmla="*/ 2200424 h 4305008"/>
              <a:gd name="connsiteX864" fmla="*/ 1323748 w 5593163"/>
              <a:gd name="connsiteY864" fmla="*/ 2198885 h 4305008"/>
              <a:gd name="connsiteX865" fmla="*/ 1419209 w 5593163"/>
              <a:gd name="connsiteY865" fmla="*/ 2189820 h 4305008"/>
              <a:gd name="connsiteX866" fmla="*/ 1436297 w 5593163"/>
              <a:gd name="connsiteY866" fmla="*/ 2188197 h 4305008"/>
              <a:gd name="connsiteX867" fmla="*/ 1436323 w 5593163"/>
              <a:gd name="connsiteY867" fmla="*/ 2188691 h 4305008"/>
              <a:gd name="connsiteX868" fmla="*/ 1436821 w 5593163"/>
              <a:gd name="connsiteY868" fmla="*/ 2188658 h 4305008"/>
              <a:gd name="connsiteX869" fmla="*/ 1437415 w 5593163"/>
              <a:gd name="connsiteY869" fmla="*/ 2200098 h 4305008"/>
              <a:gd name="connsiteX870" fmla="*/ 1436044 w 5593163"/>
              <a:gd name="connsiteY870" fmla="*/ 2217074 h 4305008"/>
              <a:gd name="connsiteX871" fmla="*/ 1428577 w 5593163"/>
              <a:gd name="connsiteY871" fmla="*/ 2309550 h 4305008"/>
              <a:gd name="connsiteX872" fmla="*/ 1428039 w 5593163"/>
              <a:gd name="connsiteY872" fmla="*/ 2316226 h 4305008"/>
              <a:gd name="connsiteX873" fmla="*/ 1427533 w 5593163"/>
              <a:gd name="connsiteY873" fmla="*/ 2316289 h 4305008"/>
              <a:gd name="connsiteX874" fmla="*/ 737367 w 5593163"/>
              <a:gd name="connsiteY874" fmla="*/ 3009330 h 4305008"/>
              <a:gd name="connsiteX875" fmla="*/ 737251 w 5593163"/>
              <a:gd name="connsiteY875" fmla="*/ 3010478 h 4305008"/>
              <a:gd name="connsiteX876" fmla="*/ 721035 w 5593163"/>
              <a:gd name="connsiteY876" fmla="*/ 3012018 h 4305008"/>
              <a:gd name="connsiteX877" fmla="*/ 625608 w 5593163"/>
              <a:gd name="connsiteY877" fmla="*/ 3021080 h 4305008"/>
              <a:gd name="connsiteX878" fmla="*/ 608490 w 5593163"/>
              <a:gd name="connsiteY878" fmla="*/ 3022706 h 4305008"/>
              <a:gd name="connsiteX879" fmla="*/ 608464 w 5593163"/>
              <a:gd name="connsiteY879" fmla="*/ 3022211 h 4305008"/>
              <a:gd name="connsiteX880" fmla="*/ 607965 w 5593163"/>
              <a:gd name="connsiteY880" fmla="*/ 3022244 h 4305008"/>
              <a:gd name="connsiteX881" fmla="*/ 607372 w 5593163"/>
              <a:gd name="connsiteY881" fmla="*/ 3010804 h 4305008"/>
              <a:gd name="connsiteX882" fmla="*/ 607372 w 5593163"/>
              <a:gd name="connsiteY882" fmla="*/ 3058630 h 4305008"/>
              <a:gd name="connsiteX883" fmla="*/ 607966 w 5593163"/>
              <a:gd name="connsiteY883" fmla="*/ 3047280 h 4305008"/>
              <a:gd name="connsiteX884" fmla="*/ 608464 w 5593163"/>
              <a:gd name="connsiteY884" fmla="*/ 3047312 h 4305008"/>
              <a:gd name="connsiteX885" fmla="*/ 608490 w 5593163"/>
              <a:gd name="connsiteY885" fmla="*/ 3046822 h 4305008"/>
              <a:gd name="connsiteX886" fmla="*/ 625577 w 5593163"/>
              <a:gd name="connsiteY886" fmla="*/ 3048432 h 4305008"/>
              <a:gd name="connsiteX887" fmla="*/ 721039 w 5593163"/>
              <a:gd name="connsiteY887" fmla="*/ 3057426 h 4305008"/>
              <a:gd name="connsiteX888" fmla="*/ 737251 w 5593163"/>
              <a:gd name="connsiteY888" fmla="*/ 3058953 h 4305008"/>
              <a:gd name="connsiteX889" fmla="*/ 737368 w 5593163"/>
              <a:gd name="connsiteY889" fmla="*/ 3060092 h 4305008"/>
              <a:gd name="connsiteX890" fmla="*/ 1427534 w 5593163"/>
              <a:gd name="connsiteY890" fmla="*/ 3747690 h 4305008"/>
              <a:gd name="connsiteX891" fmla="*/ 1428040 w 5593163"/>
              <a:gd name="connsiteY891" fmla="*/ 3747753 h 4305008"/>
              <a:gd name="connsiteX892" fmla="*/ 1428580 w 5593163"/>
              <a:gd name="connsiteY892" fmla="*/ 3754390 h 4305008"/>
              <a:gd name="connsiteX893" fmla="*/ 1436044 w 5593163"/>
              <a:gd name="connsiteY893" fmla="*/ 3846121 h 4305008"/>
              <a:gd name="connsiteX894" fmla="*/ 1437415 w 5593163"/>
              <a:gd name="connsiteY894" fmla="*/ 3862969 h 4305008"/>
              <a:gd name="connsiteX895" fmla="*/ 1436822 w 5593163"/>
              <a:gd name="connsiteY895" fmla="*/ 3874319 h 4305008"/>
              <a:gd name="connsiteX896" fmla="*/ 1436323 w 5593163"/>
              <a:gd name="connsiteY896" fmla="*/ 3874286 h 4305008"/>
              <a:gd name="connsiteX897" fmla="*/ 1436297 w 5593163"/>
              <a:gd name="connsiteY897" fmla="*/ 3874777 h 4305008"/>
              <a:gd name="connsiteX898" fmla="*/ 1419178 w 5593163"/>
              <a:gd name="connsiteY898" fmla="*/ 3873164 h 4305008"/>
              <a:gd name="connsiteX899" fmla="*/ 1323752 w 5593163"/>
              <a:gd name="connsiteY899" fmla="*/ 3864173 h 4305008"/>
              <a:gd name="connsiteX900" fmla="*/ 1307535 w 5593163"/>
              <a:gd name="connsiteY900" fmla="*/ 3862645 h 4305008"/>
              <a:gd name="connsiteX901" fmla="*/ 1307419 w 5593163"/>
              <a:gd name="connsiteY901" fmla="*/ 3861506 h 4305008"/>
              <a:gd name="connsiteX902" fmla="*/ 617253 w 5593163"/>
              <a:gd name="connsiteY902" fmla="*/ 3173908 h 4305008"/>
              <a:gd name="connsiteX903" fmla="*/ 616748 w 5593163"/>
              <a:gd name="connsiteY903" fmla="*/ 3173846 h 4305008"/>
              <a:gd name="connsiteX904" fmla="*/ 616209 w 5593163"/>
              <a:gd name="connsiteY904" fmla="*/ 3167222 h 4305008"/>
              <a:gd name="connsiteX905" fmla="*/ 608742 w 5593163"/>
              <a:gd name="connsiteY905" fmla="*/ 3075472 h 4305008"/>
              <a:gd name="connsiteX906" fmla="*/ 607372 w 5593163"/>
              <a:gd name="connsiteY906" fmla="*/ 3058630 h 4305008"/>
              <a:gd name="connsiteX907" fmla="*/ 0 w 5593163"/>
              <a:gd name="connsiteY907" fmla="*/ 116373 h 4305008"/>
              <a:gd name="connsiteX908" fmla="*/ 0 w 5593163"/>
              <a:gd name="connsiteY908" fmla="*/ 0 h 4305008"/>
              <a:gd name="connsiteX909" fmla="*/ 90880 w 5593163"/>
              <a:gd name="connsiteY909" fmla="*/ 0 h 4305008"/>
              <a:gd name="connsiteX910" fmla="*/ 22652 w 5593163"/>
              <a:gd name="connsiteY910" fmla="*/ 76659 h 4305008"/>
              <a:gd name="connsiteX911" fmla="*/ 0 w 5593163"/>
              <a:gd name="connsiteY911" fmla="*/ 443121 h 4305008"/>
              <a:gd name="connsiteX912" fmla="*/ 0 w 5593163"/>
              <a:gd name="connsiteY912" fmla="*/ 311637 h 4305008"/>
              <a:gd name="connsiteX913" fmla="*/ 82171 w 5593163"/>
              <a:gd name="connsiteY913" fmla="*/ 276703 h 4305008"/>
              <a:gd name="connsiteX914" fmla="*/ 348118 w 5593163"/>
              <a:gd name="connsiteY914" fmla="*/ 44350 h 4305008"/>
              <a:gd name="connsiteX915" fmla="*/ 370347 w 5593163"/>
              <a:gd name="connsiteY915" fmla="*/ 0 h 4305008"/>
              <a:gd name="connsiteX916" fmla="*/ 518984 w 5593163"/>
              <a:gd name="connsiteY916" fmla="*/ 0 h 4305008"/>
              <a:gd name="connsiteX917" fmla="*/ 467145 w 5593163"/>
              <a:gd name="connsiteY917" fmla="*/ 95636 h 4305008"/>
              <a:gd name="connsiteX918" fmla="*/ 13323 w 5593163"/>
              <a:gd name="connsiteY918" fmla="*/ 439959 h 4305008"/>
              <a:gd name="connsiteX919" fmla="*/ 0 w 5593163"/>
              <a:gd name="connsiteY919" fmla="*/ 1070142 h 4305008"/>
              <a:gd name="connsiteX920" fmla="*/ 0 w 5593163"/>
              <a:gd name="connsiteY920" fmla="*/ 862064 h 4305008"/>
              <a:gd name="connsiteX921" fmla="*/ 31905 w 5593163"/>
              <a:gd name="connsiteY921" fmla="*/ 912052 h 4305008"/>
              <a:gd name="connsiteX922" fmla="*/ 452455 w 5593163"/>
              <a:gd name="connsiteY922" fmla="*/ 1181049 h 4305008"/>
              <a:gd name="connsiteX923" fmla="*/ 9316 w 5593163"/>
              <a:gd name="connsiteY923" fmla="*/ 665484 h 4305008"/>
              <a:gd name="connsiteX924" fmla="*/ 0 w 5593163"/>
              <a:gd name="connsiteY924" fmla="*/ 662760 h 4305008"/>
              <a:gd name="connsiteX925" fmla="*/ 0 w 5593163"/>
              <a:gd name="connsiteY925" fmla="*/ 530567 h 4305008"/>
              <a:gd name="connsiteX926" fmla="*/ 26399 w 5593163"/>
              <a:gd name="connsiteY926" fmla="*/ 537107 h 4305008"/>
              <a:gd name="connsiteX927" fmla="*/ 585941 w 5593163"/>
              <a:gd name="connsiteY927" fmla="*/ 1197788 h 4305008"/>
              <a:gd name="connsiteX928" fmla="*/ 586447 w 5593163"/>
              <a:gd name="connsiteY928" fmla="*/ 1197851 h 4305008"/>
              <a:gd name="connsiteX929" fmla="*/ 586987 w 5593163"/>
              <a:gd name="connsiteY929" fmla="*/ 1204541 h 4305008"/>
              <a:gd name="connsiteX930" fmla="*/ 594451 w 5593163"/>
              <a:gd name="connsiteY930" fmla="*/ 1296998 h 4305008"/>
              <a:gd name="connsiteX931" fmla="*/ 595822 w 5593163"/>
              <a:gd name="connsiteY931" fmla="*/ 1313979 h 4305008"/>
              <a:gd name="connsiteX932" fmla="*/ 595229 w 5593163"/>
              <a:gd name="connsiteY932" fmla="*/ 1325419 h 4305008"/>
              <a:gd name="connsiteX933" fmla="*/ 594730 w 5593163"/>
              <a:gd name="connsiteY933" fmla="*/ 1325386 h 4305008"/>
              <a:gd name="connsiteX934" fmla="*/ 594704 w 5593163"/>
              <a:gd name="connsiteY934" fmla="*/ 1325881 h 4305008"/>
              <a:gd name="connsiteX935" fmla="*/ 577585 w 5593163"/>
              <a:gd name="connsiteY935" fmla="*/ 1324255 h 4305008"/>
              <a:gd name="connsiteX936" fmla="*/ 482159 w 5593163"/>
              <a:gd name="connsiteY936" fmla="*/ 1315193 h 4305008"/>
              <a:gd name="connsiteX937" fmla="*/ 465942 w 5593163"/>
              <a:gd name="connsiteY937" fmla="*/ 1313653 h 4305008"/>
              <a:gd name="connsiteX938" fmla="*/ 465826 w 5593163"/>
              <a:gd name="connsiteY938" fmla="*/ 1312505 h 4305008"/>
              <a:gd name="connsiteX939" fmla="*/ 5028 w 5593163"/>
              <a:gd name="connsiteY939" fmla="*/ 1076034 h 4305008"/>
              <a:gd name="connsiteX940" fmla="*/ 0 w 5593163"/>
              <a:gd name="connsiteY940" fmla="*/ 2139063 h 4305008"/>
              <a:gd name="connsiteX941" fmla="*/ 0 w 5593163"/>
              <a:gd name="connsiteY941" fmla="*/ 2007909 h 4305008"/>
              <a:gd name="connsiteX942" fmla="*/ 9314 w 5593163"/>
              <a:gd name="connsiteY942" fmla="*/ 2005207 h 4305008"/>
              <a:gd name="connsiteX943" fmla="*/ 452453 w 5593163"/>
              <a:gd name="connsiteY943" fmla="*/ 1493690 h 4305008"/>
              <a:gd name="connsiteX944" fmla="*/ 31903 w 5593163"/>
              <a:gd name="connsiteY944" fmla="*/ 1760575 h 4305008"/>
              <a:gd name="connsiteX945" fmla="*/ 0 w 5593163"/>
              <a:gd name="connsiteY945" fmla="*/ 1810167 h 4305008"/>
              <a:gd name="connsiteX946" fmla="*/ 0 w 5593163"/>
              <a:gd name="connsiteY946" fmla="*/ 1603724 h 4305008"/>
              <a:gd name="connsiteX947" fmla="*/ 5025 w 5593163"/>
              <a:gd name="connsiteY947" fmla="*/ 1597880 h 4305008"/>
              <a:gd name="connsiteX948" fmla="*/ 465823 w 5593163"/>
              <a:gd name="connsiteY948" fmla="*/ 1363267 h 4305008"/>
              <a:gd name="connsiteX949" fmla="*/ 465940 w 5593163"/>
              <a:gd name="connsiteY949" fmla="*/ 1362128 h 4305008"/>
              <a:gd name="connsiteX950" fmla="*/ 482153 w 5593163"/>
              <a:gd name="connsiteY950" fmla="*/ 1360601 h 4305008"/>
              <a:gd name="connsiteX951" fmla="*/ 577614 w 5593163"/>
              <a:gd name="connsiteY951" fmla="*/ 1351607 h 4305008"/>
              <a:gd name="connsiteX952" fmla="*/ 594702 w 5593163"/>
              <a:gd name="connsiteY952" fmla="*/ 1349997 h 4305008"/>
              <a:gd name="connsiteX953" fmla="*/ 594728 w 5593163"/>
              <a:gd name="connsiteY953" fmla="*/ 1350487 h 4305008"/>
              <a:gd name="connsiteX954" fmla="*/ 595226 w 5593163"/>
              <a:gd name="connsiteY954" fmla="*/ 1350455 h 4305008"/>
              <a:gd name="connsiteX955" fmla="*/ 595820 w 5593163"/>
              <a:gd name="connsiteY955" fmla="*/ 1361805 h 4305008"/>
              <a:gd name="connsiteX956" fmla="*/ 594449 w 5593163"/>
              <a:gd name="connsiteY956" fmla="*/ 1378647 h 4305008"/>
              <a:gd name="connsiteX957" fmla="*/ 586982 w 5593163"/>
              <a:gd name="connsiteY957" fmla="*/ 1470397 h 4305008"/>
              <a:gd name="connsiteX958" fmla="*/ 586444 w 5593163"/>
              <a:gd name="connsiteY958" fmla="*/ 1477021 h 4305008"/>
              <a:gd name="connsiteX959" fmla="*/ 585938 w 5593163"/>
              <a:gd name="connsiteY959" fmla="*/ 1477083 h 4305008"/>
              <a:gd name="connsiteX960" fmla="*/ 26396 w 5593163"/>
              <a:gd name="connsiteY960" fmla="*/ 2132575 h 4305008"/>
              <a:gd name="connsiteX961" fmla="*/ 0 w 5593163"/>
              <a:gd name="connsiteY961" fmla="*/ 2766967 h 4305008"/>
              <a:gd name="connsiteX962" fmla="*/ 0 w 5593163"/>
              <a:gd name="connsiteY962" fmla="*/ 2558889 h 4305008"/>
              <a:gd name="connsiteX963" fmla="*/ 31905 w 5593163"/>
              <a:gd name="connsiteY963" fmla="*/ 2608877 h 4305008"/>
              <a:gd name="connsiteX964" fmla="*/ 452455 w 5593163"/>
              <a:gd name="connsiteY964" fmla="*/ 2877874 h 4305008"/>
              <a:gd name="connsiteX965" fmla="*/ 9316 w 5593163"/>
              <a:gd name="connsiteY965" fmla="*/ 2362309 h 4305008"/>
              <a:gd name="connsiteX966" fmla="*/ 0 w 5593163"/>
              <a:gd name="connsiteY966" fmla="*/ 2359585 h 4305008"/>
              <a:gd name="connsiteX967" fmla="*/ 0 w 5593163"/>
              <a:gd name="connsiteY967" fmla="*/ 2227392 h 4305008"/>
              <a:gd name="connsiteX968" fmla="*/ 26399 w 5593163"/>
              <a:gd name="connsiteY968" fmla="*/ 2233932 h 4305008"/>
              <a:gd name="connsiteX969" fmla="*/ 585941 w 5593163"/>
              <a:gd name="connsiteY969" fmla="*/ 2894613 h 4305008"/>
              <a:gd name="connsiteX970" fmla="*/ 586447 w 5593163"/>
              <a:gd name="connsiteY970" fmla="*/ 2894676 h 4305008"/>
              <a:gd name="connsiteX971" fmla="*/ 586987 w 5593163"/>
              <a:gd name="connsiteY971" fmla="*/ 2901366 h 4305008"/>
              <a:gd name="connsiteX972" fmla="*/ 594451 w 5593163"/>
              <a:gd name="connsiteY972" fmla="*/ 2993823 h 4305008"/>
              <a:gd name="connsiteX973" fmla="*/ 595822 w 5593163"/>
              <a:gd name="connsiteY973" fmla="*/ 3010804 h 4305008"/>
              <a:gd name="connsiteX974" fmla="*/ 595229 w 5593163"/>
              <a:gd name="connsiteY974" fmla="*/ 3022244 h 4305008"/>
              <a:gd name="connsiteX975" fmla="*/ 594730 w 5593163"/>
              <a:gd name="connsiteY975" fmla="*/ 3022211 h 4305008"/>
              <a:gd name="connsiteX976" fmla="*/ 594704 w 5593163"/>
              <a:gd name="connsiteY976" fmla="*/ 3022706 h 4305008"/>
              <a:gd name="connsiteX977" fmla="*/ 577585 w 5593163"/>
              <a:gd name="connsiteY977" fmla="*/ 3021080 h 4305008"/>
              <a:gd name="connsiteX978" fmla="*/ 482159 w 5593163"/>
              <a:gd name="connsiteY978" fmla="*/ 3012018 h 4305008"/>
              <a:gd name="connsiteX979" fmla="*/ 465942 w 5593163"/>
              <a:gd name="connsiteY979" fmla="*/ 3010478 h 4305008"/>
              <a:gd name="connsiteX980" fmla="*/ 465826 w 5593163"/>
              <a:gd name="connsiteY980" fmla="*/ 3009330 h 4305008"/>
              <a:gd name="connsiteX981" fmla="*/ 5028 w 5593163"/>
              <a:gd name="connsiteY981" fmla="*/ 2772859 h 4305008"/>
              <a:gd name="connsiteX982" fmla="*/ 0 w 5593163"/>
              <a:gd name="connsiteY982" fmla="*/ 3835888 h 4305008"/>
              <a:gd name="connsiteX983" fmla="*/ 0 w 5593163"/>
              <a:gd name="connsiteY983" fmla="*/ 3704734 h 4305008"/>
              <a:gd name="connsiteX984" fmla="*/ 9314 w 5593163"/>
              <a:gd name="connsiteY984" fmla="*/ 3702032 h 4305008"/>
              <a:gd name="connsiteX985" fmla="*/ 452453 w 5593163"/>
              <a:gd name="connsiteY985" fmla="*/ 3190516 h 4305008"/>
              <a:gd name="connsiteX986" fmla="*/ 31903 w 5593163"/>
              <a:gd name="connsiteY986" fmla="*/ 3457400 h 4305008"/>
              <a:gd name="connsiteX987" fmla="*/ 0 w 5593163"/>
              <a:gd name="connsiteY987" fmla="*/ 3506992 h 4305008"/>
              <a:gd name="connsiteX988" fmla="*/ 0 w 5593163"/>
              <a:gd name="connsiteY988" fmla="*/ 3300549 h 4305008"/>
              <a:gd name="connsiteX989" fmla="*/ 5025 w 5593163"/>
              <a:gd name="connsiteY989" fmla="*/ 3294705 h 4305008"/>
              <a:gd name="connsiteX990" fmla="*/ 465823 w 5593163"/>
              <a:gd name="connsiteY990" fmla="*/ 3060092 h 4305008"/>
              <a:gd name="connsiteX991" fmla="*/ 465940 w 5593163"/>
              <a:gd name="connsiteY991" fmla="*/ 3058953 h 4305008"/>
              <a:gd name="connsiteX992" fmla="*/ 482153 w 5593163"/>
              <a:gd name="connsiteY992" fmla="*/ 3057426 h 4305008"/>
              <a:gd name="connsiteX993" fmla="*/ 577614 w 5593163"/>
              <a:gd name="connsiteY993" fmla="*/ 3048432 h 4305008"/>
              <a:gd name="connsiteX994" fmla="*/ 594702 w 5593163"/>
              <a:gd name="connsiteY994" fmla="*/ 3046822 h 4305008"/>
              <a:gd name="connsiteX995" fmla="*/ 594728 w 5593163"/>
              <a:gd name="connsiteY995" fmla="*/ 3047312 h 4305008"/>
              <a:gd name="connsiteX996" fmla="*/ 595226 w 5593163"/>
              <a:gd name="connsiteY996" fmla="*/ 3047280 h 4305008"/>
              <a:gd name="connsiteX997" fmla="*/ 595820 w 5593163"/>
              <a:gd name="connsiteY997" fmla="*/ 3058630 h 4305008"/>
              <a:gd name="connsiteX998" fmla="*/ 594449 w 5593163"/>
              <a:gd name="connsiteY998" fmla="*/ 3075472 h 4305008"/>
              <a:gd name="connsiteX999" fmla="*/ 586982 w 5593163"/>
              <a:gd name="connsiteY999" fmla="*/ 3167222 h 4305008"/>
              <a:gd name="connsiteX1000" fmla="*/ 586444 w 5593163"/>
              <a:gd name="connsiteY1000" fmla="*/ 3173846 h 4305008"/>
              <a:gd name="connsiteX1001" fmla="*/ 585938 w 5593163"/>
              <a:gd name="connsiteY1001" fmla="*/ 3173908 h 4305008"/>
              <a:gd name="connsiteX1002" fmla="*/ 26396 w 5593163"/>
              <a:gd name="connsiteY1002" fmla="*/ 3829400 h 4305008"/>
              <a:gd name="connsiteX1003" fmla="*/ 0 w 5593163"/>
              <a:gd name="connsiteY1003" fmla="*/ 4056079 h 4305008"/>
              <a:gd name="connsiteX1004" fmla="*/ 0 w 5593163"/>
              <a:gd name="connsiteY1004" fmla="*/ 3923091 h 4305008"/>
              <a:gd name="connsiteX1005" fmla="*/ 9850 w 5593163"/>
              <a:gd name="connsiteY1005" fmla="*/ 3925425 h 4305008"/>
              <a:gd name="connsiteX1006" fmla="*/ 456028 w 5593163"/>
              <a:gd name="connsiteY1006" fmla="*/ 4255797 h 4305008"/>
              <a:gd name="connsiteX1007" fmla="*/ 484473 w 5593163"/>
              <a:gd name="connsiteY1007" fmla="*/ 4305008 h 4305008"/>
              <a:gd name="connsiteX1008" fmla="*/ 333423 w 5593163"/>
              <a:gd name="connsiteY1008" fmla="*/ 4305008 h 4305008"/>
              <a:gd name="connsiteX1009" fmla="*/ 281300 w 5593163"/>
              <a:gd name="connsiteY1009" fmla="*/ 4241205 h 4305008"/>
              <a:gd name="connsiteX1010" fmla="*/ 75476 w 5593163"/>
              <a:gd name="connsiteY1010" fmla="*/ 4087725 h 4305008"/>
              <a:gd name="connsiteX1011" fmla="*/ 0 w 5593163"/>
              <a:gd name="connsiteY1011" fmla="*/ 4305008 h 4305008"/>
              <a:gd name="connsiteX1012" fmla="*/ 0 w 5593163"/>
              <a:gd name="connsiteY1012" fmla="*/ 4256099 h 4305008"/>
              <a:gd name="connsiteX1013" fmla="*/ 8327 w 5593163"/>
              <a:gd name="connsiteY1013" fmla="*/ 4271827 h 4305008"/>
              <a:gd name="connsiteX1014" fmla="*/ 35009 w 5593163"/>
              <a:gd name="connsiteY1014" fmla="*/ 4305008 h 4305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</a:cxnLst>
            <a:rect l="l" t="t" r="r" b="b"/>
            <a:pathLst>
              <a:path w="5593163" h="4305008">
                <a:moveTo>
                  <a:pt x="4985599" y="636203"/>
                </a:moveTo>
                <a:cubicBezTo>
                  <a:pt x="5038875" y="907109"/>
                  <a:pt x="5253718" y="1121906"/>
                  <a:pt x="5528908" y="1181049"/>
                </a:cubicBezTo>
                <a:cubicBezTo>
                  <a:pt x="5475633" y="910143"/>
                  <a:pt x="5260789" y="695346"/>
                  <a:pt x="4985599" y="636203"/>
                </a:cubicBezTo>
                <a:close/>
                <a:moveTo>
                  <a:pt x="4985599" y="2333028"/>
                </a:moveTo>
                <a:cubicBezTo>
                  <a:pt x="5038875" y="2603934"/>
                  <a:pt x="5253718" y="2818731"/>
                  <a:pt x="5528908" y="2877874"/>
                </a:cubicBezTo>
                <a:cubicBezTo>
                  <a:pt x="5475633" y="2606968"/>
                  <a:pt x="5260789" y="2392171"/>
                  <a:pt x="4985599" y="2333028"/>
                </a:cubicBezTo>
                <a:close/>
                <a:moveTo>
                  <a:pt x="4985597" y="2034258"/>
                </a:moveTo>
                <a:cubicBezTo>
                  <a:pt x="5260787" y="1975579"/>
                  <a:pt x="5475630" y="1762469"/>
                  <a:pt x="5528906" y="1493690"/>
                </a:cubicBezTo>
                <a:cubicBezTo>
                  <a:pt x="5253716" y="1552369"/>
                  <a:pt x="5038872" y="1765479"/>
                  <a:pt x="4985597" y="2034258"/>
                </a:cubicBezTo>
                <a:close/>
                <a:moveTo>
                  <a:pt x="4985597" y="3731083"/>
                </a:moveTo>
                <a:cubicBezTo>
                  <a:pt x="5260787" y="3672404"/>
                  <a:pt x="5475630" y="3459294"/>
                  <a:pt x="5528906" y="3190516"/>
                </a:cubicBezTo>
                <a:cubicBezTo>
                  <a:pt x="5253716" y="3249194"/>
                  <a:pt x="5038872" y="3462304"/>
                  <a:pt x="4985597" y="3731083"/>
                </a:cubicBezTo>
                <a:close/>
                <a:moveTo>
                  <a:pt x="4842232" y="503273"/>
                </a:moveTo>
                <a:lnTo>
                  <a:pt x="4842826" y="491833"/>
                </a:lnTo>
                <a:lnTo>
                  <a:pt x="4843324" y="491866"/>
                </a:lnTo>
                <a:lnTo>
                  <a:pt x="4843350" y="491372"/>
                </a:lnTo>
                <a:lnTo>
                  <a:pt x="4860437" y="492995"/>
                </a:lnTo>
                <a:cubicBezTo>
                  <a:pt x="4892823" y="493522"/>
                  <a:pt x="4924716" y="496503"/>
                  <a:pt x="4955899" y="502060"/>
                </a:cubicBezTo>
                <a:cubicBezTo>
                  <a:pt x="4961475" y="501641"/>
                  <a:pt x="4966803" y="502589"/>
                  <a:pt x="4972112" y="503599"/>
                </a:cubicBezTo>
                <a:lnTo>
                  <a:pt x="4972229" y="504747"/>
                </a:lnTo>
                <a:cubicBezTo>
                  <a:pt x="5241367" y="549296"/>
                  <a:pt x="5466735" y="718370"/>
                  <a:pt x="5583809" y="948988"/>
                </a:cubicBezTo>
                <a:lnTo>
                  <a:pt x="5593163" y="971822"/>
                </a:lnTo>
                <a:lnTo>
                  <a:pt x="5593163" y="1318474"/>
                </a:lnTo>
                <a:lnTo>
                  <a:pt x="5558612" y="1315193"/>
                </a:lnTo>
                <a:cubicBezTo>
                  <a:pt x="5553035" y="1315612"/>
                  <a:pt x="5547706" y="1314664"/>
                  <a:pt x="5542395" y="1313653"/>
                </a:cubicBezTo>
                <a:lnTo>
                  <a:pt x="5542279" y="1312505"/>
                </a:lnTo>
                <a:cubicBezTo>
                  <a:pt x="5183428" y="1253106"/>
                  <a:pt x="4902389" y="972329"/>
                  <a:pt x="4852114" y="619464"/>
                </a:cubicBezTo>
                <a:cubicBezTo>
                  <a:pt x="4851946" y="619411"/>
                  <a:pt x="4851778" y="619406"/>
                  <a:pt x="4851608" y="619401"/>
                </a:cubicBezTo>
                <a:lnTo>
                  <a:pt x="4851070" y="612725"/>
                </a:lnTo>
                <a:cubicBezTo>
                  <a:pt x="4846011" y="582475"/>
                  <a:pt x="4843560" y="551584"/>
                  <a:pt x="4843603" y="520249"/>
                </a:cubicBezTo>
                <a:cubicBezTo>
                  <a:pt x="4842291" y="514621"/>
                  <a:pt x="4842232" y="508954"/>
                  <a:pt x="4842232" y="503273"/>
                </a:cubicBezTo>
                <a:close/>
                <a:moveTo>
                  <a:pt x="4842232" y="2200098"/>
                </a:moveTo>
                <a:lnTo>
                  <a:pt x="4842826" y="2188658"/>
                </a:lnTo>
                <a:lnTo>
                  <a:pt x="4843324" y="2188691"/>
                </a:lnTo>
                <a:lnTo>
                  <a:pt x="4843350" y="2188197"/>
                </a:lnTo>
                <a:lnTo>
                  <a:pt x="4860437" y="2189820"/>
                </a:lnTo>
                <a:cubicBezTo>
                  <a:pt x="4892823" y="2190347"/>
                  <a:pt x="4924716" y="2193328"/>
                  <a:pt x="4955899" y="2198885"/>
                </a:cubicBezTo>
                <a:cubicBezTo>
                  <a:pt x="4961475" y="2198466"/>
                  <a:pt x="4966803" y="2199414"/>
                  <a:pt x="4972112" y="2200424"/>
                </a:cubicBezTo>
                <a:lnTo>
                  <a:pt x="4972229" y="2201572"/>
                </a:lnTo>
                <a:cubicBezTo>
                  <a:pt x="5241367" y="2246121"/>
                  <a:pt x="5466735" y="2415195"/>
                  <a:pt x="5583809" y="2645813"/>
                </a:cubicBezTo>
                <a:lnTo>
                  <a:pt x="5593163" y="2668647"/>
                </a:lnTo>
                <a:lnTo>
                  <a:pt x="5593163" y="3015299"/>
                </a:lnTo>
                <a:lnTo>
                  <a:pt x="5558612" y="3012018"/>
                </a:lnTo>
                <a:cubicBezTo>
                  <a:pt x="5553035" y="3012437"/>
                  <a:pt x="5547706" y="3011489"/>
                  <a:pt x="5542395" y="3010478"/>
                </a:cubicBezTo>
                <a:lnTo>
                  <a:pt x="5542279" y="3009330"/>
                </a:lnTo>
                <a:cubicBezTo>
                  <a:pt x="5183428" y="2949931"/>
                  <a:pt x="4902389" y="2669154"/>
                  <a:pt x="4852114" y="2316289"/>
                </a:cubicBezTo>
                <a:cubicBezTo>
                  <a:pt x="4851946" y="2316236"/>
                  <a:pt x="4851778" y="2316231"/>
                  <a:pt x="4851608" y="2316226"/>
                </a:cubicBezTo>
                <a:lnTo>
                  <a:pt x="4851070" y="2309550"/>
                </a:lnTo>
                <a:cubicBezTo>
                  <a:pt x="4846011" y="2279300"/>
                  <a:pt x="4843560" y="2248409"/>
                  <a:pt x="4843603" y="2217074"/>
                </a:cubicBezTo>
                <a:cubicBezTo>
                  <a:pt x="4842291" y="2211446"/>
                  <a:pt x="4842232" y="2205779"/>
                  <a:pt x="4842232" y="2200098"/>
                </a:cubicBezTo>
                <a:close/>
                <a:moveTo>
                  <a:pt x="4842232" y="3896923"/>
                </a:moveTo>
                <a:lnTo>
                  <a:pt x="4842826" y="3885483"/>
                </a:lnTo>
                <a:lnTo>
                  <a:pt x="4843324" y="3885516"/>
                </a:lnTo>
                <a:lnTo>
                  <a:pt x="4843350" y="3885022"/>
                </a:lnTo>
                <a:lnTo>
                  <a:pt x="4860437" y="3886645"/>
                </a:lnTo>
                <a:cubicBezTo>
                  <a:pt x="4892823" y="3887172"/>
                  <a:pt x="4924716" y="3890153"/>
                  <a:pt x="4955899" y="3895710"/>
                </a:cubicBezTo>
                <a:cubicBezTo>
                  <a:pt x="4961475" y="3895291"/>
                  <a:pt x="4966803" y="3896239"/>
                  <a:pt x="4972112" y="3897249"/>
                </a:cubicBezTo>
                <a:lnTo>
                  <a:pt x="4972229" y="3898397"/>
                </a:lnTo>
                <a:cubicBezTo>
                  <a:pt x="5206288" y="3937139"/>
                  <a:pt x="5407245" y="4070062"/>
                  <a:pt x="5532481" y="4255797"/>
                </a:cubicBezTo>
                <a:lnTo>
                  <a:pt x="5560926" y="4305008"/>
                </a:lnTo>
                <a:lnTo>
                  <a:pt x="5409877" y="4305008"/>
                </a:lnTo>
                <a:lnTo>
                  <a:pt x="5357754" y="4241205"/>
                </a:lnTo>
                <a:cubicBezTo>
                  <a:pt x="5261058" y="4136681"/>
                  <a:pt x="5131850" y="4061285"/>
                  <a:pt x="4985599" y="4029853"/>
                </a:cubicBezTo>
                <a:cubicBezTo>
                  <a:pt x="5002846" y="4117553"/>
                  <a:pt x="5037026" y="4199373"/>
                  <a:pt x="5084780" y="4271827"/>
                </a:cubicBezTo>
                <a:lnTo>
                  <a:pt x="5111462" y="4305008"/>
                </a:lnTo>
                <a:lnTo>
                  <a:pt x="4957353" y="4305008"/>
                </a:lnTo>
                <a:lnTo>
                  <a:pt x="4927231" y="4254710"/>
                </a:lnTo>
                <a:cubicBezTo>
                  <a:pt x="4890029" y="4179889"/>
                  <a:pt x="4864297" y="4098618"/>
                  <a:pt x="4852114" y="4013114"/>
                </a:cubicBezTo>
                <a:cubicBezTo>
                  <a:pt x="4851946" y="4013061"/>
                  <a:pt x="4851778" y="4013056"/>
                  <a:pt x="4851608" y="4013051"/>
                </a:cubicBezTo>
                <a:lnTo>
                  <a:pt x="4851070" y="4006375"/>
                </a:lnTo>
                <a:cubicBezTo>
                  <a:pt x="4846011" y="3976125"/>
                  <a:pt x="4843560" y="3945234"/>
                  <a:pt x="4843603" y="3913899"/>
                </a:cubicBezTo>
                <a:cubicBezTo>
                  <a:pt x="4842291" y="3908271"/>
                  <a:pt x="4842232" y="3902604"/>
                  <a:pt x="4842232" y="3896923"/>
                </a:cubicBezTo>
                <a:close/>
                <a:moveTo>
                  <a:pt x="4842230" y="469318"/>
                </a:moveTo>
                <a:cubicBezTo>
                  <a:pt x="4842230" y="463681"/>
                  <a:pt x="4842289" y="458057"/>
                  <a:pt x="4843601" y="452471"/>
                </a:cubicBezTo>
                <a:cubicBezTo>
                  <a:pt x="4843558" y="421389"/>
                  <a:pt x="4846008" y="390746"/>
                  <a:pt x="4851065" y="360740"/>
                </a:cubicBezTo>
                <a:lnTo>
                  <a:pt x="4851605" y="354103"/>
                </a:lnTo>
                <a:cubicBezTo>
                  <a:pt x="4851774" y="354098"/>
                  <a:pt x="4851943" y="354093"/>
                  <a:pt x="4852110" y="354040"/>
                </a:cubicBezTo>
                <a:cubicBezTo>
                  <a:pt x="4865262" y="262463"/>
                  <a:pt x="4894203" y="175780"/>
                  <a:pt x="4936323" y="96778"/>
                </a:cubicBezTo>
                <a:lnTo>
                  <a:pt x="4998957" y="0"/>
                </a:lnTo>
                <a:lnTo>
                  <a:pt x="5167333" y="0"/>
                </a:lnTo>
                <a:lnTo>
                  <a:pt x="5099105" y="76659"/>
                </a:lnTo>
                <a:cubicBezTo>
                  <a:pt x="5043838" y="153496"/>
                  <a:pt x="5004523" y="241952"/>
                  <a:pt x="4985597" y="337433"/>
                </a:cubicBezTo>
                <a:cubicBezTo>
                  <a:pt x="5168636" y="298404"/>
                  <a:pt x="5324978" y="191052"/>
                  <a:pt x="5424571" y="44350"/>
                </a:cubicBezTo>
                <a:lnTo>
                  <a:pt x="5446799" y="0"/>
                </a:lnTo>
                <a:lnTo>
                  <a:pt x="5593163" y="0"/>
                </a:lnTo>
                <a:lnTo>
                  <a:pt x="5593163" y="4197"/>
                </a:lnTo>
                <a:lnTo>
                  <a:pt x="5543598" y="95636"/>
                </a:lnTo>
                <a:cubicBezTo>
                  <a:pt x="5419825" y="289169"/>
                  <a:pt x="5213633" y="428211"/>
                  <a:pt x="4972226" y="467856"/>
                </a:cubicBezTo>
                <a:lnTo>
                  <a:pt x="4972110" y="468995"/>
                </a:lnTo>
                <a:cubicBezTo>
                  <a:pt x="4966799" y="469998"/>
                  <a:pt x="4961470" y="470939"/>
                  <a:pt x="4955893" y="470523"/>
                </a:cubicBezTo>
                <a:cubicBezTo>
                  <a:pt x="4924721" y="476033"/>
                  <a:pt x="4892841" y="478991"/>
                  <a:pt x="4860466" y="479514"/>
                </a:cubicBezTo>
                <a:lnTo>
                  <a:pt x="4843348" y="481127"/>
                </a:lnTo>
                <a:lnTo>
                  <a:pt x="4843322" y="480636"/>
                </a:lnTo>
                <a:lnTo>
                  <a:pt x="4842823" y="480669"/>
                </a:lnTo>
                <a:cubicBezTo>
                  <a:pt x="4842257" y="476896"/>
                  <a:pt x="4842230" y="473110"/>
                  <a:pt x="4842230" y="469318"/>
                </a:cubicBezTo>
                <a:close/>
                <a:moveTo>
                  <a:pt x="4842230" y="2166144"/>
                </a:moveTo>
                <a:cubicBezTo>
                  <a:pt x="4842230" y="2160506"/>
                  <a:pt x="4842289" y="2154882"/>
                  <a:pt x="4843601" y="2149296"/>
                </a:cubicBezTo>
                <a:cubicBezTo>
                  <a:pt x="4843558" y="2118214"/>
                  <a:pt x="4846008" y="2087572"/>
                  <a:pt x="4851065" y="2057565"/>
                </a:cubicBezTo>
                <a:lnTo>
                  <a:pt x="4851605" y="2050928"/>
                </a:lnTo>
                <a:cubicBezTo>
                  <a:pt x="4851774" y="2050923"/>
                  <a:pt x="4851943" y="2050918"/>
                  <a:pt x="4852110" y="2050865"/>
                </a:cubicBezTo>
                <a:cubicBezTo>
                  <a:pt x="4902387" y="1700770"/>
                  <a:pt x="5183426" y="1422199"/>
                  <a:pt x="5542276" y="1363267"/>
                </a:cubicBezTo>
                <a:lnTo>
                  <a:pt x="5542393" y="1362128"/>
                </a:lnTo>
                <a:cubicBezTo>
                  <a:pt x="5547702" y="1361126"/>
                  <a:pt x="5553030" y="1360185"/>
                  <a:pt x="5558606" y="1360601"/>
                </a:cubicBezTo>
                <a:lnTo>
                  <a:pt x="5593163" y="1357345"/>
                </a:lnTo>
                <a:lnTo>
                  <a:pt x="5593163" y="1701268"/>
                </a:lnTo>
                <a:lnTo>
                  <a:pt x="5583807" y="1723929"/>
                </a:lnTo>
                <a:cubicBezTo>
                  <a:pt x="5466733" y="1952736"/>
                  <a:pt x="5241364" y="2120482"/>
                  <a:pt x="4972226" y="2164681"/>
                </a:cubicBezTo>
                <a:lnTo>
                  <a:pt x="4972110" y="2165820"/>
                </a:lnTo>
                <a:cubicBezTo>
                  <a:pt x="4966799" y="2166823"/>
                  <a:pt x="4961470" y="2167764"/>
                  <a:pt x="4955893" y="2167348"/>
                </a:cubicBezTo>
                <a:cubicBezTo>
                  <a:pt x="4924721" y="2172858"/>
                  <a:pt x="4892841" y="2175816"/>
                  <a:pt x="4860466" y="2176339"/>
                </a:cubicBezTo>
                <a:lnTo>
                  <a:pt x="4843348" y="2177952"/>
                </a:lnTo>
                <a:lnTo>
                  <a:pt x="4843322" y="2177461"/>
                </a:lnTo>
                <a:lnTo>
                  <a:pt x="4842823" y="2177494"/>
                </a:lnTo>
                <a:cubicBezTo>
                  <a:pt x="4842257" y="2173722"/>
                  <a:pt x="4842230" y="2169936"/>
                  <a:pt x="4842230" y="2166144"/>
                </a:cubicBezTo>
                <a:close/>
                <a:moveTo>
                  <a:pt x="4842230" y="3862969"/>
                </a:moveTo>
                <a:cubicBezTo>
                  <a:pt x="4842230" y="3857331"/>
                  <a:pt x="4842289" y="3851707"/>
                  <a:pt x="4843601" y="3846121"/>
                </a:cubicBezTo>
                <a:cubicBezTo>
                  <a:pt x="4843558" y="3815039"/>
                  <a:pt x="4846008" y="3784397"/>
                  <a:pt x="4851065" y="3754390"/>
                </a:cubicBezTo>
                <a:lnTo>
                  <a:pt x="4851605" y="3747753"/>
                </a:lnTo>
                <a:cubicBezTo>
                  <a:pt x="4851774" y="3747748"/>
                  <a:pt x="4851943" y="3747743"/>
                  <a:pt x="4852110" y="3747690"/>
                </a:cubicBezTo>
                <a:cubicBezTo>
                  <a:pt x="4902387" y="3397595"/>
                  <a:pt x="5183426" y="3119024"/>
                  <a:pt x="5542276" y="3060092"/>
                </a:cubicBezTo>
                <a:lnTo>
                  <a:pt x="5542393" y="3058953"/>
                </a:lnTo>
                <a:cubicBezTo>
                  <a:pt x="5547702" y="3057951"/>
                  <a:pt x="5553030" y="3057010"/>
                  <a:pt x="5558606" y="3057426"/>
                </a:cubicBezTo>
                <a:lnTo>
                  <a:pt x="5593163" y="3054170"/>
                </a:lnTo>
                <a:lnTo>
                  <a:pt x="5593163" y="3398093"/>
                </a:lnTo>
                <a:lnTo>
                  <a:pt x="5583807" y="3420754"/>
                </a:lnTo>
                <a:cubicBezTo>
                  <a:pt x="5466733" y="3649560"/>
                  <a:pt x="5241364" y="3817307"/>
                  <a:pt x="4972226" y="3861506"/>
                </a:cubicBezTo>
                <a:lnTo>
                  <a:pt x="4972110" y="3862645"/>
                </a:lnTo>
                <a:cubicBezTo>
                  <a:pt x="4966799" y="3863648"/>
                  <a:pt x="4961470" y="3864589"/>
                  <a:pt x="4955893" y="3864173"/>
                </a:cubicBezTo>
                <a:cubicBezTo>
                  <a:pt x="4924721" y="3869683"/>
                  <a:pt x="4892841" y="3872641"/>
                  <a:pt x="4860466" y="3873164"/>
                </a:cubicBezTo>
                <a:lnTo>
                  <a:pt x="4843348" y="3874777"/>
                </a:lnTo>
                <a:lnTo>
                  <a:pt x="4843322" y="3874286"/>
                </a:lnTo>
                <a:lnTo>
                  <a:pt x="4842823" y="3874319"/>
                </a:lnTo>
                <a:cubicBezTo>
                  <a:pt x="4842257" y="3870547"/>
                  <a:pt x="4842230" y="3866761"/>
                  <a:pt x="4842230" y="3862969"/>
                </a:cubicBezTo>
                <a:close/>
                <a:moveTo>
                  <a:pt x="4135041" y="1181049"/>
                </a:moveTo>
                <a:cubicBezTo>
                  <a:pt x="4410231" y="1121906"/>
                  <a:pt x="4625074" y="907109"/>
                  <a:pt x="4678350" y="636203"/>
                </a:cubicBezTo>
                <a:cubicBezTo>
                  <a:pt x="4403160" y="695346"/>
                  <a:pt x="4188316" y="910143"/>
                  <a:pt x="4135041" y="1181049"/>
                </a:cubicBezTo>
                <a:close/>
                <a:moveTo>
                  <a:pt x="4135041" y="1493690"/>
                </a:moveTo>
                <a:cubicBezTo>
                  <a:pt x="4188317" y="1762469"/>
                  <a:pt x="4403160" y="1975579"/>
                  <a:pt x="4678350" y="2034258"/>
                </a:cubicBezTo>
                <a:cubicBezTo>
                  <a:pt x="4625075" y="1765479"/>
                  <a:pt x="4410231" y="1552369"/>
                  <a:pt x="4135041" y="1493690"/>
                </a:cubicBezTo>
                <a:close/>
                <a:moveTo>
                  <a:pt x="4135041" y="2877874"/>
                </a:moveTo>
                <a:cubicBezTo>
                  <a:pt x="4410231" y="2818731"/>
                  <a:pt x="4625074" y="2603934"/>
                  <a:pt x="4678350" y="2333028"/>
                </a:cubicBezTo>
                <a:cubicBezTo>
                  <a:pt x="4403160" y="2392171"/>
                  <a:pt x="4188316" y="2606968"/>
                  <a:pt x="4135041" y="2877874"/>
                </a:cubicBezTo>
                <a:close/>
                <a:moveTo>
                  <a:pt x="4135041" y="3190516"/>
                </a:moveTo>
                <a:cubicBezTo>
                  <a:pt x="4188317" y="3459294"/>
                  <a:pt x="4403160" y="3672404"/>
                  <a:pt x="4678350" y="3731083"/>
                </a:cubicBezTo>
                <a:cubicBezTo>
                  <a:pt x="4625075" y="3462304"/>
                  <a:pt x="4410231" y="3249194"/>
                  <a:pt x="4135041" y="3190516"/>
                </a:cubicBezTo>
                <a:close/>
                <a:moveTo>
                  <a:pt x="4103022" y="4305008"/>
                </a:moveTo>
                <a:lnTo>
                  <a:pt x="4131467" y="4255797"/>
                </a:lnTo>
                <a:cubicBezTo>
                  <a:pt x="4256704" y="4070062"/>
                  <a:pt x="4457661" y="3937139"/>
                  <a:pt x="4691720" y="3898397"/>
                </a:cubicBezTo>
                <a:lnTo>
                  <a:pt x="4691837" y="3897249"/>
                </a:lnTo>
                <a:cubicBezTo>
                  <a:pt x="4697146" y="3896239"/>
                  <a:pt x="4702474" y="3895291"/>
                  <a:pt x="4708050" y="3895710"/>
                </a:cubicBezTo>
                <a:cubicBezTo>
                  <a:pt x="4739233" y="3890153"/>
                  <a:pt x="4771126" y="3887172"/>
                  <a:pt x="4803512" y="3886645"/>
                </a:cubicBezTo>
                <a:lnTo>
                  <a:pt x="4820599" y="3885022"/>
                </a:lnTo>
                <a:lnTo>
                  <a:pt x="4820625" y="3885516"/>
                </a:lnTo>
                <a:lnTo>
                  <a:pt x="4821123" y="3885483"/>
                </a:lnTo>
                <a:lnTo>
                  <a:pt x="4821717" y="3896923"/>
                </a:lnTo>
                <a:cubicBezTo>
                  <a:pt x="4821717" y="3902604"/>
                  <a:pt x="4821658" y="3908271"/>
                  <a:pt x="4820346" y="3913899"/>
                </a:cubicBezTo>
                <a:cubicBezTo>
                  <a:pt x="4820389" y="3945234"/>
                  <a:pt x="4817938" y="3976125"/>
                  <a:pt x="4812879" y="4006375"/>
                </a:cubicBezTo>
                <a:lnTo>
                  <a:pt x="4812341" y="4013051"/>
                </a:lnTo>
                <a:cubicBezTo>
                  <a:pt x="4812171" y="4013056"/>
                  <a:pt x="4812003" y="4013061"/>
                  <a:pt x="4811835" y="4013114"/>
                </a:cubicBezTo>
                <a:cubicBezTo>
                  <a:pt x="4799653" y="4098618"/>
                  <a:pt x="4773921" y="4179889"/>
                  <a:pt x="4736718" y="4254710"/>
                </a:cubicBezTo>
                <a:lnTo>
                  <a:pt x="4706597" y="4305008"/>
                </a:lnTo>
                <a:lnTo>
                  <a:pt x="4552487" y="4305008"/>
                </a:lnTo>
                <a:lnTo>
                  <a:pt x="4579169" y="4271827"/>
                </a:lnTo>
                <a:cubicBezTo>
                  <a:pt x="4626924" y="4199373"/>
                  <a:pt x="4661103" y="4117553"/>
                  <a:pt x="4678350" y="4029853"/>
                </a:cubicBezTo>
                <a:cubicBezTo>
                  <a:pt x="4532099" y="4061285"/>
                  <a:pt x="4402892" y="4136681"/>
                  <a:pt x="4306196" y="4241205"/>
                </a:cubicBezTo>
                <a:lnTo>
                  <a:pt x="4254073" y="4305008"/>
                </a:lnTo>
                <a:close/>
                <a:moveTo>
                  <a:pt x="4068511" y="0"/>
                </a:moveTo>
                <a:lnTo>
                  <a:pt x="4217148" y="0"/>
                </a:lnTo>
                <a:lnTo>
                  <a:pt x="4239376" y="44350"/>
                </a:lnTo>
                <a:cubicBezTo>
                  <a:pt x="4338970" y="191052"/>
                  <a:pt x="4495311" y="298404"/>
                  <a:pt x="4678350" y="337433"/>
                </a:cubicBezTo>
                <a:cubicBezTo>
                  <a:pt x="4659425" y="241952"/>
                  <a:pt x="4620110" y="153496"/>
                  <a:pt x="4564842" y="76659"/>
                </a:cubicBezTo>
                <a:lnTo>
                  <a:pt x="4496615" y="0"/>
                </a:lnTo>
                <a:lnTo>
                  <a:pt x="4664989" y="0"/>
                </a:lnTo>
                <a:lnTo>
                  <a:pt x="4727623" y="96778"/>
                </a:lnTo>
                <a:cubicBezTo>
                  <a:pt x="4769744" y="175780"/>
                  <a:pt x="4798685" y="262463"/>
                  <a:pt x="4811836" y="354040"/>
                </a:cubicBezTo>
                <a:cubicBezTo>
                  <a:pt x="4812004" y="354093"/>
                  <a:pt x="4812173" y="354098"/>
                  <a:pt x="4812342" y="354103"/>
                </a:cubicBezTo>
                <a:lnTo>
                  <a:pt x="4812882" y="360740"/>
                </a:lnTo>
                <a:cubicBezTo>
                  <a:pt x="4817939" y="390746"/>
                  <a:pt x="4820389" y="421389"/>
                  <a:pt x="4820346" y="452471"/>
                </a:cubicBezTo>
                <a:cubicBezTo>
                  <a:pt x="4821658" y="458057"/>
                  <a:pt x="4821717" y="463681"/>
                  <a:pt x="4821717" y="469318"/>
                </a:cubicBezTo>
                <a:cubicBezTo>
                  <a:pt x="4821717" y="473110"/>
                  <a:pt x="4821690" y="476896"/>
                  <a:pt x="4821124" y="480669"/>
                </a:cubicBezTo>
                <a:lnTo>
                  <a:pt x="4820625" y="480636"/>
                </a:lnTo>
                <a:lnTo>
                  <a:pt x="4820599" y="481127"/>
                </a:lnTo>
                <a:lnTo>
                  <a:pt x="4803481" y="479514"/>
                </a:lnTo>
                <a:cubicBezTo>
                  <a:pt x="4771106" y="478991"/>
                  <a:pt x="4739226" y="476033"/>
                  <a:pt x="4708054" y="470523"/>
                </a:cubicBezTo>
                <a:cubicBezTo>
                  <a:pt x="4702477" y="470939"/>
                  <a:pt x="4697148" y="469998"/>
                  <a:pt x="4691837" y="468995"/>
                </a:cubicBezTo>
                <a:lnTo>
                  <a:pt x="4691721" y="467856"/>
                </a:lnTo>
                <a:cubicBezTo>
                  <a:pt x="4450315" y="428211"/>
                  <a:pt x="4244123" y="289169"/>
                  <a:pt x="4120350" y="95636"/>
                </a:cubicBezTo>
                <a:close/>
                <a:moveTo>
                  <a:pt x="3991674" y="1313979"/>
                </a:moveTo>
                <a:cubicBezTo>
                  <a:pt x="3991674" y="1308297"/>
                  <a:pt x="3991733" y="1302628"/>
                  <a:pt x="3993045" y="1296998"/>
                </a:cubicBezTo>
                <a:cubicBezTo>
                  <a:pt x="3993003" y="1265670"/>
                  <a:pt x="3995452" y="1234785"/>
                  <a:pt x="4000509" y="1204541"/>
                </a:cubicBezTo>
                <a:lnTo>
                  <a:pt x="4001049" y="1197851"/>
                </a:lnTo>
                <a:cubicBezTo>
                  <a:pt x="4001218" y="1197846"/>
                  <a:pt x="4001387" y="1197841"/>
                  <a:pt x="4001555" y="1197788"/>
                </a:cubicBezTo>
                <a:cubicBezTo>
                  <a:pt x="4051831" y="844922"/>
                  <a:pt x="4332870" y="564145"/>
                  <a:pt x="4691720" y="504747"/>
                </a:cubicBezTo>
                <a:lnTo>
                  <a:pt x="4691837" y="503599"/>
                </a:lnTo>
                <a:cubicBezTo>
                  <a:pt x="4697146" y="502589"/>
                  <a:pt x="4702474" y="501641"/>
                  <a:pt x="4708050" y="502060"/>
                </a:cubicBezTo>
                <a:cubicBezTo>
                  <a:pt x="4739233" y="496503"/>
                  <a:pt x="4771126" y="493522"/>
                  <a:pt x="4803512" y="492995"/>
                </a:cubicBezTo>
                <a:lnTo>
                  <a:pt x="4820599" y="491372"/>
                </a:lnTo>
                <a:lnTo>
                  <a:pt x="4820625" y="491866"/>
                </a:lnTo>
                <a:lnTo>
                  <a:pt x="4821123" y="491833"/>
                </a:lnTo>
                <a:lnTo>
                  <a:pt x="4821717" y="503273"/>
                </a:lnTo>
                <a:cubicBezTo>
                  <a:pt x="4821717" y="508954"/>
                  <a:pt x="4821658" y="514621"/>
                  <a:pt x="4820346" y="520249"/>
                </a:cubicBezTo>
                <a:cubicBezTo>
                  <a:pt x="4820389" y="551584"/>
                  <a:pt x="4817938" y="582475"/>
                  <a:pt x="4812879" y="612725"/>
                </a:cubicBezTo>
                <a:lnTo>
                  <a:pt x="4812341" y="619401"/>
                </a:lnTo>
                <a:cubicBezTo>
                  <a:pt x="4812171" y="619406"/>
                  <a:pt x="4812003" y="619411"/>
                  <a:pt x="4811835" y="619464"/>
                </a:cubicBezTo>
                <a:cubicBezTo>
                  <a:pt x="4761560" y="972329"/>
                  <a:pt x="4480521" y="1253106"/>
                  <a:pt x="4121670" y="1312505"/>
                </a:cubicBezTo>
                <a:lnTo>
                  <a:pt x="4121554" y="1313653"/>
                </a:lnTo>
                <a:cubicBezTo>
                  <a:pt x="4116243" y="1314664"/>
                  <a:pt x="4110914" y="1315612"/>
                  <a:pt x="4105337" y="1315193"/>
                </a:cubicBezTo>
                <a:cubicBezTo>
                  <a:pt x="4074165" y="1320747"/>
                  <a:pt x="4042285" y="1323728"/>
                  <a:pt x="4009911" y="1324255"/>
                </a:cubicBezTo>
                <a:lnTo>
                  <a:pt x="3992792" y="1325881"/>
                </a:lnTo>
                <a:lnTo>
                  <a:pt x="3992766" y="1325386"/>
                </a:lnTo>
                <a:lnTo>
                  <a:pt x="3992267" y="1325419"/>
                </a:lnTo>
                <a:cubicBezTo>
                  <a:pt x="3991701" y="1321617"/>
                  <a:pt x="3991674" y="1317801"/>
                  <a:pt x="3991674" y="1313979"/>
                </a:cubicBezTo>
                <a:close/>
                <a:moveTo>
                  <a:pt x="3991674" y="1361805"/>
                </a:moveTo>
                <a:lnTo>
                  <a:pt x="3992268" y="1350455"/>
                </a:lnTo>
                <a:lnTo>
                  <a:pt x="3992766" y="1350487"/>
                </a:lnTo>
                <a:lnTo>
                  <a:pt x="3992792" y="1349997"/>
                </a:lnTo>
                <a:lnTo>
                  <a:pt x="4009880" y="1351607"/>
                </a:lnTo>
                <a:cubicBezTo>
                  <a:pt x="4042265" y="1352130"/>
                  <a:pt x="4074158" y="1355088"/>
                  <a:pt x="4105341" y="1360601"/>
                </a:cubicBezTo>
                <a:cubicBezTo>
                  <a:pt x="4110917" y="1360185"/>
                  <a:pt x="4116245" y="1361126"/>
                  <a:pt x="4121554" y="1362128"/>
                </a:cubicBezTo>
                <a:lnTo>
                  <a:pt x="4121671" y="1363267"/>
                </a:lnTo>
                <a:cubicBezTo>
                  <a:pt x="4480521" y="1422199"/>
                  <a:pt x="4761560" y="1700770"/>
                  <a:pt x="4811836" y="2050865"/>
                </a:cubicBezTo>
                <a:cubicBezTo>
                  <a:pt x="4812004" y="2050918"/>
                  <a:pt x="4812173" y="2050923"/>
                  <a:pt x="4812342" y="2050928"/>
                </a:cubicBezTo>
                <a:lnTo>
                  <a:pt x="4812882" y="2057565"/>
                </a:lnTo>
                <a:cubicBezTo>
                  <a:pt x="4817939" y="2087572"/>
                  <a:pt x="4820389" y="2118214"/>
                  <a:pt x="4820346" y="2149296"/>
                </a:cubicBezTo>
                <a:cubicBezTo>
                  <a:pt x="4821658" y="2154882"/>
                  <a:pt x="4821717" y="2160506"/>
                  <a:pt x="4821717" y="2166144"/>
                </a:cubicBezTo>
                <a:cubicBezTo>
                  <a:pt x="4821717" y="2169936"/>
                  <a:pt x="4821690" y="2173722"/>
                  <a:pt x="4821124" y="2177494"/>
                </a:cubicBezTo>
                <a:lnTo>
                  <a:pt x="4820625" y="2177461"/>
                </a:lnTo>
                <a:lnTo>
                  <a:pt x="4820599" y="2177952"/>
                </a:lnTo>
                <a:lnTo>
                  <a:pt x="4803481" y="2176339"/>
                </a:lnTo>
                <a:cubicBezTo>
                  <a:pt x="4771106" y="2175816"/>
                  <a:pt x="4739226" y="2172858"/>
                  <a:pt x="4708054" y="2167348"/>
                </a:cubicBezTo>
                <a:cubicBezTo>
                  <a:pt x="4702477" y="2167764"/>
                  <a:pt x="4697148" y="2166823"/>
                  <a:pt x="4691837" y="2165820"/>
                </a:cubicBezTo>
                <a:lnTo>
                  <a:pt x="4691721" y="2164681"/>
                </a:lnTo>
                <a:cubicBezTo>
                  <a:pt x="4332870" y="2105749"/>
                  <a:pt x="4051831" y="1827177"/>
                  <a:pt x="4001556" y="1477083"/>
                </a:cubicBezTo>
                <a:cubicBezTo>
                  <a:pt x="4001388" y="1477030"/>
                  <a:pt x="4001220" y="1477026"/>
                  <a:pt x="4001050" y="1477021"/>
                </a:cubicBezTo>
                <a:lnTo>
                  <a:pt x="4000512" y="1470397"/>
                </a:lnTo>
                <a:cubicBezTo>
                  <a:pt x="3995453" y="1440385"/>
                  <a:pt x="3993003" y="1409736"/>
                  <a:pt x="3993045" y="1378647"/>
                </a:cubicBezTo>
                <a:cubicBezTo>
                  <a:pt x="3991733" y="1373063"/>
                  <a:pt x="3991674" y="1367441"/>
                  <a:pt x="3991674" y="1361805"/>
                </a:cubicBezTo>
                <a:close/>
                <a:moveTo>
                  <a:pt x="3991674" y="3010804"/>
                </a:moveTo>
                <a:cubicBezTo>
                  <a:pt x="3991674" y="3005122"/>
                  <a:pt x="3991733" y="2999453"/>
                  <a:pt x="3993045" y="2993823"/>
                </a:cubicBezTo>
                <a:cubicBezTo>
                  <a:pt x="3993003" y="2962495"/>
                  <a:pt x="3995452" y="2931610"/>
                  <a:pt x="4000509" y="2901366"/>
                </a:cubicBezTo>
                <a:lnTo>
                  <a:pt x="4001049" y="2894676"/>
                </a:lnTo>
                <a:cubicBezTo>
                  <a:pt x="4001218" y="2894671"/>
                  <a:pt x="4001387" y="2894666"/>
                  <a:pt x="4001555" y="2894613"/>
                </a:cubicBezTo>
                <a:cubicBezTo>
                  <a:pt x="4051831" y="2541747"/>
                  <a:pt x="4332870" y="2260970"/>
                  <a:pt x="4691720" y="2201572"/>
                </a:cubicBezTo>
                <a:lnTo>
                  <a:pt x="4691837" y="2200424"/>
                </a:lnTo>
                <a:cubicBezTo>
                  <a:pt x="4697146" y="2199414"/>
                  <a:pt x="4702474" y="2198466"/>
                  <a:pt x="4708050" y="2198885"/>
                </a:cubicBezTo>
                <a:cubicBezTo>
                  <a:pt x="4739233" y="2193328"/>
                  <a:pt x="4771126" y="2190347"/>
                  <a:pt x="4803512" y="2189820"/>
                </a:cubicBezTo>
                <a:lnTo>
                  <a:pt x="4820599" y="2188197"/>
                </a:lnTo>
                <a:lnTo>
                  <a:pt x="4820625" y="2188691"/>
                </a:lnTo>
                <a:lnTo>
                  <a:pt x="4821123" y="2188658"/>
                </a:lnTo>
                <a:lnTo>
                  <a:pt x="4821717" y="2200098"/>
                </a:lnTo>
                <a:cubicBezTo>
                  <a:pt x="4821717" y="2205779"/>
                  <a:pt x="4821658" y="2211446"/>
                  <a:pt x="4820346" y="2217074"/>
                </a:cubicBezTo>
                <a:cubicBezTo>
                  <a:pt x="4820389" y="2248409"/>
                  <a:pt x="4817938" y="2279300"/>
                  <a:pt x="4812879" y="2309550"/>
                </a:cubicBezTo>
                <a:lnTo>
                  <a:pt x="4812341" y="2316226"/>
                </a:lnTo>
                <a:cubicBezTo>
                  <a:pt x="4812171" y="2316231"/>
                  <a:pt x="4812003" y="2316236"/>
                  <a:pt x="4811835" y="2316289"/>
                </a:cubicBezTo>
                <a:cubicBezTo>
                  <a:pt x="4761560" y="2669154"/>
                  <a:pt x="4480521" y="2949931"/>
                  <a:pt x="4121670" y="3009330"/>
                </a:cubicBezTo>
                <a:lnTo>
                  <a:pt x="4121554" y="3010478"/>
                </a:lnTo>
                <a:cubicBezTo>
                  <a:pt x="4116243" y="3011489"/>
                  <a:pt x="4110914" y="3012437"/>
                  <a:pt x="4105337" y="3012018"/>
                </a:cubicBezTo>
                <a:cubicBezTo>
                  <a:pt x="4074165" y="3017572"/>
                  <a:pt x="4042285" y="3020553"/>
                  <a:pt x="4009911" y="3021080"/>
                </a:cubicBezTo>
                <a:lnTo>
                  <a:pt x="3992792" y="3022706"/>
                </a:lnTo>
                <a:lnTo>
                  <a:pt x="3992766" y="3022211"/>
                </a:lnTo>
                <a:lnTo>
                  <a:pt x="3992267" y="3022244"/>
                </a:lnTo>
                <a:cubicBezTo>
                  <a:pt x="3991701" y="3018442"/>
                  <a:pt x="3991674" y="3014626"/>
                  <a:pt x="3991674" y="3010804"/>
                </a:cubicBezTo>
                <a:close/>
                <a:moveTo>
                  <a:pt x="3991674" y="3058630"/>
                </a:moveTo>
                <a:lnTo>
                  <a:pt x="3992268" y="3047280"/>
                </a:lnTo>
                <a:lnTo>
                  <a:pt x="3992766" y="3047312"/>
                </a:lnTo>
                <a:lnTo>
                  <a:pt x="3992792" y="3046822"/>
                </a:lnTo>
                <a:lnTo>
                  <a:pt x="4009880" y="3048432"/>
                </a:lnTo>
                <a:cubicBezTo>
                  <a:pt x="4042265" y="3048955"/>
                  <a:pt x="4074158" y="3051913"/>
                  <a:pt x="4105341" y="3057426"/>
                </a:cubicBezTo>
                <a:cubicBezTo>
                  <a:pt x="4110917" y="3057010"/>
                  <a:pt x="4116245" y="3057951"/>
                  <a:pt x="4121554" y="3058953"/>
                </a:cubicBezTo>
                <a:lnTo>
                  <a:pt x="4121671" y="3060092"/>
                </a:lnTo>
                <a:cubicBezTo>
                  <a:pt x="4480521" y="3119024"/>
                  <a:pt x="4761560" y="3397595"/>
                  <a:pt x="4811836" y="3747690"/>
                </a:cubicBezTo>
                <a:cubicBezTo>
                  <a:pt x="4812004" y="3747743"/>
                  <a:pt x="4812173" y="3747748"/>
                  <a:pt x="4812342" y="3747753"/>
                </a:cubicBezTo>
                <a:lnTo>
                  <a:pt x="4812882" y="3754390"/>
                </a:lnTo>
                <a:cubicBezTo>
                  <a:pt x="4817939" y="3784397"/>
                  <a:pt x="4820389" y="3815039"/>
                  <a:pt x="4820346" y="3846121"/>
                </a:cubicBezTo>
                <a:cubicBezTo>
                  <a:pt x="4821658" y="3851707"/>
                  <a:pt x="4821717" y="3857331"/>
                  <a:pt x="4821717" y="3862969"/>
                </a:cubicBezTo>
                <a:cubicBezTo>
                  <a:pt x="4821717" y="3866761"/>
                  <a:pt x="4821690" y="3870547"/>
                  <a:pt x="4821124" y="3874319"/>
                </a:cubicBezTo>
                <a:lnTo>
                  <a:pt x="4820625" y="3874286"/>
                </a:lnTo>
                <a:lnTo>
                  <a:pt x="4820599" y="3874777"/>
                </a:lnTo>
                <a:lnTo>
                  <a:pt x="4803481" y="3873164"/>
                </a:lnTo>
                <a:cubicBezTo>
                  <a:pt x="4771106" y="3872641"/>
                  <a:pt x="4739226" y="3869683"/>
                  <a:pt x="4708054" y="3864173"/>
                </a:cubicBezTo>
                <a:cubicBezTo>
                  <a:pt x="4702477" y="3864589"/>
                  <a:pt x="4697148" y="3863648"/>
                  <a:pt x="4691837" y="3862645"/>
                </a:cubicBezTo>
                <a:lnTo>
                  <a:pt x="4691721" y="3861506"/>
                </a:lnTo>
                <a:cubicBezTo>
                  <a:pt x="4332870" y="3802574"/>
                  <a:pt x="4051831" y="3524002"/>
                  <a:pt x="4001556" y="3173908"/>
                </a:cubicBezTo>
                <a:cubicBezTo>
                  <a:pt x="4001388" y="3173856"/>
                  <a:pt x="4001220" y="3173851"/>
                  <a:pt x="4001050" y="3173846"/>
                </a:cubicBezTo>
                <a:lnTo>
                  <a:pt x="4000512" y="3167222"/>
                </a:lnTo>
                <a:cubicBezTo>
                  <a:pt x="3995453" y="3137210"/>
                  <a:pt x="3993003" y="3106561"/>
                  <a:pt x="3993045" y="3075472"/>
                </a:cubicBezTo>
                <a:cubicBezTo>
                  <a:pt x="3991733" y="3069889"/>
                  <a:pt x="3991674" y="3064266"/>
                  <a:pt x="3991674" y="3058630"/>
                </a:cubicBezTo>
                <a:close/>
                <a:moveTo>
                  <a:pt x="3293448" y="636203"/>
                </a:moveTo>
                <a:cubicBezTo>
                  <a:pt x="3346724" y="907109"/>
                  <a:pt x="3561567" y="1121906"/>
                  <a:pt x="3836757" y="1181049"/>
                </a:cubicBezTo>
                <a:cubicBezTo>
                  <a:pt x="3783482" y="910143"/>
                  <a:pt x="3568638" y="695346"/>
                  <a:pt x="3293448" y="636203"/>
                </a:cubicBezTo>
                <a:close/>
                <a:moveTo>
                  <a:pt x="3293448" y="2333028"/>
                </a:moveTo>
                <a:cubicBezTo>
                  <a:pt x="3346724" y="2603934"/>
                  <a:pt x="3561567" y="2818731"/>
                  <a:pt x="3836757" y="2877874"/>
                </a:cubicBezTo>
                <a:cubicBezTo>
                  <a:pt x="3783482" y="2606968"/>
                  <a:pt x="3568638" y="2392171"/>
                  <a:pt x="3293448" y="2333028"/>
                </a:cubicBezTo>
                <a:close/>
                <a:moveTo>
                  <a:pt x="3293446" y="2034258"/>
                </a:moveTo>
                <a:cubicBezTo>
                  <a:pt x="3568636" y="1975579"/>
                  <a:pt x="3783479" y="1762469"/>
                  <a:pt x="3836755" y="1493690"/>
                </a:cubicBezTo>
                <a:cubicBezTo>
                  <a:pt x="3561565" y="1552369"/>
                  <a:pt x="3346721" y="1765479"/>
                  <a:pt x="3293446" y="2034258"/>
                </a:cubicBezTo>
                <a:close/>
                <a:moveTo>
                  <a:pt x="3293446" y="3731083"/>
                </a:moveTo>
                <a:cubicBezTo>
                  <a:pt x="3568636" y="3672404"/>
                  <a:pt x="3783479" y="3459294"/>
                  <a:pt x="3836755" y="3190516"/>
                </a:cubicBezTo>
                <a:cubicBezTo>
                  <a:pt x="3561565" y="3249194"/>
                  <a:pt x="3346721" y="3462304"/>
                  <a:pt x="3293446" y="3731083"/>
                </a:cubicBezTo>
                <a:close/>
                <a:moveTo>
                  <a:pt x="3150081" y="503273"/>
                </a:moveTo>
                <a:lnTo>
                  <a:pt x="3150675" y="491833"/>
                </a:lnTo>
                <a:lnTo>
                  <a:pt x="3151173" y="491866"/>
                </a:lnTo>
                <a:lnTo>
                  <a:pt x="3151199" y="491372"/>
                </a:lnTo>
                <a:lnTo>
                  <a:pt x="3168287" y="492995"/>
                </a:lnTo>
                <a:cubicBezTo>
                  <a:pt x="3200672" y="493522"/>
                  <a:pt x="3232565" y="496503"/>
                  <a:pt x="3263748" y="502060"/>
                </a:cubicBezTo>
                <a:cubicBezTo>
                  <a:pt x="3269324" y="501641"/>
                  <a:pt x="3274652" y="502589"/>
                  <a:pt x="3279961" y="503599"/>
                </a:cubicBezTo>
                <a:lnTo>
                  <a:pt x="3280078" y="504747"/>
                </a:lnTo>
                <a:cubicBezTo>
                  <a:pt x="3638928" y="564145"/>
                  <a:pt x="3919967" y="844922"/>
                  <a:pt x="3970244" y="1197788"/>
                </a:cubicBezTo>
                <a:cubicBezTo>
                  <a:pt x="3970411" y="1197841"/>
                  <a:pt x="3970581" y="1197846"/>
                  <a:pt x="3970749" y="1197851"/>
                </a:cubicBezTo>
                <a:lnTo>
                  <a:pt x="3971290" y="1204541"/>
                </a:lnTo>
                <a:cubicBezTo>
                  <a:pt x="3976346" y="1234785"/>
                  <a:pt x="3978796" y="1265670"/>
                  <a:pt x="3978754" y="1296998"/>
                </a:cubicBezTo>
                <a:cubicBezTo>
                  <a:pt x="3980066" y="1302628"/>
                  <a:pt x="3980124" y="1308297"/>
                  <a:pt x="3980124" y="1313979"/>
                </a:cubicBezTo>
                <a:cubicBezTo>
                  <a:pt x="3980124" y="1317801"/>
                  <a:pt x="3980097" y="1321617"/>
                  <a:pt x="3979531" y="1325419"/>
                </a:cubicBezTo>
                <a:lnTo>
                  <a:pt x="3979032" y="1325386"/>
                </a:lnTo>
                <a:lnTo>
                  <a:pt x="3979006" y="1325881"/>
                </a:lnTo>
                <a:lnTo>
                  <a:pt x="3961888" y="1324255"/>
                </a:lnTo>
                <a:cubicBezTo>
                  <a:pt x="3929514" y="1323728"/>
                  <a:pt x="3897633" y="1320747"/>
                  <a:pt x="3866461" y="1315193"/>
                </a:cubicBezTo>
                <a:cubicBezTo>
                  <a:pt x="3860884" y="1315612"/>
                  <a:pt x="3855555" y="1314664"/>
                  <a:pt x="3850245" y="1313653"/>
                </a:cubicBezTo>
                <a:lnTo>
                  <a:pt x="3850129" y="1312505"/>
                </a:lnTo>
                <a:cubicBezTo>
                  <a:pt x="3491277" y="1253106"/>
                  <a:pt x="3210238" y="972329"/>
                  <a:pt x="3159963" y="619464"/>
                </a:cubicBezTo>
                <a:cubicBezTo>
                  <a:pt x="3159795" y="619411"/>
                  <a:pt x="3159627" y="619406"/>
                  <a:pt x="3159457" y="619401"/>
                </a:cubicBezTo>
                <a:lnTo>
                  <a:pt x="3158919" y="612725"/>
                </a:lnTo>
                <a:cubicBezTo>
                  <a:pt x="3153860" y="582475"/>
                  <a:pt x="3151410" y="551584"/>
                  <a:pt x="3151452" y="520249"/>
                </a:cubicBezTo>
                <a:cubicBezTo>
                  <a:pt x="3150140" y="514621"/>
                  <a:pt x="3150081" y="508954"/>
                  <a:pt x="3150081" y="503273"/>
                </a:cubicBezTo>
                <a:close/>
                <a:moveTo>
                  <a:pt x="3150081" y="2200098"/>
                </a:moveTo>
                <a:lnTo>
                  <a:pt x="3150675" y="2188658"/>
                </a:lnTo>
                <a:lnTo>
                  <a:pt x="3151173" y="2188691"/>
                </a:lnTo>
                <a:lnTo>
                  <a:pt x="3151199" y="2188197"/>
                </a:lnTo>
                <a:lnTo>
                  <a:pt x="3168287" y="2189820"/>
                </a:lnTo>
                <a:cubicBezTo>
                  <a:pt x="3200672" y="2190347"/>
                  <a:pt x="3232565" y="2193328"/>
                  <a:pt x="3263748" y="2198885"/>
                </a:cubicBezTo>
                <a:cubicBezTo>
                  <a:pt x="3269324" y="2198466"/>
                  <a:pt x="3274652" y="2199414"/>
                  <a:pt x="3279961" y="2200424"/>
                </a:cubicBezTo>
                <a:lnTo>
                  <a:pt x="3280078" y="2201572"/>
                </a:lnTo>
                <a:cubicBezTo>
                  <a:pt x="3638928" y="2260970"/>
                  <a:pt x="3919967" y="2541747"/>
                  <a:pt x="3970244" y="2894613"/>
                </a:cubicBezTo>
                <a:cubicBezTo>
                  <a:pt x="3970411" y="2894666"/>
                  <a:pt x="3970581" y="2894671"/>
                  <a:pt x="3970749" y="2894676"/>
                </a:cubicBezTo>
                <a:lnTo>
                  <a:pt x="3971290" y="2901366"/>
                </a:lnTo>
                <a:cubicBezTo>
                  <a:pt x="3976346" y="2931610"/>
                  <a:pt x="3978796" y="2962495"/>
                  <a:pt x="3978754" y="2993823"/>
                </a:cubicBezTo>
                <a:cubicBezTo>
                  <a:pt x="3980066" y="2999453"/>
                  <a:pt x="3980124" y="3005122"/>
                  <a:pt x="3980124" y="3010804"/>
                </a:cubicBezTo>
                <a:cubicBezTo>
                  <a:pt x="3980124" y="3014626"/>
                  <a:pt x="3980097" y="3018442"/>
                  <a:pt x="3979531" y="3022244"/>
                </a:cubicBezTo>
                <a:lnTo>
                  <a:pt x="3979032" y="3022211"/>
                </a:lnTo>
                <a:lnTo>
                  <a:pt x="3979006" y="3022706"/>
                </a:lnTo>
                <a:lnTo>
                  <a:pt x="3961888" y="3021080"/>
                </a:lnTo>
                <a:cubicBezTo>
                  <a:pt x="3929514" y="3020553"/>
                  <a:pt x="3897633" y="3017572"/>
                  <a:pt x="3866461" y="3012018"/>
                </a:cubicBezTo>
                <a:cubicBezTo>
                  <a:pt x="3860884" y="3012437"/>
                  <a:pt x="3855555" y="3011489"/>
                  <a:pt x="3850245" y="3010478"/>
                </a:cubicBezTo>
                <a:lnTo>
                  <a:pt x="3850129" y="3009330"/>
                </a:lnTo>
                <a:cubicBezTo>
                  <a:pt x="3491277" y="2949931"/>
                  <a:pt x="3210238" y="2669154"/>
                  <a:pt x="3159963" y="2316289"/>
                </a:cubicBezTo>
                <a:cubicBezTo>
                  <a:pt x="3159795" y="2316236"/>
                  <a:pt x="3159627" y="2316231"/>
                  <a:pt x="3159457" y="2316226"/>
                </a:cubicBezTo>
                <a:lnTo>
                  <a:pt x="3158919" y="2309550"/>
                </a:lnTo>
                <a:cubicBezTo>
                  <a:pt x="3153860" y="2279300"/>
                  <a:pt x="3151410" y="2248409"/>
                  <a:pt x="3151452" y="2217074"/>
                </a:cubicBezTo>
                <a:cubicBezTo>
                  <a:pt x="3150140" y="2211446"/>
                  <a:pt x="3150081" y="2205779"/>
                  <a:pt x="3150081" y="2200098"/>
                </a:cubicBezTo>
                <a:close/>
                <a:moveTo>
                  <a:pt x="3150081" y="3896923"/>
                </a:moveTo>
                <a:lnTo>
                  <a:pt x="3150675" y="3885483"/>
                </a:lnTo>
                <a:lnTo>
                  <a:pt x="3151173" y="3885516"/>
                </a:lnTo>
                <a:lnTo>
                  <a:pt x="3151199" y="3885022"/>
                </a:lnTo>
                <a:lnTo>
                  <a:pt x="3168287" y="3886645"/>
                </a:lnTo>
                <a:cubicBezTo>
                  <a:pt x="3200672" y="3887172"/>
                  <a:pt x="3232565" y="3890153"/>
                  <a:pt x="3263748" y="3895710"/>
                </a:cubicBezTo>
                <a:cubicBezTo>
                  <a:pt x="3269324" y="3895291"/>
                  <a:pt x="3274652" y="3896239"/>
                  <a:pt x="3279961" y="3897249"/>
                </a:cubicBezTo>
                <a:lnTo>
                  <a:pt x="3280078" y="3898397"/>
                </a:lnTo>
                <a:cubicBezTo>
                  <a:pt x="3514137" y="3937139"/>
                  <a:pt x="3715094" y="4070062"/>
                  <a:pt x="3840331" y="4255797"/>
                </a:cubicBezTo>
                <a:lnTo>
                  <a:pt x="3868775" y="4305008"/>
                </a:lnTo>
                <a:lnTo>
                  <a:pt x="3717725" y="4305008"/>
                </a:lnTo>
                <a:lnTo>
                  <a:pt x="3665602" y="4241205"/>
                </a:lnTo>
                <a:cubicBezTo>
                  <a:pt x="3568906" y="4136681"/>
                  <a:pt x="3439699" y="4061285"/>
                  <a:pt x="3293448" y="4029853"/>
                </a:cubicBezTo>
                <a:cubicBezTo>
                  <a:pt x="3310695" y="4117553"/>
                  <a:pt x="3344874" y="4199373"/>
                  <a:pt x="3392629" y="4271827"/>
                </a:cubicBezTo>
                <a:lnTo>
                  <a:pt x="3419311" y="4305008"/>
                </a:lnTo>
                <a:lnTo>
                  <a:pt x="3265201" y="4305008"/>
                </a:lnTo>
                <a:lnTo>
                  <a:pt x="3235080" y="4254710"/>
                </a:lnTo>
                <a:cubicBezTo>
                  <a:pt x="3197877" y="4179889"/>
                  <a:pt x="3172145" y="4098618"/>
                  <a:pt x="3159963" y="4013114"/>
                </a:cubicBezTo>
                <a:cubicBezTo>
                  <a:pt x="3159795" y="4013061"/>
                  <a:pt x="3159627" y="4013056"/>
                  <a:pt x="3159457" y="4013051"/>
                </a:cubicBezTo>
                <a:lnTo>
                  <a:pt x="3158919" y="4006375"/>
                </a:lnTo>
                <a:cubicBezTo>
                  <a:pt x="3153860" y="3976125"/>
                  <a:pt x="3151410" y="3945234"/>
                  <a:pt x="3151452" y="3913899"/>
                </a:cubicBezTo>
                <a:cubicBezTo>
                  <a:pt x="3150140" y="3908271"/>
                  <a:pt x="3150081" y="3902604"/>
                  <a:pt x="3150081" y="3896923"/>
                </a:cubicBezTo>
                <a:close/>
                <a:moveTo>
                  <a:pt x="3150079" y="469318"/>
                </a:moveTo>
                <a:cubicBezTo>
                  <a:pt x="3150079" y="463681"/>
                  <a:pt x="3150138" y="458057"/>
                  <a:pt x="3151450" y="452471"/>
                </a:cubicBezTo>
                <a:cubicBezTo>
                  <a:pt x="3151408" y="421389"/>
                  <a:pt x="3153857" y="390746"/>
                  <a:pt x="3158914" y="360740"/>
                </a:cubicBezTo>
                <a:lnTo>
                  <a:pt x="3159454" y="354103"/>
                </a:lnTo>
                <a:cubicBezTo>
                  <a:pt x="3159623" y="354098"/>
                  <a:pt x="3159792" y="354093"/>
                  <a:pt x="3159960" y="354040"/>
                </a:cubicBezTo>
                <a:cubicBezTo>
                  <a:pt x="3173111" y="262463"/>
                  <a:pt x="3202052" y="175780"/>
                  <a:pt x="3244173" y="96778"/>
                </a:cubicBezTo>
                <a:lnTo>
                  <a:pt x="3306807" y="0"/>
                </a:lnTo>
                <a:lnTo>
                  <a:pt x="3475182" y="0"/>
                </a:lnTo>
                <a:lnTo>
                  <a:pt x="3406954" y="76659"/>
                </a:lnTo>
                <a:cubicBezTo>
                  <a:pt x="3351687" y="153496"/>
                  <a:pt x="3312372" y="241952"/>
                  <a:pt x="3293446" y="337433"/>
                </a:cubicBezTo>
                <a:cubicBezTo>
                  <a:pt x="3476486" y="298404"/>
                  <a:pt x="3632827" y="191052"/>
                  <a:pt x="3732420" y="44350"/>
                </a:cubicBezTo>
                <a:lnTo>
                  <a:pt x="3754649" y="0"/>
                </a:lnTo>
                <a:lnTo>
                  <a:pt x="3903287" y="0"/>
                </a:lnTo>
                <a:lnTo>
                  <a:pt x="3851448" y="95636"/>
                </a:lnTo>
                <a:cubicBezTo>
                  <a:pt x="3727674" y="289169"/>
                  <a:pt x="3521481" y="428211"/>
                  <a:pt x="3280075" y="467856"/>
                </a:cubicBezTo>
                <a:lnTo>
                  <a:pt x="3279959" y="468995"/>
                </a:lnTo>
                <a:cubicBezTo>
                  <a:pt x="3274648" y="469998"/>
                  <a:pt x="3269319" y="470939"/>
                  <a:pt x="3263742" y="470523"/>
                </a:cubicBezTo>
                <a:cubicBezTo>
                  <a:pt x="3232570" y="476033"/>
                  <a:pt x="3200690" y="478991"/>
                  <a:pt x="3168316" y="479514"/>
                </a:cubicBezTo>
                <a:lnTo>
                  <a:pt x="3151197" y="481127"/>
                </a:lnTo>
                <a:lnTo>
                  <a:pt x="3151171" y="480636"/>
                </a:lnTo>
                <a:lnTo>
                  <a:pt x="3150672" y="480669"/>
                </a:lnTo>
                <a:cubicBezTo>
                  <a:pt x="3150106" y="476896"/>
                  <a:pt x="3150079" y="473110"/>
                  <a:pt x="3150079" y="469318"/>
                </a:cubicBezTo>
                <a:close/>
                <a:moveTo>
                  <a:pt x="3150079" y="2166144"/>
                </a:moveTo>
                <a:cubicBezTo>
                  <a:pt x="3150079" y="2160506"/>
                  <a:pt x="3150138" y="2154882"/>
                  <a:pt x="3151450" y="2149296"/>
                </a:cubicBezTo>
                <a:cubicBezTo>
                  <a:pt x="3151408" y="2118214"/>
                  <a:pt x="3153857" y="2087572"/>
                  <a:pt x="3158914" y="2057565"/>
                </a:cubicBezTo>
                <a:lnTo>
                  <a:pt x="3159454" y="2050928"/>
                </a:lnTo>
                <a:cubicBezTo>
                  <a:pt x="3159623" y="2050923"/>
                  <a:pt x="3159792" y="2050918"/>
                  <a:pt x="3159960" y="2050865"/>
                </a:cubicBezTo>
                <a:cubicBezTo>
                  <a:pt x="3210236" y="1700770"/>
                  <a:pt x="3491275" y="1422199"/>
                  <a:pt x="3850126" y="1363267"/>
                </a:cubicBezTo>
                <a:lnTo>
                  <a:pt x="3850243" y="1362128"/>
                </a:lnTo>
                <a:cubicBezTo>
                  <a:pt x="3855551" y="1361126"/>
                  <a:pt x="3860879" y="1360185"/>
                  <a:pt x="3866455" y="1360601"/>
                </a:cubicBezTo>
                <a:cubicBezTo>
                  <a:pt x="3897639" y="1355088"/>
                  <a:pt x="3929531" y="1352130"/>
                  <a:pt x="3961917" y="1351607"/>
                </a:cubicBezTo>
                <a:lnTo>
                  <a:pt x="3979004" y="1349997"/>
                </a:lnTo>
                <a:lnTo>
                  <a:pt x="3979030" y="1350487"/>
                </a:lnTo>
                <a:lnTo>
                  <a:pt x="3979528" y="1350455"/>
                </a:lnTo>
                <a:lnTo>
                  <a:pt x="3980122" y="1361805"/>
                </a:lnTo>
                <a:cubicBezTo>
                  <a:pt x="3980122" y="1367441"/>
                  <a:pt x="3980064" y="1373063"/>
                  <a:pt x="3978752" y="1378647"/>
                </a:cubicBezTo>
                <a:cubicBezTo>
                  <a:pt x="3978794" y="1409736"/>
                  <a:pt x="3976343" y="1440385"/>
                  <a:pt x="3971285" y="1470397"/>
                </a:cubicBezTo>
                <a:lnTo>
                  <a:pt x="3970746" y="1477021"/>
                </a:lnTo>
                <a:cubicBezTo>
                  <a:pt x="3970577" y="1477026"/>
                  <a:pt x="3970408" y="1477030"/>
                  <a:pt x="3970241" y="1477083"/>
                </a:cubicBezTo>
                <a:cubicBezTo>
                  <a:pt x="3919965" y="1827177"/>
                  <a:pt x="3638926" y="2105749"/>
                  <a:pt x="3280075" y="2164681"/>
                </a:cubicBezTo>
                <a:lnTo>
                  <a:pt x="3279959" y="2165820"/>
                </a:lnTo>
                <a:cubicBezTo>
                  <a:pt x="3274648" y="2166823"/>
                  <a:pt x="3269319" y="2167764"/>
                  <a:pt x="3263742" y="2167348"/>
                </a:cubicBezTo>
                <a:cubicBezTo>
                  <a:pt x="3232570" y="2172858"/>
                  <a:pt x="3200690" y="2175816"/>
                  <a:pt x="3168316" y="2176339"/>
                </a:cubicBezTo>
                <a:lnTo>
                  <a:pt x="3151197" y="2177952"/>
                </a:lnTo>
                <a:lnTo>
                  <a:pt x="3151171" y="2177461"/>
                </a:lnTo>
                <a:lnTo>
                  <a:pt x="3150672" y="2177494"/>
                </a:lnTo>
                <a:cubicBezTo>
                  <a:pt x="3150106" y="2173722"/>
                  <a:pt x="3150079" y="2169936"/>
                  <a:pt x="3150079" y="2166144"/>
                </a:cubicBezTo>
                <a:close/>
                <a:moveTo>
                  <a:pt x="3150079" y="3862969"/>
                </a:moveTo>
                <a:cubicBezTo>
                  <a:pt x="3150079" y="3857331"/>
                  <a:pt x="3150138" y="3851707"/>
                  <a:pt x="3151450" y="3846121"/>
                </a:cubicBezTo>
                <a:cubicBezTo>
                  <a:pt x="3151408" y="3815039"/>
                  <a:pt x="3153857" y="3784397"/>
                  <a:pt x="3158914" y="3754390"/>
                </a:cubicBezTo>
                <a:lnTo>
                  <a:pt x="3159454" y="3747753"/>
                </a:lnTo>
                <a:cubicBezTo>
                  <a:pt x="3159623" y="3747748"/>
                  <a:pt x="3159792" y="3747743"/>
                  <a:pt x="3159960" y="3747690"/>
                </a:cubicBezTo>
                <a:cubicBezTo>
                  <a:pt x="3210236" y="3397595"/>
                  <a:pt x="3491275" y="3119024"/>
                  <a:pt x="3850126" y="3060092"/>
                </a:cubicBezTo>
                <a:lnTo>
                  <a:pt x="3850243" y="3058953"/>
                </a:lnTo>
                <a:cubicBezTo>
                  <a:pt x="3855551" y="3057951"/>
                  <a:pt x="3860879" y="3057010"/>
                  <a:pt x="3866455" y="3057426"/>
                </a:cubicBezTo>
                <a:cubicBezTo>
                  <a:pt x="3897639" y="3051913"/>
                  <a:pt x="3929531" y="3048955"/>
                  <a:pt x="3961917" y="3048432"/>
                </a:cubicBezTo>
                <a:lnTo>
                  <a:pt x="3979004" y="3046822"/>
                </a:lnTo>
                <a:lnTo>
                  <a:pt x="3979030" y="3047312"/>
                </a:lnTo>
                <a:lnTo>
                  <a:pt x="3979528" y="3047280"/>
                </a:lnTo>
                <a:lnTo>
                  <a:pt x="3980122" y="3058630"/>
                </a:lnTo>
                <a:cubicBezTo>
                  <a:pt x="3980122" y="3064266"/>
                  <a:pt x="3980064" y="3069889"/>
                  <a:pt x="3978752" y="3075472"/>
                </a:cubicBezTo>
                <a:cubicBezTo>
                  <a:pt x="3978794" y="3106561"/>
                  <a:pt x="3976343" y="3137210"/>
                  <a:pt x="3971285" y="3167222"/>
                </a:cubicBezTo>
                <a:lnTo>
                  <a:pt x="3970746" y="3173846"/>
                </a:lnTo>
                <a:cubicBezTo>
                  <a:pt x="3970577" y="3173851"/>
                  <a:pt x="3970408" y="3173856"/>
                  <a:pt x="3970241" y="3173908"/>
                </a:cubicBezTo>
                <a:cubicBezTo>
                  <a:pt x="3919965" y="3524002"/>
                  <a:pt x="3638926" y="3802574"/>
                  <a:pt x="3280075" y="3861506"/>
                </a:cubicBezTo>
                <a:lnTo>
                  <a:pt x="3279959" y="3862645"/>
                </a:lnTo>
                <a:cubicBezTo>
                  <a:pt x="3274648" y="3863648"/>
                  <a:pt x="3269319" y="3864589"/>
                  <a:pt x="3263742" y="3864173"/>
                </a:cubicBezTo>
                <a:cubicBezTo>
                  <a:pt x="3232570" y="3869683"/>
                  <a:pt x="3200690" y="3872641"/>
                  <a:pt x="3168316" y="3873164"/>
                </a:cubicBezTo>
                <a:lnTo>
                  <a:pt x="3151197" y="3874777"/>
                </a:lnTo>
                <a:lnTo>
                  <a:pt x="3151171" y="3874286"/>
                </a:lnTo>
                <a:lnTo>
                  <a:pt x="3150672" y="3874319"/>
                </a:lnTo>
                <a:cubicBezTo>
                  <a:pt x="3150106" y="3870547"/>
                  <a:pt x="3150079" y="3866761"/>
                  <a:pt x="3150079" y="3862969"/>
                </a:cubicBezTo>
                <a:close/>
                <a:moveTo>
                  <a:pt x="2442890" y="1181049"/>
                </a:moveTo>
                <a:cubicBezTo>
                  <a:pt x="2718080" y="1121906"/>
                  <a:pt x="2932923" y="907109"/>
                  <a:pt x="2986199" y="636203"/>
                </a:cubicBezTo>
                <a:cubicBezTo>
                  <a:pt x="2711009" y="695346"/>
                  <a:pt x="2496165" y="910143"/>
                  <a:pt x="2442890" y="1181049"/>
                </a:cubicBezTo>
                <a:close/>
                <a:moveTo>
                  <a:pt x="2442890" y="1493690"/>
                </a:moveTo>
                <a:cubicBezTo>
                  <a:pt x="2496166" y="1762469"/>
                  <a:pt x="2711009" y="1975579"/>
                  <a:pt x="2986199" y="2034258"/>
                </a:cubicBezTo>
                <a:cubicBezTo>
                  <a:pt x="2932924" y="1765479"/>
                  <a:pt x="2718080" y="1552369"/>
                  <a:pt x="2442890" y="1493690"/>
                </a:cubicBezTo>
                <a:close/>
                <a:moveTo>
                  <a:pt x="2442890" y="2877874"/>
                </a:moveTo>
                <a:cubicBezTo>
                  <a:pt x="2718080" y="2818731"/>
                  <a:pt x="2932923" y="2603934"/>
                  <a:pt x="2986199" y="2333028"/>
                </a:cubicBezTo>
                <a:cubicBezTo>
                  <a:pt x="2711009" y="2392171"/>
                  <a:pt x="2496165" y="2606968"/>
                  <a:pt x="2442890" y="2877874"/>
                </a:cubicBezTo>
                <a:close/>
                <a:moveTo>
                  <a:pt x="2442890" y="3190516"/>
                </a:moveTo>
                <a:cubicBezTo>
                  <a:pt x="2496166" y="3459294"/>
                  <a:pt x="2711009" y="3672404"/>
                  <a:pt x="2986199" y="3731083"/>
                </a:cubicBezTo>
                <a:cubicBezTo>
                  <a:pt x="2932924" y="3462304"/>
                  <a:pt x="2718080" y="3249194"/>
                  <a:pt x="2442890" y="3190516"/>
                </a:cubicBezTo>
                <a:close/>
                <a:moveTo>
                  <a:pt x="2410871" y="4305008"/>
                </a:moveTo>
                <a:lnTo>
                  <a:pt x="2439316" y="4255797"/>
                </a:lnTo>
                <a:cubicBezTo>
                  <a:pt x="2564553" y="4070062"/>
                  <a:pt x="2765510" y="3937139"/>
                  <a:pt x="2999569" y="3898397"/>
                </a:cubicBezTo>
                <a:lnTo>
                  <a:pt x="2999686" y="3897249"/>
                </a:lnTo>
                <a:cubicBezTo>
                  <a:pt x="3004995" y="3896239"/>
                  <a:pt x="3010323" y="3895291"/>
                  <a:pt x="3015899" y="3895710"/>
                </a:cubicBezTo>
                <a:cubicBezTo>
                  <a:pt x="3047082" y="3890153"/>
                  <a:pt x="3078975" y="3887172"/>
                  <a:pt x="3111360" y="3886645"/>
                </a:cubicBezTo>
                <a:lnTo>
                  <a:pt x="3128448" y="3885022"/>
                </a:lnTo>
                <a:lnTo>
                  <a:pt x="3128474" y="3885516"/>
                </a:lnTo>
                <a:lnTo>
                  <a:pt x="3128972" y="3885483"/>
                </a:lnTo>
                <a:lnTo>
                  <a:pt x="3129566" y="3896923"/>
                </a:lnTo>
                <a:cubicBezTo>
                  <a:pt x="3129566" y="3902604"/>
                  <a:pt x="3129507" y="3908271"/>
                  <a:pt x="3128195" y="3913899"/>
                </a:cubicBezTo>
                <a:cubicBezTo>
                  <a:pt x="3128237" y="3945234"/>
                  <a:pt x="3125787" y="3976125"/>
                  <a:pt x="3120728" y="4006375"/>
                </a:cubicBezTo>
                <a:lnTo>
                  <a:pt x="3120190" y="4013051"/>
                </a:lnTo>
                <a:cubicBezTo>
                  <a:pt x="3120020" y="4013056"/>
                  <a:pt x="3119852" y="4013061"/>
                  <a:pt x="3119684" y="4013114"/>
                </a:cubicBezTo>
                <a:cubicBezTo>
                  <a:pt x="3107502" y="4098618"/>
                  <a:pt x="3081770" y="4179889"/>
                  <a:pt x="3044567" y="4254710"/>
                </a:cubicBezTo>
                <a:lnTo>
                  <a:pt x="3014445" y="4305008"/>
                </a:lnTo>
                <a:lnTo>
                  <a:pt x="2860336" y="4305008"/>
                </a:lnTo>
                <a:lnTo>
                  <a:pt x="2887018" y="4271827"/>
                </a:lnTo>
                <a:cubicBezTo>
                  <a:pt x="2934773" y="4199373"/>
                  <a:pt x="2968952" y="4117553"/>
                  <a:pt x="2986199" y="4029853"/>
                </a:cubicBezTo>
                <a:cubicBezTo>
                  <a:pt x="2839947" y="4061285"/>
                  <a:pt x="2710740" y="4136681"/>
                  <a:pt x="2614045" y="4241205"/>
                </a:cubicBezTo>
                <a:lnTo>
                  <a:pt x="2561922" y="4305008"/>
                </a:lnTo>
                <a:close/>
                <a:moveTo>
                  <a:pt x="2376360" y="0"/>
                </a:moveTo>
                <a:lnTo>
                  <a:pt x="2524998" y="0"/>
                </a:lnTo>
                <a:lnTo>
                  <a:pt x="2547226" y="44350"/>
                </a:lnTo>
                <a:cubicBezTo>
                  <a:pt x="2646819" y="191052"/>
                  <a:pt x="2803160" y="298404"/>
                  <a:pt x="2986199" y="337433"/>
                </a:cubicBezTo>
                <a:cubicBezTo>
                  <a:pt x="2967274" y="241952"/>
                  <a:pt x="2927959" y="153496"/>
                  <a:pt x="2872691" y="76659"/>
                </a:cubicBezTo>
                <a:lnTo>
                  <a:pt x="2804464" y="0"/>
                </a:lnTo>
                <a:lnTo>
                  <a:pt x="2972839" y="0"/>
                </a:lnTo>
                <a:lnTo>
                  <a:pt x="3035473" y="96778"/>
                </a:lnTo>
                <a:cubicBezTo>
                  <a:pt x="3077594" y="175780"/>
                  <a:pt x="3106535" y="262463"/>
                  <a:pt x="3119686" y="354040"/>
                </a:cubicBezTo>
                <a:cubicBezTo>
                  <a:pt x="3119853" y="354093"/>
                  <a:pt x="3120023" y="354098"/>
                  <a:pt x="3120191" y="354103"/>
                </a:cubicBezTo>
                <a:lnTo>
                  <a:pt x="3120732" y="360740"/>
                </a:lnTo>
                <a:cubicBezTo>
                  <a:pt x="3125788" y="390746"/>
                  <a:pt x="3128238" y="421389"/>
                  <a:pt x="3128196" y="452471"/>
                </a:cubicBezTo>
                <a:cubicBezTo>
                  <a:pt x="3129508" y="458057"/>
                  <a:pt x="3129566" y="463681"/>
                  <a:pt x="3129566" y="469318"/>
                </a:cubicBezTo>
                <a:cubicBezTo>
                  <a:pt x="3129566" y="473110"/>
                  <a:pt x="3129539" y="476896"/>
                  <a:pt x="3128973" y="480669"/>
                </a:cubicBezTo>
                <a:lnTo>
                  <a:pt x="3128474" y="480636"/>
                </a:lnTo>
                <a:lnTo>
                  <a:pt x="3128448" y="481127"/>
                </a:lnTo>
                <a:lnTo>
                  <a:pt x="3111330" y="479514"/>
                </a:lnTo>
                <a:cubicBezTo>
                  <a:pt x="3078956" y="478991"/>
                  <a:pt x="3047075" y="476033"/>
                  <a:pt x="3015903" y="470523"/>
                </a:cubicBezTo>
                <a:cubicBezTo>
                  <a:pt x="3010326" y="470939"/>
                  <a:pt x="3004997" y="469998"/>
                  <a:pt x="2999687" y="468995"/>
                </a:cubicBezTo>
                <a:lnTo>
                  <a:pt x="2999571" y="467856"/>
                </a:lnTo>
                <a:cubicBezTo>
                  <a:pt x="2758165" y="428211"/>
                  <a:pt x="2551973" y="289169"/>
                  <a:pt x="2428199" y="95636"/>
                </a:cubicBezTo>
                <a:close/>
                <a:moveTo>
                  <a:pt x="2299523" y="1313979"/>
                </a:moveTo>
                <a:cubicBezTo>
                  <a:pt x="2299523" y="1308297"/>
                  <a:pt x="2299582" y="1302628"/>
                  <a:pt x="2300894" y="1296998"/>
                </a:cubicBezTo>
                <a:cubicBezTo>
                  <a:pt x="2300852" y="1265670"/>
                  <a:pt x="2303301" y="1234785"/>
                  <a:pt x="2308358" y="1204541"/>
                </a:cubicBezTo>
                <a:lnTo>
                  <a:pt x="2308898" y="1197851"/>
                </a:lnTo>
                <a:cubicBezTo>
                  <a:pt x="2309067" y="1197846"/>
                  <a:pt x="2309236" y="1197841"/>
                  <a:pt x="2309404" y="1197788"/>
                </a:cubicBezTo>
                <a:cubicBezTo>
                  <a:pt x="2359680" y="844922"/>
                  <a:pt x="2640719" y="564145"/>
                  <a:pt x="2999570" y="504747"/>
                </a:cubicBezTo>
                <a:lnTo>
                  <a:pt x="2999687" y="503599"/>
                </a:lnTo>
                <a:cubicBezTo>
                  <a:pt x="3004995" y="502589"/>
                  <a:pt x="3010323" y="501641"/>
                  <a:pt x="3015899" y="502060"/>
                </a:cubicBezTo>
                <a:cubicBezTo>
                  <a:pt x="3047083" y="496503"/>
                  <a:pt x="3078975" y="493522"/>
                  <a:pt x="3111361" y="492995"/>
                </a:cubicBezTo>
                <a:lnTo>
                  <a:pt x="3128448" y="491372"/>
                </a:lnTo>
                <a:lnTo>
                  <a:pt x="3128474" y="491866"/>
                </a:lnTo>
                <a:lnTo>
                  <a:pt x="3128972" y="491833"/>
                </a:lnTo>
                <a:lnTo>
                  <a:pt x="3129566" y="503273"/>
                </a:lnTo>
                <a:cubicBezTo>
                  <a:pt x="3129566" y="508954"/>
                  <a:pt x="3129508" y="514621"/>
                  <a:pt x="3128196" y="520249"/>
                </a:cubicBezTo>
                <a:cubicBezTo>
                  <a:pt x="3128238" y="551584"/>
                  <a:pt x="3125787" y="582475"/>
                  <a:pt x="3120729" y="612725"/>
                </a:cubicBezTo>
                <a:lnTo>
                  <a:pt x="3120190" y="619401"/>
                </a:lnTo>
                <a:cubicBezTo>
                  <a:pt x="3120021" y="619406"/>
                  <a:pt x="3119852" y="619411"/>
                  <a:pt x="3119685" y="619464"/>
                </a:cubicBezTo>
                <a:cubicBezTo>
                  <a:pt x="3069409" y="972329"/>
                  <a:pt x="2788370" y="1253106"/>
                  <a:pt x="2429519" y="1312505"/>
                </a:cubicBezTo>
                <a:lnTo>
                  <a:pt x="2429403" y="1313653"/>
                </a:lnTo>
                <a:cubicBezTo>
                  <a:pt x="2424092" y="1314664"/>
                  <a:pt x="2418763" y="1315612"/>
                  <a:pt x="2413186" y="1315193"/>
                </a:cubicBezTo>
                <a:cubicBezTo>
                  <a:pt x="2382014" y="1320747"/>
                  <a:pt x="2350134" y="1323728"/>
                  <a:pt x="2317760" y="1324255"/>
                </a:cubicBezTo>
                <a:lnTo>
                  <a:pt x="2300641" y="1325881"/>
                </a:lnTo>
                <a:lnTo>
                  <a:pt x="2300615" y="1325386"/>
                </a:lnTo>
                <a:lnTo>
                  <a:pt x="2300116" y="1325419"/>
                </a:lnTo>
                <a:cubicBezTo>
                  <a:pt x="2299550" y="1321617"/>
                  <a:pt x="2299523" y="1317801"/>
                  <a:pt x="2299523" y="1313979"/>
                </a:cubicBezTo>
                <a:close/>
                <a:moveTo>
                  <a:pt x="2299523" y="1361805"/>
                </a:moveTo>
                <a:lnTo>
                  <a:pt x="2300117" y="1350455"/>
                </a:lnTo>
                <a:lnTo>
                  <a:pt x="2300615" y="1350487"/>
                </a:lnTo>
                <a:lnTo>
                  <a:pt x="2300641" y="1349997"/>
                </a:lnTo>
                <a:lnTo>
                  <a:pt x="2317729" y="1351607"/>
                </a:lnTo>
                <a:cubicBezTo>
                  <a:pt x="2350114" y="1352130"/>
                  <a:pt x="2382007" y="1355088"/>
                  <a:pt x="2413190" y="1360601"/>
                </a:cubicBezTo>
                <a:cubicBezTo>
                  <a:pt x="2418766" y="1360185"/>
                  <a:pt x="2424094" y="1361126"/>
                  <a:pt x="2429403" y="1362128"/>
                </a:cubicBezTo>
                <a:lnTo>
                  <a:pt x="2429520" y="1363267"/>
                </a:lnTo>
                <a:cubicBezTo>
                  <a:pt x="2788370" y="1422199"/>
                  <a:pt x="3069409" y="1700770"/>
                  <a:pt x="3119686" y="2050865"/>
                </a:cubicBezTo>
                <a:cubicBezTo>
                  <a:pt x="3119853" y="2050918"/>
                  <a:pt x="3120023" y="2050923"/>
                  <a:pt x="3120191" y="2050928"/>
                </a:cubicBezTo>
                <a:lnTo>
                  <a:pt x="3120732" y="2057565"/>
                </a:lnTo>
                <a:cubicBezTo>
                  <a:pt x="3125788" y="2087572"/>
                  <a:pt x="3128238" y="2118214"/>
                  <a:pt x="3128196" y="2149296"/>
                </a:cubicBezTo>
                <a:cubicBezTo>
                  <a:pt x="3129508" y="2154882"/>
                  <a:pt x="3129566" y="2160506"/>
                  <a:pt x="3129566" y="2166144"/>
                </a:cubicBezTo>
                <a:cubicBezTo>
                  <a:pt x="3129566" y="2169936"/>
                  <a:pt x="3129539" y="2173722"/>
                  <a:pt x="3128973" y="2177494"/>
                </a:cubicBezTo>
                <a:lnTo>
                  <a:pt x="3128474" y="2177461"/>
                </a:lnTo>
                <a:lnTo>
                  <a:pt x="3128448" y="2177952"/>
                </a:lnTo>
                <a:lnTo>
                  <a:pt x="3111330" y="2176339"/>
                </a:lnTo>
                <a:cubicBezTo>
                  <a:pt x="3078956" y="2175816"/>
                  <a:pt x="3047075" y="2172858"/>
                  <a:pt x="3015903" y="2167348"/>
                </a:cubicBezTo>
                <a:cubicBezTo>
                  <a:pt x="3010326" y="2167764"/>
                  <a:pt x="3004997" y="2166823"/>
                  <a:pt x="2999687" y="2165820"/>
                </a:cubicBezTo>
                <a:lnTo>
                  <a:pt x="2999571" y="2164681"/>
                </a:lnTo>
                <a:cubicBezTo>
                  <a:pt x="2640719" y="2105749"/>
                  <a:pt x="2359680" y="1827177"/>
                  <a:pt x="2309405" y="1477083"/>
                </a:cubicBezTo>
                <a:cubicBezTo>
                  <a:pt x="2309237" y="1477030"/>
                  <a:pt x="2309069" y="1477026"/>
                  <a:pt x="2308899" y="1477021"/>
                </a:cubicBezTo>
                <a:lnTo>
                  <a:pt x="2308361" y="1470397"/>
                </a:lnTo>
                <a:cubicBezTo>
                  <a:pt x="2303302" y="1440385"/>
                  <a:pt x="2300852" y="1409736"/>
                  <a:pt x="2300894" y="1378647"/>
                </a:cubicBezTo>
                <a:cubicBezTo>
                  <a:pt x="2299582" y="1373063"/>
                  <a:pt x="2299523" y="1367441"/>
                  <a:pt x="2299523" y="1361805"/>
                </a:cubicBezTo>
                <a:close/>
                <a:moveTo>
                  <a:pt x="2299523" y="3010804"/>
                </a:moveTo>
                <a:cubicBezTo>
                  <a:pt x="2299523" y="3005122"/>
                  <a:pt x="2299582" y="2999453"/>
                  <a:pt x="2300894" y="2993823"/>
                </a:cubicBezTo>
                <a:cubicBezTo>
                  <a:pt x="2300852" y="2962495"/>
                  <a:pt x="2303301" y="2931610"/>
                  <a:pt x="2308358" y="2901366"/>
                </a:cubicBezTo>
                <a:lnTo>
                  <a:pt x="2308898" y="2894676"/>
                </a:lnTo>
                <a:cubicBezTo>
                  <a:pt x="2309067" y="2894671"/>
                  <a:pt x="2309236" y="2894666"/>
                  <a:pt x="2309404" y="2894613"/>
                </a:cubicBezTo>
                <a:cubicBezTo>
                  <a:pt x="2359680" y="2541747"/>
                  <a:pt x="2640719" y="2260970"/>
                  <a:pt x="2999570" y="2201572"/>
                </a:cubicBezTo>
                <a:lnTo>
                  <a:pt x="2999687" y="2200424"/>
                </a:lnTo>
                <a:cubicBezTo>
                  <a:pt x="3004995" y="2199414"/>
                  <a:pt x="3010323" y="2198466"/>
                  <a:pt x="3015899" y="2198885"/>
                </a:cubicBezTo>
                <a:cubicBezTo>
                  <a:pt x="3047083" y="2193328"/>
                  <a:pt x="3078975" y="2190347"/>
                  <a:pt x="3111361" y="2189820"/>
                </a:cubicBezTo>
                <a:lnTo>
                  <a:pt x="3128448" y="2188197"/>
                </a:lnTo>
                <a:lnTo>
                  <a:pt x="3128474" y="2188691"/>
                </a:lnTo>
                <a:lnTo>
                  <a:pt x="3128972" y="2188658"/>
                </a:lnTo>
                <a:lnTo>
                  <a:pt x="3129566" y="2200098"/>
                </a:lnTo>
                <a:cubicBezTo>
                  <a:pt x="3129566" y="2205779"/>
                  <a:pt x="3129508" y="2211446"/>
                  <a:pt x="3128196" y="2217074"/>
                </a:cubicBezTo>
                <a:cubicBezTo>
                  <a:pt x="3128238" y="2248409"/>
                  <a:pt x="3125787" y="2279300"/>
                  <a:pt x="3120729" y="2309550"/>
                </a:cubicBezTo>
                <a:lnTo>
                  <a:pt x="3120190" y="2316226"/>
                </a:lnTo>
                <a:cubicBezTo>
                  <a:pt x="3120021" y="2316231"/>
                  <a:pt x="3119852" y="2316236"/>
                  <a:pt x="3119685" y="2316289"/>
                </a:cubicBezTo>
                <a:cubicBezTo>
                  <a:pt x="3069409" y="2669154"/>
                  <a:pt x="2788370" y="2949931"/>
                  <a:pt x="2429519" y="3009330"/>
                </a:cubicBezTo>
                <a:lnTo>
                  <a:pt x="2429403" y="3010478"/>
                </a:lnTo>
                <a:cubicBezTo>
                  <a:pt x="2424092" y="3011489"/>
                  <a:pt x="2418763" y="3012437"/>
                  <a:pt x="2413186" y="3012018"/>
                </a:cubicBezTo>
                <a:cubicBezTo>
                  <a:pt x="2382014" y="3017572"/>
                  <a:pt x="2350134" y="3020553"/>
                  <a:pt x="2317760" y="3021080"/>
                </a:cubicBezTo>
                <a:lnTo>
                  <a:pt x="2300641" y="3022706"/>
                </a:lnTo>
                <a:lnTo>
                  <a:pt x="2300615" y="3022211"/>
                </a:lnTo>
                <a:lnTo>
                  <a:pt x="2300116" y="3022244"/>
                </a:lnTo>
                <a:cubicBezTo>
                  <a:pt x="2299550" y="3018442"/>
                  <a:pt x="2299523" y="3014626"/>
                  <a:pt x="2299523" y="3010804"/>
                </a:cubicBezTo>
                <a:close/>
                <a:moveTo>
                  <a:pt x="2299523" y="3058630"/>
                </a:moveTo>
                <a:lnTo>
                  <a:pt x="2300117" y="3047280"/>
                </a:lnTo>
                <a:lnTo>
                  <a:pt x="2300615" y="3047312"/>
                </a:lnTo>
                <a:lnTo>
                  <a:pt x="2300641" y="3046822"/>
                </a:lnTo>
                <a:lnTo>
                  <a:pt x="2317729" y="3048432"/>
                </a:lnTo>
                <a:cubicBezTo>
                  <a:pt x="2350114" y="3048955"/>
                  <a:pt x="2382007" y="3051913"/>
                  <a:pt x="2413190" y="3057426"/>
                </a:cubicBezTo>
                <a:cubicBezTo>
                  <a:pt x="2418766" y="3057010"/>
                  <a:pt x="2424094" y="3057951"/>
                  <a:pt x="2429403" y="3058953"/>
                </a:cubicBezTo>
                <a:lnTo>
                  <a:pt x="2429520" y="3060092"/>
                </a:lnTo>
                <a:cubicBezTo>
                  <a:pt x="2788370" y="3119024"/>
                  <a:pt x="3069409" y="3397595"/>
                  <a:pt x="3119686" y="3747690"/>
                </a:cubicBezTo>
                <a:cubicBezTo>
                  <a:pt x="3119853" y="3747743"/>
                  <a:pt x="3120023" y="3747748"/>
                  <a:pt x="3120191" y="3747753"/>
                </a:cubicBezTo>
                <a:lnTo>
                  <a:pt x="3120732" y="3754390"/>
                </a:lnTo>
                <a:cubicBezTo>
                  <a:pt x="3125788" y="3784397"/>
                  <a:pt x="3128238" y="3815039"/>
                  <a:pt x="3128196" y="3846121"/>
                </a:cubicBezTo>
                <a:cubicBezTo>
                  <a:pt x="3129508" y="3851707"/>
                  <a:pt x="3129566" y="3857331"/>
                  <a:pt x="3129566" y="3862969"/>
                </a:cubicBezTo>
                <a:cubicBezTo>
                  <a:pt x="3129566" y="3866761"/>
                  <a:pt x="3129539" y="3870547"/>
                  <a:pt x="3128973" y="3874319"/>
                </a:cubicBezTo>
                <a:lnTo>
                  <a:pt x="3128474" y="3874286"/>
                </a:lnTo>
                <a:lnTo>
                  <a:pt x="3128448" y="3874777"/>
                </a:lnTo>
                <a:lnTo>
                  <a:pt x="3111330" y="3873164"/>
                </a:lnTo>
                <a:cubicBezTo>
                  <a:pt x="3078956" y="3872641"/>
                  <a:pt x="3047075" y="3869683"/>
                  <a:pt x="3015903" y="3864173"/>
                </a:cubicBezTo>
                <a:cubicBezTo>
                  <a:pt x="3010326" y="3864589"/>
                  <a:pt x="3004997" y="3863648"/>
                  <a:pt x="2999687" y="3862645"/>
                </a:cubicBezTo>
                <a:lnTo>
                  <a:pt x="2999571" y="3861506"/>
                </a:lnTo>
                <a:cubicBezTo>
                  <a:pt x="2640719" y="3802574"/>
                  <a:pt x="2359680" y="3524002"/>
                  <a:pt x="2309405" y="3173908"/>
                </a:cubicBezTo>
                <a:cubicBezTo>
                  <a:pt x="2309237" y="3173856"/>
                  <a:pt x="2309069" y="3173851"/>
                  <a:pt x="2308899" y="3173846"/>
                </a:cubicBezTo>
                <a:lnTo>
                  <a:pt x="2308361" y="3167222"/>
                </a:lnTo>
                <a:cubicBezTo>
                  <a:pt x="2303302" y="3137210"/>
                  <a:pt x="2300852" y="3106561"/>
                  <a:pt x="2300894" y="3075472"/>
                </a:cubicBezTo>
                <a:cubicBezTo>
                  <a:pt x="2299582" y="3069889"/>
                  <a:pt x="2299523" y="3064266"/>
                  <a:pt x="2299523" y="3058630"/>
                </a:cubicBezTo>
                <a:close/>
                <a:moveTo>
                  <a:pt x="1601297" y="636203"/>
                </a:moveTo>
                <a:cubicBezTo>
                  <a:pt x="1654573" y="907109"/>
                  <a:pt x="1869416" y="1121906"/>
                  <a:pt x="2144606" y="1181049"/>
                </a:cubicBezTo>
                <a:cubicBezTo>
                  <a:pt x="2091331" y="910143"/>
                  <a:pt x="1876487" y="695346"/>
                  <a:pt x="1601297" y="636203"/>
                </a:cubicBezTo>
                <a:close/>
                <a:moveTo>
                  <a:pt x="1601297" y="2333028"/>
                </a:moveTo>
                <a:cubicBezTo>
                  <a:pt x="1654573" y="2603934"/>
                  <a:pt x="1869416" y="2818731"/>
                  <a:pt x="2144606" y="2877874"/>
                </a:cubicBezTo>
                <a:cubicBezTo>
                  <a:pt x="2091331" y="2606968"/>
                  <a:pt x="1876487" y="2392171"/>
                  <a:pt x="1601297" y="2333028"/>
                </a:cubicBezTo>
                <a:close/>
                <a:moveTo>
                  <a:pt x="1601295" y="2034258"/>
                </a:moveTo>
                <a:cubicBezTo>
                  <a:pt x="1876485" y="1975579"/>
                  <a:pt x="2091328" y="1762469"/>
                  <a:pt x="2144604" y="1493690"/>
                </a:cubicBezTo>
                <a:cubicBezTo>
                  <a:pt x="1869414" y="1552369"/>
                  <a:pt x="1654570" y="1765479"/>
                  <a:pt x="1601295" y="2034258"/>
                </a:cubicBezTo>
                <a:close/>
                <a:moveTo>
                  <a:pt x="1601295" y="3731083"/>
                </a:moveTo>
                <a:cubicBezTo>
                  <a:pt x="1876485" y="3672404"/>
                  <a:pt x="2091328" y="3459294"/>
                  <a:pt x="2144604" y="3190516"/>
                </a:cubicBezTo>
                <a:cubicBezTo>
                  <a:pt x="1869414" y="3249194"/>
                  <a:pt x="1654570" y="3462304"/>
                  <a:pt x="1601295" y="3731083"/>
                </a:cubicBezTo>
                <a:close/>
                <a:moveTo>
                  <a:pt x="1457930" y="503273"/>
                </a:moveTo>
                <a:lnTo>
                  <a:pt x="1458524" y="491833"/>
                </a:lnTo>
                <a:lnTo>
                  <a:pt x="1459022" y="491866"/>
                </a:lnTo>
                <a:lnTo>
                  <a:pt x="1459048" y="491372"/>
                </a:lnTo>
                <a:lnTo>
                  <a:pt x="1476135" y="492995"/>
                </a:lnTo>
                <a:cubicBezTo>
                  <a:pt x="1508521" y="493522"/>
                  <a:pt x="1540413" y="496503"/>
                  <a:pt x="1571597" y="502060"/>
                </a:cubicBezTo>
                <a:cubicBezTo>
                  <a:pt x="1577173" y="501641"/>
                  <a:pt x="1582501" y="502589"/>
                  <a:pt x="1587809" y="503599"/>
                </a:cubicBezTo>
                <a:lnTo>
                  <a:pt x="1587926" y="504747"/>
                </a:lnTo>
                <a:cubicBezTo>
                  <a:pt x="1946777" y="564145"/>
                  <a:pt x="2227816" y="844922"/>
                  <a:pt x="2278092" y="1197788"/>
                </a:cubicBezTo>
                <a:cubicBezTo>
                  <a:pt x="2278260" y="1197841"/>
                  <a:pt x="2278429" y="1197846"/>
                  <a:pt x="2278598" y="1197851"/>
                </a:cubicBezTo>
                <a:lnTo>
                  <a:pt x="2279138" y="1204541"/>
                </a:lnTo>
                <a:cubicBezTo>
                  <a:pt x="2284195" y="1234785"/>
                  <a:pt x="2286644" y="1265670"/>
                  <a:pt x="2286602" y="1296998"/>
                </a:cubicBezTo>
                <a:cubicBezTo>
                  <a:pt x="2287914" y="1302628"/>
                  <a:pt x="2287973" y="1308297"/>
                  <a:pt x="2287973" y="1313979"/>
                </a:cubicBezTo>
                <a:cubicBezTo>
                  <a:pt x="2287973" y="1317801"/>
                  <a:pt x="2287946" y="1321617"/>
                  <a:pt x="2287380" y="1325419"/>
                </a:cubicBezTo>
                <a:lnTo>
                  <a:pt x="2286881" y="1325386"/>
                </a:lnTo>
                <a:lnTo>
                  <a:pt x="2286855" y="1325881"/>
                </a:lnTo>
                <a:lnTo>
                  <a:pt x="2269736" y="1324255"/>
                </a:lnTo>
                <a:cubicBezTo>
                  <a:pt x="2237362" y="1323728"/>
                  <a:pt x="2205482" y="1320747"/>
                  <a:pt x="2174310" y="1315193"/>
                </a:cubicBezTo>
                <a:cubicBezTo>
                  <a:pt x="2168733" y="1315612"/>
                  <a:pt x="2163404" y="1314664"/>
                  <a:pt x="2158093" y="1313653"/>
                </a:cubicBezTo>
                <a:lnTo>
                  <a:pt x="2157977" y="1312505"/>
                </a:lnTo>
                <a:cubicBezTo>
                  <a:pt x="1799126" y="1253106"/>
                  <a:pt x="1518087" y="972329"/>
                  <a:pt x="1467811" y="619464"/>
                </a:cubicBezTo>
                <a:cubicBezTo>
                  <a:pt x="1467644" y="619411"/>
                  <a:pt x="1467475" y="619406"/>
                  <a:pt x="1467306" y="619401"/>
                </a:cubicBezTo>
                <a:lnTo>
                  <a:pt x="1466767" y="612725"/>
                </a:lnTo>
                <a:cubicBezTo>
                  <a:pt x="1461709" y="582475"/>
                  <a:pt x="1459258" y="551584"/>
                  <a:pt x="1459300" y="520249"/>
                </a:cubicBezTo>
                <a:cubicBezTo>
                  <a:pt x="1457988" y="514621"/>
                  <a:pt x="1457930" y="508954"/>
                  <a:pt x="1457930" y="503273"/>
                </a:cubicBezTo>
                <a:close/>
                <a:moveTo>
                  <a:pt x="1457930" y="2200098"/>
                </a:moveTo>
                <a:lnTo>
                  <a:pt x="1458524" y="2188658"/>
                </a:lnTo>
                <a:lnTo>
                  <a:pt x="1459022" y="2188691"/>
                </a:lnTo>
                <a:lnTo>
                  <a:pt x="1459048" y="2188197"/>
                </a:lnTo>
                <a:lnTo>
                  <a:pt x="1476135" y="2189820"/>
                </a:lnTo>
                <a:cubicBezTo>
                  <a:pt x="1508521" y="2190347"/>
                  <a:pt x="1540413" y="2193328"/>
                  <a:pt x="1571597" y="2198885"/>
                </a:cubicBezTo>
                <a:cubicBezTo>
                  <a:pt x="1577173" y="2198466"/>
                  <a:pt x="1582501" y="2199414"/>
                  <a:pt x="1587809" y="2200424"/>
                </a:cubicBezTo>
                <a:lnTo>
                  <a:pt x="1587926" y="2201572"/>
                </a:lnTo>
                <a:cubicBezTo>
                  <a:pt x="1946777" y="2260970"/>
                  <a:pt x="2227816" y="2541747"/>
                  <a:pt x="2278092" y="2894613"/>
                </a:cubicBezTo>
                <a:cubicBezTo>
                  <a:pt x="2278260" y="2894666"/>
                  <a:pt x="2278429" y="2894671"/>
                  <a:pt x="2278598" y="2894676"/>
                </a:cubicBezTo>
                <a:lnTo>
                  <a:pt x="2279138" y="2901366"/>
                </a:lnTo>
                <a:cubicBezTo>
                  <a:pt x="2284195" y="2931610"/>
                  <a:pt x="2286644" y="2962495"/>
                  <a:pt x="2286602" y="2993823"/>
                </a:cubicBezTo>
                <a:cubicBezTo>
                  <a:pt x="2287914" y="2999453"/>
                  <a:pt x="2287973" y="3005122"/>
                  <a:pt x="2287973" y="3010804"/>
                </a:cubicBezTo>
                <a:cubicBezTo>
                  <a:pt x="2287973" y="3014626"/>
                  <a:pt x="2287946" y="3018442"/>
                  <a:pt x="2287380" y="3022244"/>
                </a:cubicBezTo>
                <a:lnTo>
                  <a:pt x="2286881" y="3022211"/>
                </a:lnTo>
                <a:lnTo>
                  <a:pt x="2286855" y="3022706"/>
                </a:lnTo>
                <a:lnTo>
                  <a:pt x="2269736" y="3021080"/>
                </a:lnTo>
                <a:cubicBezTo>
                  <a:pt x="2237362" y="3020553"/>
                  <a:pt x="2205482" y="3017572"/>
                  <a:pt x="2174310" y="3012018"/>
                </a:cubicBezTo>
                <a:cubicBezTo>
                  <a:pt x="2168733" y="3012437"/>
                  <a:pt x="2163404" y="3011489"/>
                  <a:pt x="2158093" y="3010478"/>
                </a:cubicBezTo>
                <a:lnTo>
                  <a:pt x="2157977" y="3009330"/>
                </a:lnTo>
                <a:cubicBezTo>
                  <a:pt x="1799126" y="2949931"/>
                  <a:pt x="1518087" y="2669154"/>
                  <a:pt x="1467811" y="2316289"/>
                </a:cubicBezTo>
                <a:cubicBezTo>
                  <a:pt x="1467644" y="2316236"/>
                  <a:pt x="1467475" y="2316231"/>
                  <a:pt x="1467306" y="2316226"/>
                </a:cubicBezTo>
                <a:lnTo>
                  <a:pt x="1466767" y="2309550"/>
                </a:lnTo>
                <a:cubicBezTo>
                  <a:pt x="1461709" y="2279300"/>
                  <a:pt x="1459258" y="2248409"/>
                  <a:pt x="1459300" y="2217074"/>
                </a:cubicBezTo>
                <a:cubicBezTo>
                  <a:pt x="1457988" y="2211446"/>
                  <a:pt x="1457930" y="2205779"/>
                  <a:pt x="1457930" y="2200098"/>
                </a:cubicBezTo>
                <a:close/>
                <a:moveTo>
                  <a:pt x="1457930" y="3896923"/>
                </a:moveTo>
                <a:lnTo>
                  <a:pt x="1458524" y="3885483"/>
                </a:lnTo>
                <a:lnTo>
                  <a:pt x="1459022" y="3885516"/>
                </a:lnTo>
                <a:lnTo>
                  <a:pt x="1459048" y="3885022"/>
                </a:lnTo>
                <a:lnTo>
                  <a:pt x="1476135" y="3886645"/>
                </a:lnTo>
                <a:cubicBezTo>
                  <a:pt x="1508521" y="3887172"/>
                  <a:pt x="1540413" y="3890153"/>
                  <a:pt x="1571597" y="3895710"/>
                </a:cubicBezTo>
                <a:cubicBezTo>
                  <a:pt x="1577173" y="3895291"/>
                  <a:pt x="1582501" y="3896239"/>
                  <a:pt x="1587809" y="3897249"/>
                </a:cubicBezTo>
                <a:lnTo>
                  <a:pt x="1587926" y="3898397"/>
                </a:lnTo>
                <a:cubicBezTo>
                  <a:pt x="1821986" y="3937139"/>
                  <a:pt x="2022942" y="4070062"/>
                  <a:pt x="2148179" y="4255797"/>
                </a:cubicBezTo>
                <a:lnTo>
                  <a:pt x="2176624" y="4305008"/>
                </a:lnTo>
                <a:lnTo>
                  <a:pt x="2025574" y="4305008"/>
                </a:lnTo>
                <a:lnTo>
                  <a:pt x="1973451" y="4241205"/>
                </a:lnTo>
                <a:cubicBezTo>
                  <a:pt x="1876755" y="4136681"/>
                  <a:pt x="1747549" y="4061285"/>
                  <a:pt x="1601297" y="4029853"/>
                </a:cubicBezTo>
                <a:cubicBezTo>
                  <a:pt x="1618544" y="4117553"/>
                  <a:pt x="1652724" y="4199373"/>
                  <a:pt x="1700478" y="4271827"/>
                </a:cubicBezTo>
                <a:lnTo>
                  <a:pt x="1727160" y="4305008"/>
                </a:lnTo>
                <a:lnTo>
                  <a:pt x="1573050" y="4305008"/>
                </a:lnTo>
                <a:lnTo>
                  <a:pt x="1542929" y="4254710"/>
                </a:lnTo>
                <a:cubicBezTo>
                  <a:pt x="1505726" y="4179889"/>
                  <a:pt x="1479994" y="4098618"/>
                  <a:pt x="1467811" y="4013114"/>
                </a:cubicBezTo>
                <a:cubicBezTo>
                  <a:pt x="1467644" y="4013061"/>
                  <a:pt x="1467475" y="4013056"/>
                  <a:pt x="1467306" y="4013051"/>
                </a:cubicBezTo>
                <a:lnTo>
                  <a:pt x="1466767" y="4006375"/>
                </a:lnTo>
                <a:cubicBezTo>
                  <a:pt x="1461709" y="3976125"/>
                  <a:pt x="1459258" y="3945234"/>
                  <a:pt x="1459300" y="3913899"/>
                </a:cubicBezTo>
                <a:cubicBezTo>
                  <a:pt x="1457988" y="3908271"/>
                  <a:pt x="1457930" y="3902604"/>
                  <a:pt x="1457930" y="3896923"/>
                </a:cubicBezTo>
                <a:close/>
                <a:moveTo>
                  <a:pt x="1457928" y="469318"/>
                </a:moveTo>
                <a:cubicBezTo>
                  <a:pt x="1457928" y="463681"/>
                  <a:pt x="1457986" y="458057"/>
                  <a:pt x="1459298" y="452471"/>
                </a:cubicBezTo>
                <a:cubicBezTo>
                  <a:pt x="1459256" y="421389"/>
                  <a:pt x="1461706" y="390746"/>
                  <a:pt x="1466762" y="360740"/>
                </a:cubicBezTo>
                <a:lnTo>
                  <a:pt x="1467303" y="354103"/>
                </a:lnTo>
                <a:cubicBezTo>
                  <a:pt x="1467471" y="354098"/>
                  <a:pt x="1467641" y="354093"/>
                  <a:pt x="1467808" y="354040"/>
                </a:cubicBezTo>
                <a:cubicBezTo>
                  <a:pt x="1480960" y="262463"/>
                  <a:pt x="1509901" y="175780"/>
                  <a:pt x="1552022" y="96778"/>
                </a:cubicBezTo>
                <a:lnTo>
                  <a:pt x="1614656" y="0"/>
                </a:lnTo>
                <a:lnTo>
                  <a:pt x="1783031" y="0"/>
                </a:lnTo>
                <a:lnTo>
                  <a:pt x="1714803" y="76659"/>
                </a:lnTo>
                <a:cubicBezTo>
                  <a:pt x="1659536" y="153496"/>
                  <a:pt x="1620221" y="241952"/>
                  <a:pt x="1601295" y="337433"/>
                </a:cubicBezTo>
                <a:cubicBezTo>
                  <a:pt x="1784335" y="298404"/>
                  <a:pt x="1940676" y="191052"/>
                  <a:pt x="2040269" y="44350"/>
                </a:cubicBezTo>
                <a:lnTo>
                  <a:pt x="2062497" y="0"/>
                </a:lnTo>
                <a:lnTo>
                  <a:pt x="2211135" y="0"/>
                </a:lnTo>
                <a:lnTo>
                  <a:pt x="2159296" y="95636"/>
                </a:lnTo>
                <a:cubicBezTo>
                  <a:pt x="2035522" y="289169"/>
                  <a:pt x="1829330" y="428211"/>
                  <a:pt x="1587923" y="467856"/>
                </a:cubicBezTo>
                <a:lnTo>
                  <a:pt x="1587807" y="468995"/>
                </a:lnTo>
                <a:cubicBezTo>
                  <a:pt x="1582497" y="469998"/>
                  <a:pt x="1577168" y="470939"/>
                  <a:pt x="1571591" y="470523"/>
                </a:cubicBezTo>
                <a:cubicBezTo>
                  <a:pt x="1540419" y="476033"/>
                  <a:pt x="1508538" y="478991"/>
                  <a:pt x="1476164" y="479514"/>
                </a:cubicBezTo>
                <a:lnTo>
                  <a:pt x="1459046" y="481127"/>
                </a:lnTo>
                <a:lnTo>
                  <a:pt x="1459020" y="480636"/>
                </a:lnTo>
                <a:lnTo>
                  <a:pt x="1458521" y="480669"/>
                </a:lnTo>
                <a:cubicBezTo>
                  <a:pt x="1457955" y="476896"/>
                  <a:pt x="1457928" y="473110"/>
                  <a:pt x="1457928" y="469318"/>
                </a:cubicBezTo>
                <a:close/>
                <a:moveTo>
                  <a:pt x="1457928" y="2166144"/>
                </a:moveTo>
                <a:cubicBezTo>
                  <a:pt x="1457928" y="2160506"/>
                  <a:pt x="1457986" y="2154882"/>
                  <a:pt x="1459298" y="2149296"/>
                </a:cubicBezTo>
                <a:cubicBezTo>
                  <a:pt x="1459256" y="2118214"/>
                  <a:pt x="1461706" y="2087572"/>
                  <a:pt x="1466762" y="2057565"/>
                </a:cubicBezTo>
                <a:lnTo>
                  <a:pt x="1467303" y="2050928"/>
                </a:lnTo>
                <a:cubicBezTo>
                  <a:pt x="1467471" y="2050923"/>
                  <a:pt x="1467641" y="2050918"/>
                  <a:pt x="1467808" y="2050865"/>
                </a:cubicBezTo>
                <a:cubicBezTo>
                  <a:pt x="1518085" y="1700770"/>
                  <a:pt x="1799124" y="1422199"/>
                  <a:pt x="2157974" y="1363267"/>
                </a:cubicBezTo>
                <a:lnTo>
                  <a:pt x="2158091" y="1362128"/>
                </a:lnTo>
                <a:cubicBezTo>
                  <a:pt x="2163400" y="1361126"/>
                  <a:pt x="2168728" y="1360185"/>
                  <a:pt x="2174304" y="1360601"/>
                </a:cubicBezTo>
                <a:cubicBezTo>
                  <a:pt x="2205487" y="1355088"/>
                  <a:pt x="2237380" y="1352130"/>
                  <a:pt x="2269765" y="1351607"/>
                </a:cubicBezTo>
                <a:lnTo>
                  <a:pt x="2286853" y="1349997"/>
                </a:lnTo>
                <a:lnTo>
                  <a:pt x="2286879" y="1350487"/>
                </a:lnTo>
                <a:lnTo>
                  <a:pt x="2287377" y="1350455"/>
                </a:lnTo>
                <a:lnTo>
                  <a:pt x="2287971" y="1361805"/>
                </a:lnTo>
                <a:cubicBezTo>
                  <a:pt x="2287971" y="1367441"/>
                  <a:pt x="2287912" y="1373063"/>
                  <a:pt x="2286600" y="1378647"/>
                </a:cubicBezTo>
                <a:cubicBezTo>
                  <a:pt x="2286642" y="1409736"/>
                  <a:pt x="2284192" y="1440385"/>
                  <a:pt x="2279133" y="1470397"/>
                </a:cubicBezTo>
                <a:lnTo>
                  <a:pt x="2278595" y="1477021"/>
                </a:lnTo>
                <a:cubicBezTo>
                  <a:pt x="2278425" y="1477026"/>
                  <a:pt x="2278257" y="1477030"/>
                  <a:pt x="2278089" y="1477083"/>
                </a:cubicBezTo>
                <a:cubicBezTo>
                  <a:pt x="2227814" y="1827177"/>
                  <a:pt x="1946775" y="2105749"/>
                  <a:pt x="1587923" y="2164681"/>
                </a:cubicBezTo>
                <a:lnTo>
                  <a:pt x="1587807" y="2165820"/>
                </a:lnTo>
                <a:cubicBezTo>
                  <a:pt x="1582497" y="2166823"/>
                  <a:pt x="1577168" y="2167764"/>
                  <a:pt x="1571591" y="2167348"/>
                </a:cubicBezTo>
                <a:cubicBezTo>
                  <a:pt x="1540419" y="2172858"/>
                  <a:pt x="1508538" y="2175816"/>
                  <a:pt x="1476164" y="2176339"/>
                </a:cubicBezTo>
                <a:lnTo>
                  <a:pt x="1459046" y="2177952"/>
                </a:lnTo>
                <a:lnTo>
                  <a:pt x="1459020" y="2177461"/>
                </a:lnTo>
                <a:lnTo>
                  <a:pt x="1458521" y="2177494"/>
                </a:lnTo>
                <a:cubicBezTo>
                  <a:pt x="1457955" y="2173722"/>
                  <a:pt x="1457928" y="2169936"/>
                  <a:pt x="1457928" y="2166144"/>
                </a:cubicBezTo>
                <a:close/>
                <a:moveTo>
                  <a:pt x="1457928" y="3862969"/>
                </a:moveTo>
                <a:cubicBezTo>
                  <a:pt x="1457928" y="3857331"/>
                  <a:pt x="1457986" y="3851707"/>
                  <a:pt x="1459298" y="3846121"/>
                </a:cubicBezTo>
                <a:cubicBezTo>
                  <a:pt x="1459256" y="3815039"/>
                  <a:pt x="1461706" y="3784397"/>
                  <a:pt x="1466762" y="3754390"/>
                </a:cubicBezTo>
                <a:lnTo>
                  <a:pt x="1467303" y="3747753"/>
                </a:lnTo>
                <a:cubicBezTo>
                  <a:pt x="1467471" y="3747748"/>
                  <a:pt x="1467641" y="3747743"/>
                  <a:pt x="1467808" y="3747690"/>
                </a:cubicBezTo>
                <a:cubicBezTo>
                  <a:pt x="1518085" y="3397595"/>
                  <a:pt x="1799124" y="3119024"/>
                  <a:pt x="2157974" y="3060092"/>
                </a:cubicBezTo>
                <a:lnTo>
                  <a:pt x="2158091" y="3058953"/>
                </a:lnTo>
                <a:cubicBezTo>
                  <a:pt x="2163400" y="3057951"/>
                  <a:pt x="2168728" y="3057010"/>
                  <a:pt x="2174304" y="3057426"/>
                </a:cubicBezTo>
                <a:cubicBezTo>
                  <a:pt x="2205487" y="3051913"/>
                  <a:pt x="2237380" y="3048955"/>
                  <a:pt x="2269765" y="3048432"/>
                </a:cubicBezTo>
                <a:lnTo>
                  <a:pt x="2286853" y="3046822"/>
                </a:lnTo>
                <a:lnTo>
                  <a:pt x="2286879" y="3047312"/>
                </a:lnTo>
                <a:lnTo>
                  <a:pt x="2287377" y="3047280"/>
                </a:lnTo>
                <a:lnTo>
                  <a:pt x="2287971" y="3058630"/>
                </a:lnTo>
                <a:cubicBezTo>
                  <a:pt x="2287971" y="3064266"/>
                  <a:pt x="2287912" y="3069889"/>
                  <a:pt x="2286600" y="3075472"/>
                </a:cubicBezTo>
                <a:cubicBezTo>
                  <a:pt x="2286642" y="3106561"/>
                  <a:pt x="2284192" y="3137210"/>
                  <a:pt x="2279133" y="3167222"/>
                </a:cubicBezTo>
                <a:lnTo>
                  <a:pt x="2278595" y="3173846"/>
                </a:lnTo>
                <a:cubicBezTo>
                  <a:pt x="2278425" y="3173851"/>
                  <a:pt x="2278257" y="3173856"/>
                  <a:pt x="2278089" y="3173908"/>
                </a:cubicBezTo>
                <a:cubicBezTo>
                  <a:pt x="2227814" y="3524002"/>
                  <a:pt x="1946775" y="3802574"/>
                  <a:pt x="1587923" y="3861506"/>
                </a:cubicBezTo>
                <a:lnTo>
                  <a:pt x="1587807" y="3862645"/>
                </a:lnTo>
                <a:cubicBezTo>
                  <a:pt x="1582497" y="3863648"/>
                  <a:pt x="1577168" y="3864589"/>
                  <a:pt x="1571591" y="3864173"/>
                </a:cubicBezTo>
                <a:cubicBezTo>
                  <a:pt x="1540419" y="3869683"/>
                  <a:pt x="1508538" y="3872641"/>
                  <a:pt x="1476164" y="3873164"/>
                </a:cubicBezTo>
                <a:lnTo>
                  <a:pt x="1459046" y="3874777"/>
                </a:lnTo>
                <a:lnTo>
                  <a:pt x="1459020" y="3874286"/>
                </a:lnTo>
                <a:lnTo>
                  <a:pt x="1458521" y="3874319"/>
                </a:lnTo>
                <a:cubicBezTo>
                  <a:pt x="1457955" y="3870547"/>
                  <a:pt x="1457928" y="3866761"/>
                  <a:pt x="1457928" y="3862969"/>
                </a:cubicBezTo>
                <a:close/>
                <a:moveTo>
                  <a:pt x="750739" y="1181049"/>
                </a:moveTo>
                <a:cubicBezTo>
                  <a:pt x="1025929" y="1121906"/>
                  <a:pt x="1240772" y="907109"/>
                  <a:pt x="1294048" y="636203"/>
                </a:cubicBezTo>
                <a:cubicBezTo>
                  <a:pt x="1018858" y="695346"/>
                  <a:pt x="804014" y="910143"/>
                  <a:pt x="750739" y="1181049"/>
                </a:cubicBezTo>
                <a:close/>
                <a:moveTo>
                  <a:pt x="750739" y="1493690"/>
                </a:moveTo>
                <a:cubicBezTo>
                  <a:pt x="804015" y="1762469"/>
                  <a:pt x="1018858" y="1975579"/>
                  <a:pt x="1294048" y="2034258"/>
                </a:cubicBezTo>
                <a:cubicBezTo>
                  <a:pt x="1240773" y="1765479"/>
                  <a:pt x="1025929" y="1552369"/>
                  <a:pt x="750739" y="1493690"/>
                </a:cubicBezTo>
                <a:close/>
                <a:moveTo>
                  <a:pt x="750739" y="2877874"/>
                </a:moveTo>
                <a:cubicBezTo>
                  <a:pt x="1025929" y="2818731"/>
                  <a:pt x="1240772" y="2603934"/>
                  <a:pt x="1294048" y="2333028"/>
                </a:cubicBezTo>
                <a:cubicBezTo>
                  <a:pt x="1018858" y="2392171"/>
                  <a:pt x="804014" y="2606968"/>
                  <a:pt x="750739" y="2877874"/>
                </a:cubicBezTo>
                <a:close/>
                <a:moveTo>
                  <a:pt x="750739" y="3190516"/>
                </a:moveTo>
                <a:cubicBezTo>
                  <a:pt x="804015" y="3459294"/>
                  <a:pt x="1018858" y="3672404"/>
                  <a:pt x="1294048" y="3731083"/>
                </a:cubicBezTo>
                <a:cubicBezTo>
                  <a:pt x="1240773" y="3462304"/>
                  <a:pt x="1025929" y="3249194"/>
                  <a:pt x="750739" y="3190516"/>
                </a:cubicBezTo>
                <a:close/>
                <a:moveTo>
                  <a:pt x="718720" y="4305008"/>
                </a:moveTo>
                <a:lnTo>
                  <a:pt x="747165" y="4255797"/>
                </a:lnTo>
                <a:cubicBezTo>
                  <a:pt x="872402" y="4070062"/>
                  <a:pt x="1073359" y="3937139"/>
                  <a:pt x="1307418" y="3898397"/>
                </a:cubicBezTo>
                <a:lnTo>
                  <a:pt x="1307535" y="3897249"/>
                </a:lnTo>
                <a:cubicBezTo>
                  <a:pt x="1312844" y="3896239"/>
                  <a:pt x="1318172" y="3895291"/>
                  <a:pt x="1323748" y="3895710"/>
                </a:cubicBezTo>
                <a:cubicBezTo>
                  <a:pt x="1354931" y="3890153"/>
                  <a:pt x="1386824" y="3887172"/>
                  <a:pt x="1419209" y="3886645"/>
                </a:cubicBezTo>
                <a:lnTo>
                  <a:pt x="1436297" y="3885022"/>
                </a:lnTo>
                <a:lnTo>
                  <a:pt x="1436323" y="3885516"/>
                </a:lnTo>
                <a:lnTo>
                  <a:pt x="1436821" y="3885483"/>
                </a:lnTo>
                <a:lnTo>
                  <a:pt x="1437415" y="3896923"/>
                </a:lnTo>
                <a:cubicBezTo>
                  <a:pt x="1437415" y="3902604"/>
                  <a:pt x="1437356" y="3908271"/>
                  <a:pt x="1436044" y="3913899"/>
                </a:cubicBezTo>
                <a:cubicBezTo>
                  <a:pt x="1436086" y="3945234"/>
                  <a:pt x="1433636" y="3976125"/>
                  <a:pt x="1428577" y="4006375"/>
                </a:cubicBezTo>
                <a:lnTo>
                  <a:pt x="1428039" y="4013051"/>
                </a:lnTo>
                <a:cubicBezTo>
                  <a:pt x="1427869" y="4013056"/>
                  <a:pt x="1427701" y="4013061"/>
                  <a:pt x="1427533" y="4013114"/>
                </a:cubicBezTo>
                <a:cubicBezTo>
                  <a:pt x="1415351" y="4098618"/>
                  <a:pt x="1389619" y="4179889"/>
                  <a:pt x="1352416" y="4254710"/>
                </a:cubicBezTo>
                <a:lnTo>
                  <a:pt x="1322295" y="4305008"/>
                </a:lnTo>
                <a:lnTo>
                  <a:pt x="1168185" y="4305008"/>
                </a:lnTo>
                <a:lnTo>
                  <a:pt x="1194867" y="4271827"/>
                </a:lnTo>
                <a:cubicBezTo>
                  <a:pt x="1242622" y="4199373"/>
                  <a:pt x="1276801" y="4117553"/>
                  <a:pt x="1294048" y="4029853"/>
                </a:cubicBezTo>
                <a:cubicBezTo>
                  <a:pt x="1147796" y="4061285"/>
                  <a:pt x="1018589" y="4136681"/>
                  <a:pt x="921894" y="4241205"/>
                </a:cubicBezTo>
                <a:lnTo>
                  <a:pt x="869771" y="4305008"/>
                </a:lnTo>
                <a:close/>
                <a:moveTo>
                  <a:pt x="684209" y="0"/>
                </a:moveTo>
                <a:lnTo>
                  <a:pt x="832847" y="0"/>
                </a:lnTo>
                <a:lnTo>
                  <a:pt x="855075" y="44350"/>
                </a:lnTo>
                <a:cubicBezTo>
                  <a:pt x="954668" y="191053"/>
                  <a:pt x="1111009" y="298404"/>
                  <a:pt x="1294048" y="337433"/>
                </a:cubicBezTo>
                <a:cubicBezTo>
                  <a:pt x="1275123" y="241952"/>
                  <a:pt x="1235808" y="153496"/>
                  <a:pt x="1180541" y="76659"/>
                </a:cubicBezTo>
                <a:lnTo>
                  <a:pt x="1112313" y="0"/>
                </a:lnTo>
                <a:lnTo>
                  <a:pt x="1280688" y="0"/>
                </a:lnTo>
                <a:lnTo>
                  <a:pt x="1343322" y="96778"/>
                </a:lnTo>
                <a:cubicBezTo>
                  <a:pt x="1385443" y="175780"/>
                  <a:pt x="1414383" y="262463"/>
                  <a:pt x="1427534" y="354040"/>
                </a:cubicBezTo>
                <a:cubicBezTo>
                  <a:pt x="1427702" y="354093"/>
                  <a:pt x="1427871" y="354098"/>
                  <a:pt x="1428040" y="354102"/>
                </a:cubicBezTo>
                <a:lnTo>
                  <a:pt x="1428580" y="360740"/>
                </a:lnTo>
                <a:cubicBezTo>
                  <a:pt x="1433637" y="390746"/>
                  <a:pt x="1436086" y="421389"/>
                  <a:pt x="1436044" y="452471"/>
                </a:cubicBezTo>
                <a:cubicBezTo>
                  <a:pt x="1437356" y="458057"/>
                  <a:pt x="1437415" y="463681"/>
                  <a:pt x="1437415" y="469318"/>
                </a:cubicBezTo>
                <a:cubicBezTo>
                  <a:pt x="1437415" y="473111"/>
                  <a:pt x="1437388" y="476896"/>
                  <a:pt x="1436822" y="480669"/>
                </a:cubicBezTo>
                <a:lnTo>
                  <a:pt x="1436323" y="480636"/>
                </a:lnTo>
                <a:lnTo>
                  <a:pt x="1436297" y="481127"/>
                </a:lnTo>
                <a:lnTo>
                  <a:pt x="1419178" y="479514"/>
                </a:lnTo>
                <a:cubicBezTo>
                  <a:pt x="1386804" y="478991"/>
                  <a:pt x="1354924" y="476033"/>
                  <a:pt x="1323752" y="470523"/>
                </a:cubicBezTo>
                <a:cubicBezTo>
                  <a:pt x="1318175" y="470939"/>
                  <a:pt x="1312846" y="469998"/>
                  <a:pt x="1307535" y="468995"/>
                </a:cubicBezTo>
                <a:lnTo>
                  <a:pt x="1307419" y="467856"/>
                </a:lnTo>
                <a:cubicBezTo>
                  <a:pt x="1066014" y="428211"/>
                  <a:pt x="859822" y="289169"/>
                  <a:pt x="736048" y="95636"/>
                </a:cubicBezTo>
                <a:close/>
                <a:moveTo>
                  <a:pt x="607372" y="1313979"/>
                </a:moveTo>
                <a:cubicBezTo>
                  <a:pt x="607372" y="1308297"/>
                  <a:pt x="607430" y="1302628"/>
                  <a:pt x="608742" y="1296998"/>
                </a:cubicBezTo>
                <a:cubicBezTo>
                  <a:pt x="608700" y="1265670"/>
                  <a:pt x="611150" y="1234785"/>
                  <a:pt x="616206" y="1204541"/>
                </a:cubicBezTo>
                <a:lnTo>
                  <a:pt x="616747" y="1197851"/>
                </a:lnTo>
                <a:cubicBezTo>
                  <a:pt x="616915" y="1197846"/>
                  <a:pt x="617085" y="1197841"/>
                  <a:pt x="617252" y="1197788"/>
                </a:cubicBezTo>
                <a:cubicBezTo>
                  <a:pt x="667529" y="844922"/>
                  <a:pt x="948568" y="564145"/>
                  <a:pt x="1307418" y="504747"/>
                </a:cubicBezTo>
                <a:lnTo>
                  <a:pt x="1307535" y="503599"/>
                </a:lnTo>
                <a:cubicBezTo>
                  <a:pt x="1312844" y="502589"/>
                  <a:pt x="1318172" y="501641"/>
                  <a:pt x="1323748" y="502060"/>
                </a:cubicBezTo>
                <a:cubicBezTo>
                  <a:pt x="1354931" y="496503"/>
                  <a:pt x="1386824" y="493522"/>
                  <a:pt x="1419209" y="492995"/>
                </a:cubicBezTo>
                <a:lnTo>
                  <a:pt x="1436297" y="491372"/>
                </a:lnTo>
                <a:lnTo>
                  <a:pt x="1436323" y="491866"/>
                </a:lnTo>
                <a:lnTo>
                  <a:pt x="1436821" y="491833"/>
                </a:lnTo>
                <a:lnTo>
                  <a:pt x="1437415" y="503273"/>
                </a:lnTo>
                <a:cubicBezTo>
                  <a:pt x="1437415" y="508954"/>
                  <a:pt x="1437356" y="514621"/>
                  <a:pt x="1436044" y="520249"/>
                </a:cubicBezTo>
                <a:cubicBezTo>
                  <a:pt x="1436086" y="551584"/>
                  <a:pt x="1433636" y="582475"/>
                  <a:pt x="1428577" y="612725"/>
                </a:cubicBezTo>
                <a:lnTo>
                  <a:pt x="1428039" y="619401"/>
                </a:lnTo>
                <a:cubicBezTo>
                  <a:pt x="1427869" y="619406"/>
                  <a:pt x="1427701" y="619411"/>
                  <a:pt x="1427533" y="619464"/>
                </a:cubicBezTo>
                <a:cubicBezTo>
                  <a:pt x="1377258" y="972329"/>
                  <a:pt x="1096219" y="1253106"/>
                  <a:pt x="737367" y="1312505"/>
                </a:cubicBezTo>
                <a:lnTo>
                  <a:pt x="737251" y="1313653"/>
                </a:lnTo>
                <a:cubicBezTo>
                  <a:pt x="731941" y="1314664"/>
                  <a:pt x="726612" y="1315612"/>
                  <a:pt x="721035" y="1315193"/>
                </a:cubicBezTo>
                <a:cubicBezTo>
                  <a:pt x="689863" y="1320747"/>
                  <a:pt x="657982" y="1323728"/>
                  <a:pt x="625608" y="1324255"/>
                </a:cubicBezTo>
                <a:lnTo>
                  <a:pt x="608490" y="1325881"/>
                </a:lnTo>
                <a:lnTo>
                  <a:pt x="608464" y="1325386"/>
                </a:lnTo>
                <a:lnTo>
                  <a:pt x="607965" y="1325419"/>
                </a:lnTo>
                <a:cubicBezTo>
                  <a:pt x="607399" y="1321617"/>
                  <a:pt x="607372" y="1317801"/>
                  <a:pt x="607372" y="1313979"/>
                </a:cubicBezTo>
                <a:close/>
                <a:moveTo>
                  <a:pt x="607372" y="1361805"/>
                </a:moveTo>
                <a:lnTo>
                  <a:pt x="607966" y="1350455"/>
                </a:lnTo>
                <a:lnTo>
                  <a:pt x="608464" y="1350487"/>
                </a:lnTo>
                <a:lnTo>
                  <a:pt x="608490" y="1349997"/>
                </a:lnTo>
                <a:lnTo>
                  <a:pt x="625577" y="1351607"/>
                </a:lnTo>
                <a:cubicBezTo>
                  <a:pt x="657963" y="1352130"/>
                  <a:pt x="689855" y="1355088"/>
                  <a:pt x="721039" y="1360601"/>
                </a:cubicBezTo>
                <a:cubicBezTo>
                  <a:pt x="726615" y="1360185"/>
                  <a:pt x="731943" y="1361126"/>
                  <a:pt x="737251" y="1362128"/>
                </a:cubicBezTo>
                <a:lnTo>
                  <a:pt x="737368" y="1363267"/>
                </a:lnTo>
                <a:cubicBezTo>
                  <a:pt x="1096219" y="1422199"/>
                  <a:pt x="1377258" y="1700770"/>
                  <a:pt x="1427534" y="2050865"/>
                </a:cubicBezTo>
                <a:cubicBezTo>
                  <a:pt x="1427702" y="2050918"/>
                  <a:pt x="1427871" y="2050923"/>
                  <a:pt x="1428040" y="2050928"/>
                </a:cubicBezTo>
                <a:lnTo>
                  <a:pt x="1428580" y="2057565"/>
                </a:lnTo>
                <a:cubicBezTo>
                  <a:pt x="1433637" y="2087572"/>
                  <a:pt x="1436086" y="2118214"/>
                  <a:pt x="1436044" y="2149296"/>
                </a:cubicBezTo>
                <a:cubicBezTo>
                  <a:pt x="1437356" y="2154882"/>
                  <a:pt x="1437415" y="2160506"/>
                  <a:pt x="1437415" y="2166144"/>
                </a:cubicBezTo>
                <a:cubicBezTo>
                  <a:pt x="1437415" y="2169936"/>
                  <a:pt x="1437388" y="2173722"/>
                  <a:pt x="1436822" y="2177494"/>
                </a:cubicBezTo>
                <a:lnTo>
                  <a:pt x="1436323" y="2177461"/>
                </a:lnTo>
                <a:lnTo>
                  <a:pt x="1436297" y="2177952"/>
                </a:lnTo>
                <a:lnTo>
                  <a:pt x="1419178" y="2176339"/>
                </a:lnTo>
                <a:cubicBezTo>
                  <a:pt x="1386804" y="2175816"/>
                  <a:pt x="1354924" y="2172858"/>
                  <a:pt x="1323752" y="2167348"/>
                </a:cubicBezTo>
                <a:cubicBezTo>
                  <a:pt x="1318175" y="2167764"/>
                  <a:pt x="1312846" y="2166823"/>
                  <a:pt x="1307535" y="2165820"/>
                </a:cubicBezTo>
                <a:lnTo>
                  <a:pt x="1307419" y="2164681"/>
                </a:lnTo>
                <a:cubicBezTo>
                  <a:pt x="948568" y="2105749"/>
                  <a:pt x="667529" y="1827177"/>
                  <a:pt x="617253" y="1477083"/>
                </a:cubicBezTo>
                <a:cubicBezTo>
                  <a:pt x="617086" y="1477030"/>
                  <a:pt x="616917" y="1477026"/>
                  <a:pt x="616748" y="1477021"/>
                </a:cubicBezTo>
                <a:lnTo>
                  <a:pt x="616209" y="1470397"/>
                </a:lnTo>
                <a:cubicBezTo>
                  <a:pt x="611151" y="1440385"/>
                  <a:pt x="608700" y="1409736"/>
                  <a:pt x="608742" y="1378647"/>
                </a:cubicBezTo>
                <a:cubicBezTo>
                  <a:pt x="607430" y="1373063"/>
                  <a:pt x="607372" y="1367441"/>
                  <a:pt x="607372" y="1361805"/>
                </a:cubicBezTo>
                <a:close/>
                <a:moveTo>
                  <a:pt x="607372" y="3010804"/>
                </a:moveTo>
                <a:cubicBezTo>
                  <a:pt x="607372" y="3005122"/>
                  <a:pt x="607430" y="2999453"/>
                  <a:pt x="608742" y="2993823"/>
                </a:cubicBezTo>
                <a:cubicBezTo>
                  <a:pt x="608700" y="2962495"/>
                  <a:pt x="611150" y="2931610"/>
                  <a:pt x="616206" y="2901366"/>
                </a:cubicBezTo>
                <a:lnTo>
                  <a:pt x="616747" y="2894676"/>
                </a:lnTo>
                <a:cubicBezTo>
                  <a:pt x="616915" y="2894671"/>
                  <a:pt x="617085" y="2894666"/>
                  <a:pt x="617252" y="2894613"/>
                </a:cubicBezTo>
                <a:cubicBezTo>
                  <a:pt x="667529" y="2541747"/>
                  <a:pt x="948568" y="2260970"/>
                  <a:pt x="1307418" y="2201572"/>
                </a:cubicBezTo>
                <a:lnTo>
                  <a:pt x="1307535" y="2200424"/>
                </a:lnTo>
                <a:cubicBezTo>
                  <a:pt x="1312844" y="2199414"/>
                  <a:pt x="1318172" y="2198466"/>
                  <a:pt x="1323748" y="2198885"/>
                </a:cubicBezTo>
                <a:cubicBezTo>
                  <a:pt x="1354931" y="2193328"/>
                  <a:pt x="1386824" y="2190347"/>
                  <a:pt x="1419209" y="2189820"/>
                </a:cubicBezTo>
                <a:lnTo>
                  <a:pt x="1436297" y="2188197"/>
                </a:lnTo>
                <a:lnTo>
                  <a:pt x="1436323" y="2188691"/>
                </a:lnTo>
                <a:lnTo>
                  <a:pt x="1436821" y="2188658"/>
                </a:lnTo>
                <a:lnTo>
                  <a:pt x="1437415" y="2200098"/>
                </a:lnTo>
                <a:cubicBezTo>
                  <a:pt x="1437415" y="2205779"/>
                  <a:pt x="1437356" y="2211446"/>
                  <a:pt x="1436044" y="2217074"/>
                </a:cubicBezTo>
                <a:cubicBezTo>
                  <a:pt x="1436086" y="2248409"/>
                  <a:pt x="1433636" y="2279300"/>
                  <a:pt x="1428577" y="2309550"/>
                </a:cubicBezTo>
                <a:lnTo>
                  <a:pt x="1428039" y="2316226"/>
                </a:lnTo>
                <a:cubicBezTo>
                  <a:pt x="1427869" y="2316231"/>
                  <a:pt x="1427701" y="2316236"/>
                  <a:pt x="1427533" y="2316289"/>
                </a:cubicBezTo>
                <a:cubicBezTo>
                  <a:pt x="1377258" y="2669154"/>
                  <a:pt x="1096219" y="2949931"/>
                  <a:pt x="737367" y="3009330"/>
                </a:cubicBezTo>
                <a:lnTo>
                  <a:pt x="737251" y="3010478"/>
                </a:lnTo>
                <a:cubicBezTo>
                  <a:pt x="731941" y="3011489"/>
                  <a:pt x="726612" y="3012437"/>
                  <a:pt x="721035" y="3012018"/>
                </a:cubicBezTo>
                <a:cubicBezTo>
                  <a:pt x="689863" y="3017572"/>
                  <a:pt x="657982" y="3020553"/>
                  <a:pt x="625608" y="3021080"/>
                </a:cubicBezTo>
                <a:lnTo>
                  <a:pt x="608490" y="3022706"/>
                </a:lnTo>
                <a:lnTo>
                  <a:pt x="608464" y="3022211"/>
                </a:lnTo>
                <a:lnTo>
                  <a:pt x="607965" y="3022244"/>
                </a:lnTo>
                <a:cubicBezTo>
                  <a:pt x="607399" y="3018442"/>
                  <a:pt x="607372" y="3014626"/>
                  <a:pt x="607372" y="3010804"/>
                </a:cubicBezTo>
                <a:close/>
                <a:moveTo>
                  <a:pt x="607372" y="3058630"/>
                </a:moveTo>
                <a:lnTo>
                  <a:pt x="607966" y="3047280"/>
                </a:lnTo>
                <a:lnTo>
                  <a:pt x="608464" y="3047312"/>
                </a:lnTo>
                <a:lnTo>
                  <a:pt x="608490" y="3046822"/>
                </a:lnTo>
                <a:lnTo>
                  <a:pt x="625577" y="3048432"/>
                </a:lnTo>
                <a:cubicBezTo>
                  <a:pt x="657963" y="3048955"/>
                  <a:pt x="689855" y="3051913"/>
                  <a:pt x="721039" y="3057426"/>
                </a:cubicBezTo>
                <a:cubicBezTo>
                  <a:pt x="726615" y="3057010"/>
                  <a:pt x="731943" y="3057951"/>
                  <a:pt x="737251" y="3058953"/>
                </a:cubicBezTo>
                <a:lnTo>
                  <a:pt x="737368" y="3060092"/>
                </a:lnTo>
                <a:cubicBezTo>
                  <a:pt x="1096219" y="3119024"/>
                  <a:pt x="1377258" y="3397595"/>
                  <a:pt x="1427534" y="3747690"/>
                </a:cubicBezTo>
                <a:cubicBezTo>
                  <a:pt x="1427702" y="3747743"/>
                  <a:pt x="1427871" y="3747748"/>
                  <a:pt x="1428040" y="3747753"/>
                </a:cubicBezTo>
                <a:lnTo>
                  <a:pt x="1428580" y="3754390"/>
                </a:lnTo>
                <a:cubicBezTo>
                  <a:pt x="1433637" y="3784397"/>
                  <a:pt x="1436086" y="3815039"/>
                  <a:pt x="1436044" y="3846121"/>
                </a:cubicBezTo>
                <a:cubicBezTo>
                  <a:pt x="1437356" y="3851707"/>
                  <a:pt x="1437415" y="3857331"/>
                  <a:pt x="1437415" y="3862969"/>
                </a:cubicBezTo>
                <a:cubicBezTo>
                  <a:pt x="1437415" y="3866761"/>
                  <a:pt x="1437388" y="3870547"/>
                  <a:pt x="1436822" y="3874319"/>
                </a:cubicBezTo>
                <a:lnTo>
                  <a:pt x="1436323" y="3874286"/>
                </a:lnTo>
                <a:lnTo>
                  <a:pt x="1436297" y="3874777"/>
                </a:lnTo>
                <a:lnTo>
                  <a:pt x="1419178" y="3873164"/>
                </a:lnTo>
                <a:cubicBezTo>
                  <a:pt x="1386804" y="3872641"/>
                  <a:pt x="1354924" y="3869683"/>
                  <a:pt x="1323752" y="3864173"/>
                </a:cubicBezTo>
                <a:cubicBezTo>
                  <a:pt x="1318175" y="3864589"/>
                  <a:pt x="1312846" y="3863648"/>
                  <a:pt x="1307535" y="3862645"/>
                </a:cubicBezTo>
                <a:lnTo>
                  <a:pt x="1307419" y="3861506"/>
                </a:lnTo>
                <a:cubicBezTo>
                  <a:pt x="948568" y="3802574"/>
                  <a:pt x="667529" y="3524002"/>
                  <a:pt x="617253" y="3173908"/>
                </a:cubicBezTo>
                <a:cubicBezTo>
                  <a:pt x="617086" y="3173856"/>
                  <a:pt x="616917" y="3173851"/>
                  <a:pt x="616748" y="3173846"/>
                </a:cubicBezTo>
                <a:lnTo>
                  <a:pt x="616209" y="3167222"/>
                </a:lnTo>
                <a:cubicBezTo>
                  <a:pt x="611151" y="3137210"/>
                  <a:pt x="608700" y="3106561"/>
                  <a:pt x="608742" y="3075472"/>
                </a:cubicBezTo>
                <a:cubicBezTo>
                  <a:pt x="607430" y="3069889"/>
                  <a:pt x="607372" y="3064266"/>
                  <a:pt x="607372" y="3058630"/>
                </a:cubicBezTo>
                <a:close/>
                <a:moveTo>
                  <a:pt x="0" y="116373"/>
                </a:moveTo>
                <a:lnTo>
                  <a:pt x="0" y="0"/>
                </a:lnTo>
                <a:lnTo>
                  <a:pt x="90880" y="0"/>
                </a:lnTo>
                <a:lnTo>
                  <a:pt x="22652" y="76659"/>
                </a:lnTo>
                <a:close/>
                <a:moveTo>
                  <a:pt x="0" y="443121"/>
                </a:moveTo>
                <a:lnTo>
                  <a:pt x="0" y="311637"/>
                </a:lnTo>
                <a:lnTo>
                  <a:pt x="82171" y="276703"/>
                </a:lnTo>
                <a:cubicBezTo>
                  <a:pt x="190106" y="222464"/>
                  <a:pt x="281723" y="142152"/>
                  <a:pt x="348118" y="44350"/>
                </a:cubicBezTo>
                <a:lnTo>
                  <a:pt x="370347" y="0"/>
                </a:lnTo>
                <a:lnTo>
                  <a:pt x="518984" y="0"/>
                </a:lnTo>
                <a:lnTo>
                  <a:pt x="467145" y="95636"/>
                </a:lnTo>
                <a:cubicBezTo>
                  <a:pt x="364000" y="256913"/>
                  <a:pt x="203621" y="380350"/>
                  <a:pt x="13323" y="439959"/>
                </a:cubicBezTo>
                <a:close/>
                <a:moveTo>
                  <a:pt x="0" y="1070142"/>
                </a:moveTo>
                <a:lnTo>
                  <a:pt x="0" y="862064"/>
                </a:lnTo>
                <a:lnTo>
                  <a:pt x="31905" y="912052"/>
                </a:lnTo>
                <a:cubicBezTo>
                  <a:pt x="132041" y="1046318"/>
                  <a:pt x="280461" y="1144085"/>
                  <a:pt x="452455" y="1181049"/>
                </a:cubicBezTo>
                <a:cubicBezTo>
                  <a:pt x="405840" y="944006"/>
                  <a:pt x="235523" y="749922"/>
                  <a:pt x="9316" y="665484"/>
                </a:cubicBezTo>
                <a:lnTo>
                  <a:pt x="0" y="662760"/>
                </a:lnTo>
                <a:lnTo>
                  <a:pt x="0" y="530567"/>
                </a:lnTo>
                <a:lnTo>
                  <a:pt x="26399" y="537107"/>
                </a:lnTo>
                <a:cubicBezTo>
                  <a:pt x="321280" y="635466"/>
                  <a:pt x="541950" y="889030"/>
                  <a:pt x="585941" y="1197788"/>
                </a:cubicBezTo>
                <a:cubicBezTo>
                  <a:pt x="586109" y="1197841"/>
                  <a:pt x="586278" y="1197846"/>
                  <a:pt x="586447" y="1197851"/>
                </a:cubicBezTo>
                <a:lnTo>
                  <a:pt x="586987" y="1204541"/>
                </a:lnTo>
                <a:cubicBezTo>
                  <a:pt x="592044" y="1234785"/>
                  <a:pt x="594493" y="1265670"/>
                  <a:pt x="594451" y="1296998"/>
                </a:cubicBezTo>
                <a:cubicBezTo>
                  <a:pt x="595763" y="1302628"/>
                  <a:pt x="595822" y="1308297"/>
                  <a:pt x="595822" y="1313979"/>
                </a:cubicBezTo>
                <a:cubicBezTo>
                  <a:pt x="595822" y="1317801"/>
                  <a:pt x="595795" y="1321617"/>
                  <a:pt x="595229" y="1325419"/>
                </a:cubicBezTo>
                <a:lnTo>
                  <a:pt x="594730" y="1325386"/>
                </a:lnTo>
                <a:lnTo>
                  <a:pt x="594704" y="1325881"/>
                </a:lnTo>
                <a:lnTo>
                  <a:pt x="577585" y="1324255"/>
                </a:lnTo>
                <a:cubicBezTo>
                  <a:pt x="545211" y="1323728"/>
                  <a:pt x="513331" y="1320747"/>
                  <a:pt x="482159" y="1315193"/>
                </a:cubicBezTo>
                <a:cubicBezTo>
                  <a:pt x="476582" y="1315612"/>
                  <a:pt x="471253" y="1314664"/>
                  <a:pt x="465942" y="1313653"/>
                </a:cubicBezTo>
                <a:lnTo>
                  <a:pt x="465826" y="1312505"/>
                </a:lnTo>
                <a:cubicBezTo>
                  <a:pt x="286401" y="1282806"/>
                  <a:pt x="126428" y="1197762"/>
                  <a:pt x="5028" y="1076034"/>
                </a:cubicBezTo>
                <a:close/>
                <a:moveTo>
                  <a:pt x="0" y="2139063"/>
                </a:moveTo>
                <a:lnTo>
                  <a:pt x="0" y="2007909"/>
                </a:lnTo>
                <a:lnTo>
                  <a:pt x="9314" y="2005207"/>
                </a:lnTo>
                <a:cubicBezTo>
                  <a:pt x="235521" y="1921432"/>
                  <a:pt x="405837" y="1728872"/>
                  <a:pt x="452453" y="1493690"/>
                </a:cubicBezTo>
                <a:cubicBezTo>
                  <a:pt x="280459" y="1530364"/>
                  <a:pt x="132038" y="1627363"/>
                  <a:pt x="31903" y="1760575"/>
                </a:cubicBezTo>
                <a:lnTo>
                  <a:pt x="0" y="1810167"/>
                </a:lnTo>
                <a:lnTo>
                  <a:pt x="0" y="1603724"/>
                </a:lnTo>
                <a:lnTo>
                  <a:pt x="5025" y="1597880"/>
                </a:lnTo>
                <a:cubicBezTo>
                  <a:pt x="126426" y="1477109"/>
                  <a:pt x="286398" y="1392733"/>
                  <a:pt x="465823" y="1363267"/>
                </a:cubicBezTo>
                <a:lnTo>
                  <a:pt x="465940" y="1362128"/>
                </a:lnTo>
                <a:cubicBezTo>
                  <a:pt x="471249" y="1361126"/>
                  <a:pt x="476577" y="1360185"/>
                  <a:pt x="482153" y="1360601"/>
                </a:cubicBezTo>
                <a:cubicBezTo>
                  <a:pt x="513336" y="1355088"/>
                  <a:pt x="545229" y="1352130"/>
                  <a:pt x="577614" y="1351607"/>
                </a:cubicBezTo>
                <a:lnTo>
                  <a:pt x="594702" y="1349997"/>
                </a:lnTo>
                <a:lnTo>
                  <a:pt x="594728" y="1350487"/>
                </a:lnTo>
                <a:lnTo>
                  <a:pt x="595226" y="1350455"/>
                </a:lnTo>
                <a:lnTo>
                  <a:pt x="595820" y="1361805"/>
                </a:lnTo>
                <a:cubicBezTo>
                  <a:pt x="595820" y="1367441"/>
                  <a:pt x="595761" y="1373063"/>
                  <a:pt x="594449" y="1378647"/>
                </a:cubicBezTo>
                <a:cubicBezTo>
                  <a:pt x="594491" y="1409736"/>
                  <a:pt x="592041" y="1440385"/>
                  <a:pt x="586982" y="1470397"/>
                </a:cubicBezTo>
                <a:lnTo>
                  <a:pt x="586444" y="1477021"/>
                </a:lnTo>
                <a:cubicBezTo>
                  <a:pt x="586274" y="1477026"/>
                  <a:pt x="586106" y="1477030"/>
                  <a:pt x="585938" y="1477083"/>
                </a:cubicBezTo>
                <a:cubicBezTo>
                  <a:pt x="541948" y="1783415"/>
                  <a:pt x="321278" y="2034989"/>
                  <a:pt x="26396" y="2132575"/>
                </a:cubicBezTo>
                <a:close/>
                <a:moveTo>
                  <a:pt x="0" y="2766967"/>
                </a:moveTo>
                <a:lnTo>
                  <a:pt x="0" y="2558889"/>
                </a:lnTo>
                <a:lnTo>
                  <a:pt x="31905" y="2608877"/>
                </a:lnTo>
                <a:cubicBezTo>
                  <a:pt x="132041" y="2743143"/>
                  <a:pt x="280461" y="2840910"/>
                  <a:pt x="452455" y="2877874"/>
                </a:cubicBezTo>
                <a:cubicBezTo>
                  <a:pt x="405840" y="2640831"/>
                  <a:pt x="235523" y="2446747"/>
                  <a:pt x="9316" y="2362309"/>
                </a:cubicBezTo>
                <a:lnTo>
                  <a:pt x="0" y="2359585"/>
                </a:lnTo>
                <a:lnTo>
                  <a:pt x="0" y="2227392"/>
                </a:lnTo>
                <a:lnTo>
                  <a:pt x="26399" y="2233932"/>
                </a:lnTo>
                <a:cubicBezTo>
                  <a:pt x="321280" y="2332291"/>
                  <a:pt x="541950" y="2585855"/>
                  <a:pt x="585941" y="2894613"/>
                </a:cubicBezTo>
                <a:cubicBezTo>
                  <a:pt x="586109" y="2894666"/>
                  <a:pt x="586278" y="2894671"/>
                  <a:pt x="586447" y="2894676"/>
                </a:cubicBezTo>
                <a:lnTo>
                  <a:pt x="586987" y="2901366"/>
                </a:lnTo>
                <a:cubicBezTo>
                  <a:pt x="592044" y="2931610"/>
                  <a:pt x="594493" y="2962495"/>
                  <a:pt x="594451" y="2993823"/>
                </a:cubicBezTo>
                <a:cubicBezTo>
                  <a:pt x="595763" y="2999453"/>
                  <a:pt x="595822" y="3005122"/>
                  <a:pt x="595822" y="3010804"/>
                </a:cubicBezTo>
                <a:cubicBezTo>
                  <a:pt x="595822" y="3014626"/>
                  <a:pt x="595795" y="3018442"/>
                  <a:pt x="595229" y="3022244"/>
                </a:cubicBezTo>
                <a:lnTo>
                  <a:pt x="594730" y="3022211"/>
                </a:lnTo>
                <a:lnTo>
                  <a:pt x="594704" y="3022706"/>
                </a:lnTo>
                <a:lnTo>
                  <a:pt x="577585" y="3021080"/>
                </a:lnTo>
                <a:cubicBezTo>
                  <a:pt x="545211" y="3020553"/>
                  <a:pt x="513331" y="3017572"/>
                  <a:pt x="482159" y="3012018"/>
                </a:cubicBezTo>
                <a:cubicBezTo>
                  <a:pt x="476582" y="3012437"/>
                  <a:pt x="471253" y="3011489"/>
                  <a:pt x="465942" y="3010478"/>
                </a:cubicBezTo>
                <a:lnTo>
                  <a:pt x="465826" y="3009330"/>
                </a:lnTo>
                <a:cubicBezTo>
                  <a:pt x="286401" y="2979630"/>
                  <a:pt x="126428" y="2894586"/>
                  <a:pt x="5028" y="2772859"/>
                </a:cubicBezTo>
                <a:close/>
                <a:moveTo>
                  <a:pt x="0" y="3835888"/>
                </a:moveTo>
                <a:lnTo>
                  <a:pt x="0" y="3704734"/>
                </a:lnTo>
                <a:lnTo>
                  <a:pt x="9314" y="3702032"/>
                </a:lnTo>
                <a:cubicBezTo>
                  <a:pt x="235521" y="3618257"/>
                  <a:pt x="405837" y="3425697"/>
                  <a:pt x="452453" y="3190516"/>
                </a:cubicBezTo>
                <a:cubicBezTo>
                  <a:pt x="280459" y="3227190"/>
                  <a:pt x="132038" y="3324188"/>
                  <a:pt x="31903" y="3457400"/>
                </a:cubicBezTo>
                <a:lnTo>
                  <a:pt x="0" y="3506992"/>
                </a:lnTo>
                <a:lnTo>
                  <a:pt x="0" y="3300549"/>
                </a:lnTo>
                <a:lnTo>
                  <a:pt x="5025" y="3294705"/>
                </a:lnTo>
                <a:cubicBezTo>
                  <a:pt x="126426" y="3173934"/>
                  <a:pt x="286398" y="3089558"/>
                  <a:pt x="465823" y="3060092"/>
                </a:cubicBezTo>
                <a:lnTo>
                  <a:pt x="465940" y="3058953"/>
                </a:lnTo>
                <a:cubicBezTo>
                  <a:pt x="471249" y="3057951"/>
                  <a:pt x="476577" y="3057010"/>
                  <a:pt x="482153" y="3057426"/>
                </a:cubicBezTo>
                <a:cubicBezTo>
                  <a:pt x="513336" y="3051913"/>
                  <a:pt x="545229" y="3048955"/>
                  <a:pt x="577614" y="3048432"/>
                </a:cubicBezTo>
                <a:lnTo>
                  <a:pt x="594702" y="3046822"/>
                </a:lnTo>
                <a:lnTo>
                  <a:pt x="594728" y="3047312"/>
                </a:lnTo>
                <a:lnTo>
                  <a:pt x="595226" y="3047280"/>
                </a:lnTo>
                <a:lnTo>
                  <a:pt x="595820" y="3058630"/>
                </a:lnTo>
                <a:cubicBezTo>
                  <a:pt x="595820" y="3064266"/>
                  <a:pt x="595761" y="3069889"/>
                  <a:pt x="594449" y="3075472"/>
                </a:cubicBezTo>
                <a:cubicBezTo>
                  <a:pt x="594491" y="3106561"/>
                  <a:pt x="592041" y="3137210"/>
                  <a:pt x="586982" y="3167222"/>
                </a:cubicBezTo>
                <a:lnTo>
                  <a:pt x="586444" y="3173846"/>
                </a:lnTo>
                <a:cubicBezTo>
                  <a:pt x="586274" y="3173851"/>
                  <a:pt x="586106" y="3173856"/>
                  <a:pt x="585938" y="3173908"/>
                </a:cubicBezTo>
                <a:cubicBezTo>
                  <a:pt x="541948" y="3480240"/>
                  <a:pt x="321278" y="3731813"/>
                  <a:pt x="26396" y="3829400"/>
                </a:cubicBezTo>
                <a:close/>
                <a:moveTo>
                  <a:pt x="0" y="4056079"/>
                </a:moveTo>
                <a:lnTo>
                  <a:pt x="0" y="3923091"/>
                </a:lnTo>
                <a:lnTo>
                  <a:pt x="9850" y="3925425"/>
                </a:lnTo>
                <a:cubicBezTo>
                  <a:pt x="194718" y="3982914"/>
                  <a:pt x="351664" y="4101018"/>
                  <a:pt x="456028" y="4255797"/>
                </a:cubicBezTo>
                <a:lnTo>
                  <a:pt x="484473" y="4305008"/>
                </a:lnTo>
                <a:lnTo>
                  <a:pt x="333423" y="4305008"/>
                </a:lnTo>
                <a:lnTo>
                  <a:pt x="281300" y="4241205"/>
                </a:lnTo>
                <a:cubicBezTo>
                  <a:pt x="223282" y="4178491"/>
                  <a:pt x="153561" y="4126262"/>
                  <a:pt x="75476" y="4087725"/>
                </a:cubicBezTo>
                <a:close/>
                <a:moveTo>
                  <a:pt x="0" y="4305008"/>
                </a:moveTo>
                <a:lnTo>
                  <a:pt x="0" y="4256099"/>
                </a:lnTo>
                <a:lnTo>
                  <a:pt x="8327" y="4271827"/>
                </a:lnTo>
                <a:lnTo>
                  <a:pt x="35009" y="43050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1B26E892-1320-40AA-9CA1-246721C187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28592" y="620720"/>
            <a:ext cx="7323231" cy="55931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06F1E-A7BC-4A35-A421-AB50FA21CD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224" y="1105351"/>
            <a:ext cx="6353967" cy="302398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800" spc="200">
                <a:solidFill>
                  <a:srgbClr val="FFFFFF"/>
                </a:solidFill>
              </a:rPr>
              <a:t>ідеЇ для інтернет-бізнесу</a:t>
            </a:r>
          </a:p>
        </p:txBody>
      </p:sp>
      <p:cxnSp>
        <p:nvCxnSpPr>
          <p:cNvPr id="26" name="Straight Connector 18">
            <a:extLst>
              <a:ext uri="{FF2B5EF4-FFF2-40B4-BE49-F238E27FC236}">
                <a16:creationId xmlns:a16="http://schemas.microsoft.com/office/drawing/2014/main" id="{C9A1F79C-E4D1-4AAE-BA11-3A09005252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842932" y="4214336"/>
            <a:ext cx="5120640" cy="0"/>
          </a:xfrm>
          <a:prstGeom prst="line">
            <a:avLst/>
          </a:prstGeom>
          <a:ln w="190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27" name="Rectangle 20">
            <a:extLst>
              <a:ext uri="{FF2B5EF4-FFF2-40B4-BE49-F238E27FC236}">
                <a16:creationId xmlns:a16="http://schemas.microsoft.com/office/drawing/2014/main" id="{C170DF7D-4686-4BD5-A9CD-C896492846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064000" y="-2"/>
            <a:ext cx="164592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17594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Изображение выглядит как автомобиль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14E56FBE-6248-4CBF-BC87-EAC0CE3A6E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37" r="9091" b="1644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57D175FC-84CC-4D12-A5E2-FA27D934E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5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22CD7B-3CA2-4E13-BE0B-04EDE6770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6" cy="1499616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000000"/>
                </a:solidFill>
              </a:rPr>
              <a:t>Бізнес онлайн 1: Онлайн копіцентр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C38328-2D50-4DDB-BD20-28DE12E4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16D825-645F-4EF1-887E-9EB18A3DB6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6" cy="402336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</a:rPr>
              <a:t>Суть </a:t>
            </a:r>
            <a:r>
              <a:rPr lang="ru-RU" dirty="0" err="1">
                <a:solidFill>
                  <a:srgbClr val="000000"/>
                </a:solidFill>
              </a:rPr>
              <a:t>ідеї</a:t>
            </a:r>
            <a:r>
              <a:rPr lang="ru-RU" dirty="0">
                <a:solidFill>
                  <a:srgbClr val="000000"/>
                </a:solidFill>
              </a:rPr>
              <a:t> в </a:t>
            </a:r>
            <a:r>
              <a:rPr lang="ru-RU" dirty="0" err="1">
                <a:solidFill>
                  <a:srgbClr val="000000"/>
                </a:solidFill>
              </a:rPr>
              <a:t>наступному</a:t>
            </a:r>
            <a:r>
              <a:rPr lang="ru-RU" dirty="0">
                <a:solidFill>
                  <a:srgbClr val="000000"/>
                </a:solidFill>
              </a:rPr>
              <a:t>: </a:t>
            </a:r>
            <a:r>
              <a:rPr lang="ru-RU" dirty="0" err="1">
                <a:solidFill>
                  <a:srgbClr val="000000"/>
                </a:solidFill>
              </a:rPr>
              <a:t>клієнт</a:t>
            </a:r>
            <a:r>
              <a:rPr lang="ru-RU" dirty="0">
                <a:solidFill>
                  <a:srgbClr val="000000"/>
                </a:solidFill>
              </a:rPr>
              <a:t> по </a:t>
            </a:r>
            <a:r>
              <a:rPr lang="ru-RU" dirty="0" err="1">
                <a:solidFill>
                  <a:srgbClr val="000000"/>
                </a:solidFill>
              </a:rPr>
              <a:t>електронній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пошті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направляє</a:t>
            </a:r>
            <a:r>
              <a:rPr lang="ru-RU" dirty="0">
                <a:solidFill>
                  <a:srgbClr val="000000"/>
                </a:solidFill>
              </a:rPr>
              <a:t> вам </a:t>
            </a:r>
            <a:r>
              <a:rPr lang="ru-RU" dirty="0" err="1">
                <a:solidFill>
                  <a:srgbClr val="000000"/>
                </a:solidFill>
              </a:rPr>
              <a:t>електронний</a:t>
            </a:r>
            <a:r>
              <a:rPr lang="ru-RU" dirty="0">
                <a:solidFill>
                  <a:srgbClr val="000000"/>
                </a:solidFill>
              </a:rPr>
              <a:t> файл з текстом. </a:t>
            </a:r>
            <a:r>
              <a:rPr lang="ru-RU" dirty="0" err="1">
                <a:solidFill>
                  <a:srgbClr val="000000"/>
                </a:solidFill>
              </a:rPr>
              <a:t>Це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можуть</a:t>
            </a:r>
            <a:r>
              <a:rPr lang="ru-RU" dirty="0">
                <a:solidFill>
                  <a:srgbClr val="000000"/>
                </a:solidFill>
              </a:rPr>
              <a:t> бути </a:t>
            </a:r>
            <a:r>
              <a:rPr lang="ru-RU" dirty="0" err="1">
                <a:solidFill>
                  <a:srgbClr val="000000"/>
                </a:solidFill>
              </a:rPr>
              <a:t>курсові</a:t>
            </a:r>
            <a:r>
              <a:rPr lang="ru-RU" dirty="0">
                <a:solidFill>
                  <a:srgbClr val="000000"/>
                </a:solidFill>
              </a:rPr>
              <a:t> та </a:t>
            </a:r>
            <a:r>
              <a:rPr lang="ru-RU" dirty="0" err="1">
                <a:solidFill>
                  <a:srgbClr val="000000"/>
                </a:solidFill>
              </a:rPr>
              <a:t>дипломні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роботи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електронні</a:t>
            </a:r>
            <a:r>
              <a:rPr lang="ru-RU" dirty="0">
                <a:solidFill>
                  <a:srgbClr val="000000"/>
                </a:solidFill>
              </a:rPr>
              <a:t> квитки, </a:t>
            </a:r>
            <a:r>
              <a:rPr lang="ru-RU" dirty="0" err="1">
                <a:solidFill>
                  <a:srgbClr val="000000"/>
                </a:solidFill>
              </a:rPr>
              <a:t>фотографії</a:t>
            </a:r>
            <a:r>
              <a:rPr lang="ru-RU" dirty="0">
                <a:solidFill>
                  <a:srgbClr val="000000"/>
                </a:solidFill>
              </a:rPr>
              <a:t> і т.д. Ви </a:t>
            </a:r>
            <a:r>
              <a:rPr lang="ru-RU" dirty="0" err="1">
                <a:solidFill>
                  <a:srgbClr val="000000"/>
                </a:solidFill>
              </a:rPr>
              <a:t>їх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роздруковуєте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зшиваєте</a:t>
            </a:r>
            <a:r>
              <a:rPr lang="ru-RU" dirty="0">
                <a:solidFill>
                  <a:srgbClr val="000000"/>
                </a:solidFill>
              </a:rPr>
              <a:t> при </a:t>
            </a:r>
            <a:r>
              <a:rPr lang="ru-RU" dirty="0" err="1">
                <a:solidFill>
                  <a:srgbClr val="000000"/>
                </a:solidFill>
              </a:rPr>
              <a:t>необхідності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упаковуєте</a:t>
            </a:r>
            <a:r>
              <a:rPr lang="ru-RU" dirty="0">
                <a:solidFill>
                  <a:srgbClr val="000000"/>
                </a:solidFill>
              </a:rPr>
              <a:t> і </a:t>
            </a:r>
            <a:r>
              <a:rPr lang="ru-RU" dirty="0" err="1">
                <a:solidFill>
                  <a:srgbClr val="000000"/>
                </a:solidFill>
              </a:rPr>
              <a:t>відправляєте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замовнику</a:t>
            </a:r>
            <a:r>
              <a:rPr lang="ru-RU" dirty="0">
                <a:solidFill>
                  <a:srgbClr val="000000"/>
                </a:solidFill>
              </a:rPr>
              <a:t> через </a:t>
            </a:r>
            <a:r>
              <a:rPr lang="ru-RU" dirty="0" err="1">
                <a:solidFill>
                  <a:srgbClr val="000000"/>
                </a:solidFill>
              </a:rPr>
              <a:t>кур'єра</a:t>
            </a:r>
            <a:r>
              <a:rPr lang="ru-RU" dirty="0">
                <a:solidFill>
                  <a:srgbClr val="000000"/>
                </a:solidFill>
              </a:rPr>
              <a:t>. Ось і вся схема. За </a:t>
            </a:r>
            <a:r>
              <a:rPr lang="ru-RU" dirty="0" err="1">
                <a:solidFill>
                  <a:srgbClr val="000000"/>
                </a:solidFill>
              </a:rPr>
              <a:t>окрему</a:t>
            </a:r>
            <a:r>
              <a:rPr lang="ru-RU" dirty="0">
                <a:solidFill>
                  <a:srgbClr val="000000"/>
                </a:solidFill>
              </a:rPr>
              <a:t> плату </a:t>
            </a:r>
            <a:r>
              <a:rPr lang="ru-RU" dirty="0" err="1">
                <a:solidFill>
                  <a:srgbClr val="000000"/>
                </a:solidFill>
              </a:rPr>
              <a:t>можна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редагувати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документи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Щоб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запустити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інтернет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бізнес</a:t>
            </a:r>
            <a:r>
              <a:rPr lang="ru-RU" dirty="0">
                <a:solidFill>
                  <a:srgbClr val="000000"/>
                </a:solidFill>
              </a:rPr>
              <a:t> онлайн вам буде </a:t>
            </a:r>
            <a:r>
              <a:rPr lang="ru-RU" dirty="0" err="1">
                <a:solidFill>
                  <a:srgbClr val="000000"/>
                </a:solidFill>
              </a:rPr>
              <a:t>потрібно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придбати</a:t>
            </a:r>
            <a:r>
              <a:rPr lang="ru-RU" dirty="0">
                <a:solidFill>
                  <a:srgbClr val="000000"/>
                </a:solidFill>
              </a:rPr>
              <a:t> МФУ. </a:t>
            </a:r>
            <a:r>
              <a:rPr lang="ru-RU" dirty="0" err="1">
                <a:solidFill>
                  <a:srgbClr val="000000"/>
                </a:solidFill>
              </a:rPr>
              <a:t>Його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вартість</a:t>
            </a:r>
            <a:r>
              <a:rPr lang="ru-RU" dirty="0">
                <a:solidFill>
                  <a:srgbClr val="000000"/>
                </a:solidFill>
              </a:rPr>
              <a:t> складе </a:t>
            </a:r>
            <a:r>
              <a:rPr lang="ru-RU" dirty="0" err="1">
                <a:solidFill>
                  <a:srgbClr val="000000"/>
                </a:solidFill>
              </a:rPr>
              <a:t>приблизно</a:t>
            </a:r>
            <a:r>
              <a:rPr lang="ru-RU" dirty="0">
                <a:solidFill>
                  <a:srgbClr val="000000"/>
                </a:solidFill>
              </a:rPr>
              <a:t> 15 тис. грн.</a:t>
            </a:r>
          </a:p>
        </p:txBody>
      </p:sp>
    </p:spTree>
    <p:extLst>
      <p:ext uri="{BB962C8B-B14F-4D97-AF65-F5344CB8AC3E}">
        <p14:creationId xmlns:p14="http://schemas.microsoft.com/office/powerpoint/2010/main" val="17954836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05BFF4-AC6D-4EC0-889C-343AE216A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5902061" cy="1499616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rgbClr val="14A8A1"/>
                </a:solidFill>
              </a:rPr>
              <a:t>Бізнес</a:t>
            </a:r>
            <a:r>
              <a:rPr lang="ru-RU" dirty="0">
                <a:solidFill>
                  <a:srgbClr val="14A8A1"/>
                </a:solidFill>
              </a:rPr>
              <a:t> онлайн 2: </a:t>
            </a:r>
            <a:r>
              <a:rPr lang="ru-RU" dirty="0" err="1">
                <a:solidFill>
                  <a:srgbClr val="14A8A1"/>
                </a:solidFill>
              </a:rPr>
              <a:t>Студія</a:t>
            </a:r>
            <a:r>
              <a:rPr lang="ru-RU" dirty="0">
                <a:solidFill>
                  <a:srgbClr val="14A8A1"/>
                </a:solidFill>
              </a:rPr>
              <a:t> SMM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E79996-9E03-4E1A-9EAC-899C01CAB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981200"/>
            <a:ext cx="6301232" cy="423672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000" dirty="0"/>
              <a:t>SMM </a:t>
            </a:r>
            <a:r>
              <a:rPr lang="uk-UA" sz="2000" dirty="0"/>
              <a:t>(</a:t>
            </a:r>
            <a:r>
              <a:rPr lang="en-US" sz="2000" dirty="0"/>
              <a:t>social media marketing</a:t>
            </a:r>
            <a:r>
              <a:rPr lang="uk-UA" sz="2000" dirty="0"/>
              <a:t>) </a:t>
            </a:r>
            <a:r>
              <a:rPr lang="en-US" sz="2000" dirty="0"/>
              <a:t>- </a:t>
            </a:r>
            <a:r>
              <a:rPr lang="ru-RU" sz="2000" dirty="0" err="1"/>
              <a:t>бізнес</a:t>
            </a:r>
            <a:r>
              <a:rPr lang="ru-RU" sz="2000" dirty="0"/>
              <a:t> онлайн, </a:t>
            </a:r>
            <a:r>
              <a:rPr lang="ru-RU" sz="2000" dirty="0" err="1"/>
              <a:t>який</a:t>
            </a:r>
            <a:r>
              <a:rPr lang="ru-RU" sz="2000" dirty="0"/>
              <a:t> </a:t>
            </a:r>
            <a:r>
              <a:rPr lang="ru-RU" sz="2000" dirty="0" err="1"/>
              <a:t>надає</a:t>
            </a:r>
            <a:r>
              <a:rPr lang="ru-RU" sz="2000" dirty="0"/>
              <a:t> </a:t>
            </a:r>
            <a:r>
              <a:rPr lang="ru-RU" sz="2000" dirty="0" err="1"/>
              <a:t>послуги</a:t>
            </a:r>
            <a:r>
              <a:rPr lang="ru-RU" sz="2000" dirty="0"/>
              <a:t> по </a:t>
            </a:r>
            <a:r>
              <a:rPr lang="ru-RU" sz="2000" dirty="0" err="1"/>
              <a:t>ефективному</a:t>
            </a:r>
            <a:r>
              <a:rPr lang="ru-RU" sz="2000" dirty="0"/>
              <a:t> </a:t>
            </a:r>
            <a:r>
              <a:rPr lang="ru-RU" sz="2000" dirty="0" err="1"/>
              <a:t>просуванню</a:t>
            </a:r>
            <a:r>
              <a:rPr lang="ru-RU" sz="2000" dirty="0"/>
              <a:t> на </a:t>
            </a:r>
            <a:r>
              <a:rPr lang="ru-RU" sz="2000" dirty="0" err="1"/>
              <a:t>інтернет-майданчиках</a:t>
            </a:r>
            <a:r>
              <a:rPr lang="ru-RU" sz="2000" dirty="0"/>
              <a:t>. Як </a:t>
            </a:r>
            <a:r>
              <a:rPr lang="ru-RU" sz="2000" dirty="0" err="1"/>
              <a:t>тільки</a:t>
            </a:r>
            <a:r>
              <a:rPr lang="ru-RU" sz="2000" dirty="0"/>
              <a:t> </a:t>
            </a:r>
            <a:r>
              <a:rPr lang="ru-RU" sz="2000" dirty="0" err="1"/>
              <a:t>компанії</a:t>
            </a:r>
            <a:r>
              <a:rPr lang="ru-RU" sz="2000" dirty="0"/>
              <a:t> </a:t>
            </a:r>
            <a:r>
              <a:rPr lang="ru-RU" sz="2000" dirty="0" err="1"/>
              <a:t>з'явилися</a:t>
            </a:r>
            <a:r>
              <a:rPr lang="ru-RU" sz="2000" dirty="0"/>
              <a:t> в </a:t>
            </a:r>
            <a:r>
              <a:rPr lang="ru-RU" sz="2000" dirty="0" err="1"/>
              <a:t>соціальних</a:t>
            </a:r>
            <a:r>
              <a:rPr lang="ru-RU" sz="2000" dirty="0"/>
              <a:t> мережах, сфера </a:t>
            </a:r>
            <a:r>
              <a:rPr lang="en-US" sz="2000" dirty="0"/>
              <a:t>SMM </a:t>
            </a:r>
            <a:r>
              <a:rPr lang="ru-RU" sz="2000" dirty="0" err="1"/>
              <a:t>отримала</a:t>
            </a:r>
            <a:r>
              <a:rPr lang="ru-RU" sz="2000" dirty="0"/>
              <a:t> </a:t>
            </a:r>
            <a:r>
              <a:rPr lang="ru-RU" sz="2000" dirty="0" err="1"/>
              <a:t>своє</a:t>
            </a:r>
            <a:r>
              <a:rPr lang="ru-RU" sz="2000" dirty="0"/>
              <a:t> </a:t>
            </a:r>
            <a:r>
              <a:rPr lang="ru-RU" sz="2000" dirty="0" err="1"/>
              <a:t>поширення</a:t>
            </a:r>
            <a:r>
              <a:rPr lang="ru-RU" sz="2000" dirty="0"/>
              <a:t> і </a:t>
            </a:r>
            <a:r>
              <a:rPr lang="ru-RU" sz="2000" dirty="0" err="1"/>
              <a:t>сьогодні</a:t>
            </a:r>
            <a:r>
              <a:rPr lang="ru-RU" sz="2000" dirty="0"/>
              <a:t> є </a:t>
            </a:r>
            <a:r>
              <a:rPr lang="ru-RU" sz="2000" dirty="0" err="1"/>
              <a:t>необхідною</a:t>
            </a:r>
            <a:r>
              <a:rPr lang="ru-RU" sz="2000" dirty="0"/>
              <a:t> </a:t>
            </a:r>
            <a:r>
              <a:rPr lang="ru-RU" sz="2000" dirty="0" err="1"/>
              <a:t>частиною</a:t>
            </a:r>
            <a:r>
              <a:rPr lang="ru-RU" sz="2000" dirty="0"/>
              <a:t> </a:t>
            </a:r>
            <a:r>
              <a:rPr lang="ru-RU" sz="2000" dirty="0" err="1"/>
              <a:t>рекламної</a:t>
            </a:r>
            <a:r>
              <a:rPr lang="ru-RU" sz="2000" dirty="0"/>
              <a:t> </a:t>
            </a:r>
            <a:r>
              <a:rPr lang="ru-RU" sz="2000" dirty="0" err="1"/>
              <a:t>кампанії</a:t>
            </a:r>
            <a:r>
              <a:rPr lang="ru-RU" sz="2000" dirty="0"/>
              <a:t> для </a:t>
            </a:r>
            <a:r>
              <a:rPr lang="ru-RU" sz="2000" dirty="0" err="1"/>
              <a:t>багатьох</a:t>
            </a:r>
            <a:r>
              <a:rPr lang="ru-RU" sz="2000" dirty="0"/>
              <a:t> </a:t>
            </a:r>
            <a:r>
              <a:rPr lang="ru-RU" sz="2000" dirty="0" err="1"/>
              <a:t>компаній</a:t>
            </a:r>
            <a:r>
              <a:rPr lang="ru-RU" sz="2000" dirty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Зараз </a:t>
            </a:r>
            <a:r>
              <a:rPr lang="ru-RU" sz="2000" dirty="0" err="1"/>
              <a:t>послуга</a:t>
            </a:r>
            <a:r>
              <a:rPr lang="ru-RU" sz="2000" dirty="0"/>
              <a:t> </a:t>
            </a:r>
            <a:r>
              <a:rPr lang="ru-RU" sz="2000" dirty="0" err="1"/>
              <a:t>дуже</a:t>
            </a:r>
            <a:r>
              <a:rPr lang="ru-RU" sz="2000" dirty="0"/>
              <a:t> </a:t>
            </a:r>
            <a:r>
              <a:rPr lang="ru-RU" sz="2000" dirty="0" err="1"/>
              <a:t>затребувана</a:t>
            </a:r>
            <a:r>
              <a:rPr lang="ru-RU" sz="2000" dirty="0"/>
              <a:t> на ринку. </a:t>
            </a:r>
            <a:r>
              <a:rPr lang="ru-RU" sz="2000" dirty="0" err="1"/>
              <a:t>Грамотний</a:t>
            </a:r>
            <a:r>
              <a:rPr lang="ru-RU" sz="2000" dirty="0"/>
              <a:t> </a:t>
            </a:r>
            <a:r>
              <a:rPr lang="ru-RU" sz="2000" dirty="0" err="1"/>
              <a:t>фахівець</a:t>
            </a:r>
            <a:r>
              <a:rPr lang="ru-RU" sz="2000" dirty="0"/>
              <a:t> </a:t>
            </a:r>
            <a:r>
              <a:rPr lang="ru-RU" sz="2000" dirty="0" err="1"/>
              <a:t>зможе</a:t>
            </a:r>
            <a:r>
              <a:rPr lang="ru-RU" sz="2000" dirty="0"/>
              <a:t> </a:t>
            </a:r>
            <a:r>
              <a:rPr lang="ru-RU" sz="2000" dirty="0" err="1"/>
              <a:t>створити</a:t>
            </a:r>
            <a:r>
              <a:rPr lang="ru-RU" sz="2000" dirty="0"/>
              <a:t> на </a:t>
            </a:r>
            <a:r>
              <a:rPr lang="ru-RU" sz="2000" dirty="0" err="1"/>
              <a:t>цьому</a:t>
            </a:r>
            <a:r>
              <a:rPr lang="ru-RU" sz="2000" dirty="0"/>
              <a:t> </a:t>
            </a:r>
            <a:r>
              <a:rPr lang="ru-RU" sz="2000" dirty="0" err="1"/>
              <a:t>успішний</a:t>
            </a:r>
            <a:r>
              <a:rPr lang="ru-RU" sz="2000" dirty="0"/>
              <a:t> </a:t>
            </a:r>
            <a:r>
              <a:rPr lang="ru-RU" sz="2000" dirty="0" err="1"/>
              <a:t>бізнес</a:t>
            </a:r>
            <a:r>
              <a:rPr lang="ru-RU" sz="2000" dirty="0"/>
              <a:t>. </a:t>
            </a:r>
            <a:r>
              <a:rPr lang="ru-RU" sz="2000" dirty="0" err="1"/>
              <a:t>Стартувати</a:t>
            </a:r>
            <a:r>
              <a:rPr lang="ru-RU" sz="2000" dirty="0"/>
              <a:t> </a:t>
            </a:r>
            <a:r>
              <a:rPr lang="ru-RU" sz="2000" dirty="0" err="1"/>
              <a:t>можна</a:t>
            </a:r>
            <a:r>
              <a:rPr lang="ru-RU" sz="2000" dirty="0"/>
              <a:t> з </a:t>
            </a:r>
            <a:r>
              <a:rPr lang="ru-RU" sz="2000" dirty="0" err="1"/>
              <a:t>нульовим</a:t>
            </a:r>
            <a:r>
              <a:rPr lang="ru-RU" sz="2000" dirty="0"/>
              <a:t> бюджетом - і </a:t>
            </a:r>
            <a:r>
              <a:rPr lang="ru-RU" sz="2000" dirty="0" err="1"/>
              <a:t>самостійно</a:t>
            </a:r>
            <a:r>
              <a:rPr lang="ru-RU" sz="2000" dirty="0"/>
              <a:t> </a:t>
            </a:r>
            <a:r>
              <a:rPr lang="ru-RU" sz="2000" dirty="0" err="1"/>
              <a:t>займатися</a:t>
            </a:r>
            <a:r>
              <a:rPr lang="ru-RU" sz="2000" dirty="0"/>
              <a:t> </a:t>
            </a:r>
            <a:r>
              <a:rPr lang="ru-RU" sz="2000" dirty="0" err="1"/>
              <a:t>пошуком</a:t>
            </a:r>
            <a:r>
              <a:rPr lang="ru-RU" sz="2000" dirty="0"/>
              <a:t> </a:t>
            </a:r>
            <a:r>
              <a:rPr lang="ru-RU" sz="2000" dirty="0" err="1"/>
              <a:t>замовлень</a:t>
            </a:r>
            <a:r>
              <a:rPr lang="ru-RU" sz="2000" dirty="0"/>
              <a:t>. А </a:t>
            </a:r>
            <a:r>
              <a:rPr lang="ru-RU" sz="2000" dirty="0" err="1"/>
              <a:t>потім</a:t>
            </a:r>
            <a:r>
              <a:rPr lang="ru-RU" sz="2000" dirty="0"/>
              <a:t>, в </a:t>
            </a:r>
            <a:r>
              <a:rPr lang="ru-RU" sz="2000" dirty="0" err="1"/>
              <a:t>майбутньому</a:t>
            </a:r>
            <a:r>
              <a:rPr lang="ru-RU" sz="2000" dirty="0"/>
              <a:t>, </a:t>
            </a:r>
            <a:r>
              <a:rPr lang="ru-RU" sz="2000" dirty="0" err="1"/>
              <a:t>напрацювавши</a:t>
            </a:r>
            <a:r>
              <a:rPr lang="ru-RU" sz="2000" dirty="0"/>
              <a:t> </a:t>
            </a:r>
            <a:r>
              <a:rPr lang="ru-RU" sz="2000" dirty="0" err="1"/>
              <a:t>клієнтську</a:t>
            </a:r>
            <a:r>
              <a:rPr lang="ru-RU" sz="2000" dirty="0"/>
              <a:t> базу і </a:t>
            </a:r>
            <a:r>
              <a:rPr lang="ru-RU" sz="2000" dirty="0" err="1"/>
              <a:t>отримавши</a:t>
            </a:r>
            <a:r>
              <a:rPr lang="ru-RU" sz="2000" dirty="0"/>
              <a:t> </a:t>
            </a:r>
            <a:r>
              <a:rPr lang="ru-RU" sz="2000" dirty="0" err="1"/>
              <a:t>досвід</a:t>
            </a:r>
            <a:r>
              <a:rPr lang="ru-RU" sz="2000" dirty="0"/>
              <a:t>, </a:t>
            </a:r>
            <a:r>
              <a:rPr lang="ru-RU" sz="2000" dirty="0" err="1"/>
              <a:t>відкрити</a:t>
            </a:r>
            <a:r>
              <a:rPr lang="ru-RU" sz="2000" dirty="0"/>
              <a:t> </a:t>
            </a:r>
            <a:r>
              <a:rPr lang="ru-RU" sz="2000" dirty="0" err="1"/>
              <a:t>повноцінну</a:t>
            </a:r>
            <a:r>
              <a:rPr lang="ru-RU" sz="2000" dirty="0"/>
              <a:t> </a:t>
            </a:r>
            <a:r>
              <a:rPr lang="ru-RU" sz="2000" dirty="0" err="1"/>
              <a:t>студію</a:t>
            </a:r>
            <a:r>
              <a:rPr lang="ru-RU" sz="2000" dirty="0"/>
              <a:t> </a:t>
            </a:r>
            <a:r>
              <a:rPr lang="en-US" sz="2000" dirty="0"/>
              <a:t>SMM, </a:t>
            </a:r>
            <a:r>
              <a:rPr lang="ru-RU" sz="2000" dirty="0" err="1"/>
              <a:t>що</a:t>
            </a:r>
            <a:r>
              <a:rPr lang="ru-RU" sz="2000" dirty="0"/>
              <a:t> </a:t>
            </a:r>
            <a:r>
              <a:rPr lang="ru-RU" sz="2000" dirty="0" err="1"/>
              <a:t>об'єднує</a:t>
            </a:r>
            <a:r>
              <a:rPr lang="ru-RU" sz="2000" dirty="0"/>
              <a:t> </a:t>
            </a:r>
            <a:r>
              <a:rPr lang="ru-RU" sz="2000" dirty="0" err="1"/>
              <a:t>декількох</a:t>
            </a:r>
            <a:r>
              <a:rPr lang="ru-RU" sz="2000" dirty="0"/>
              <a:t> </a:t>
            </a:r>
            <a:r>
              <a:rPr lang="ru-RU" sz="2000" dirty="0" err="1"/>
              <a:t>фахівців</a:t>
            </a:r>
            <a:r>
              <a:rPr lang="ru-RU" sz="2000" dirty="0"/>
              <a:t>.</a:t>
            </a:r>
          </a:p>
        </p:txBody>
      </p:sp>
      <p:pic>
        <p:nvPicPr>
          <p:cNvPr id="10242" name="Picture 2" descr="Картинки по запросу &quot;smm&quot;">
            <a:extLst>
              <a:ext uri="{FF2B5EF4-FFF2-40B4-BE49-F238E27FC236}">
                <a16:creationId xmlns:a16="http://schemas.microsoft.com/office/drawing/2014/main" id="{CACD2C96-7045-4AF6-BDB4-C2E5827102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52266" y="1429172"/>
            <a:ext cx="4639733" cy="463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09073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B3EE95DE-37BA-4F15-BEDF-74DAD2DD8F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1" b="9091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57D175FC-84CC-4D12-A5E2-FA27D934E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5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142BEE-5625-4425-BE6B-00D51F4FF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6" cy="1499616"/>
          </a:xfrm>
        </p:spPr>
        <p:txBody>
          <a:bodyPr>
            <a:normAutofit/>
          </a:bodyPr>
          <a:lstStyle/>
          <a:p>
            <a:r>
              <a:rPr lang="ru-RU" sz="4600">
                <a:solidFill>
                  <a:srgbClr val="000000"/>
                </a:solidFill>
              </a:rPr>
              <a:t>Бізнес онлайн 3: Розробка додатків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C38328-2D50-4DDB-BD20-28DE12E4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8473BB5C-6F61-4E30-B425-BA318AF64C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6" cy="4023360"/>
          </a:xfrm>
        </p:spPr>
        <p:txBody>
          <a:bodyPr>
            <a:normAutofit/>
          </a:bodyPr>
          <a:lstStyle/>
          <a:p>
            <a:pPr algn="just"/>
            <a:r>
              <a:rPr lang="ru-RU" dirty="0" err="1">
                <a:solidFill>
                  <a:srgbClr val="000000"/>
                </a:solidFill>
              </a:rPr>
              <a:t>Ринок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мобільних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додатків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стабільно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зростає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щодня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Останні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кілька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років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мобільні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додатки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грають</a:t>
            </a:r>
            <a:r>
              <a:rPr lang="ru-RU" dirty="0">
                <a:solidFill>
                  <a:srgbClr val="000000"/>
                </a:solidFill>
              </a:rPr>
              <a:t> велику роль в </a:t>
            </a:r>
            <a:r>
              <a:rPr lang="ru-RU" dirty="0" err="1">
                <a:solidFill>
                  <a:srgbClr val="000000"/>
                </a:solidFill>
              </a:rPr>
              <a:t>житті</a:t>
            </a:r>
            <a:r>
              <a:rPr lang="ru-RU" dirty="0">
                <a:solidFill>
                  <a:srgbClr val="000000"/>
                </a:solidFill>
              </a:rPr>
              <a:t> будь-</a:t>
            </a:r>
            <a:r>
              <a:rPr lang="ru-RU" dirty="0" err="1">
                <a:solidFill>
                  <a:srgbClr val="000000"/>
                </a:solidFill>
              </a:rPr>
              <a:t>якого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користувача</a:t>
            </a:r>
            <a:r>
              <a:rPr lang="ru-RU" dirty="0">
                <a:solidFill>
                  <a:srgbClr val="000000"/>
                </a:solidFill>
              </a:rPr>
              <a:t> смартфона </a:t>
            </a:r>
            <a:r>
              <a:rPr lang="ru-RU" dirty="0" err="1">
                <a:solidFill>
                  <a:srgbClr val="000000"/>
                </a:solidFill>
              </a:rPr>
              <a:t>або</a:t>
            </a:r>
            <a:r>
              <a:rPr lang="ru-RU" dirty="0">
                <a:solidFill>
                  <a:srgbClr val="000000"/>
                </a:solidFill>
              </a:rPr>
              <a:t> планшета. </a:t>
            </a:r>
            <a:r>
              <a:rPr lang="ru-RU" dirty="0" err="1">
                <a:solidFill>
                  <a:srgbClr val="000000"/>
                </a:solidFill>
              </a:rPr>
              <a:t>Додатків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існує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величезна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кількість</a:t>
            </a:r>
            <a:r>
              <a:rPr lang="ru-RU" dirty="0">
                <a:solidFill>
                  <a:srgbClr val="000000"/>
                </a:solidFill>
              </a:rPr>
              <a:t> - </a:t>
            </a:r>
            <a:r>
              <a:rPr lang="ru-RU" dirty="0" err="1">
                <a:solidFill>
                  <a:srgbClr val="000000"/>
                </a:solidFill>
              </a:rPr>
              <a:t>деякі</a:t>
            </a:r>
            <a:r>
              <a:rPr lang="ru-RU" dirty="0">
                <a:solidFill>
                  <a:srgbClr val="000000"/>
                </a:solidFill>
              </a:rPr>
              <a:t> з них добре </a:t>
            </a:r>
            <a:r>
              <a:rPr lang="ru-RU" dirty="0" err="1">
                <a:solidFill>
                  <a:srgbClr val="000000"/>
                </a:solidFill>
              </a:rPr>
              <a:t>викачуються</a:t>
            </a:r>
            <a:r>
              <a:rPr lang="ru-RU" dirty="0">
                <a:solidFill>
                  <a:srgbClr val="000000"/>
                </a:solidFill>
              </a:rPr>
              <a:t> в </a:t>
            </a:r>
            <a:r>
              <a:rPr lang="en-US" dirty="0">
                <a:solidFill>
                  <a:srgbClr val="000000"/>
                </a:solidFill>
              </a:rPr>
              <a:t>AppStore </a:t>
            </a:r>
            <a:r>
              <a:rPr lang="ru-RU" dirty="0" err="1">
                <a:solidFill>
                  <a:srgbClr val="000000"/>
                </a:solidFill>
              </a:rPr>
              <a:t>або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GooglePlay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приносячи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своїм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розробникам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гідний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прибуток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540868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Картинки по запросу &quot;зно&quot;">
            <a:extLst>
              <a:ext uri="{FF2B5EF4-FFF2-40B4-BE49-F238E27FC236}">
                <a16:creationId xmlns:a16="http://schemas.microsoft.com/office/drawing/2014/main" id="{A8D31AEA-3F3B-41E4-88F0-94FA9010297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91" b="9091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57D175FC-84CC-4D12-A5E2-FA27D934E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5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FBC8B2-7DB7-4A6F-B89F-732DDEA83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6" cy="1499616"/>
          </a:xfrm>
        </p:spPr>
        <p:txBody>
          <a:bodyPr>
            <a:normAutofit/>
          </a:bodyPr>
          <a:lstStyle/>
          <a:p>
            <a:r>
              <a:rPr lang="ru-RU" sz="3900">
                <a:solidFill>
                  <a:srgbClr val="000000"/>
                </a:solidFill>
              </a:rPr>
              <a:t>Бізнес онлайн 4: Послуги репетиторства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C38328-2D50-4DDB-BD20-28DE12E4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46A3E8-1589-40C4-9F12-302377867E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6" cy="402336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</a:rPr>
              <a:t>Репетиторство часто </a:t>
            </a:r>
            <a:r>
              <a:rPr lang="ru-RU" dirty="0" err="1">
                <a:solidFill>
                  <a:srgbClr val="000000"/>
                </a:solidFill>
              </a:rPr>
              <a:t>асоціюється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саме</a:t>
            </a:r>
            <a:r>
              <a:rPr lang="ru-RU" dirty="0">
                <a:solidFill>
                  <a:srgbClr val="000000"/>
                </a:solidFill>
              </a:rPr>
              <a:t> з </a:t>
            </a:r>
            <a:r>
              <a:rPr lang="ru-RU" dirty="0" err="1">
                <a:solidFill>
                  <a:srgbClr val="000000"/>
                </a:solidFill>
              </a:rPr>
              <a:t>підготовкою</a:t>
            </a:r>
            <a:r>
              <a:rPr lang="ru-RU" dirty="0">
                <a:solidFill>
                  <a:srgbClr val="000000"/>
                </a:solidFill>
              </a:rPr>
              <a:t> до ЗНО </a:t>
            </a:r>
            <a:r>
              <a:rPr lang="ru-RU" dirty="0" err="1">
                <a:solidFill>
                  <a:srgbClr val="000000"/>
                </a:solidFill>
              </a:rPr>
              <a:t>проте</a:t>
            </a:r>
            <a:r>
              <a:rPr lang="ru-RU" dirty="0">
                <a:solidFill>
                  <a:srgbClr val="000000"/>
                </a:solidFill>
              </a:rPr>
              <a:t> уроки </a:t>
            </a:r>
            <a:r>
              <a:rPr lang="ru-RU" dirty="0" err="1">
                <a:solidFill>
                  <a:srgbClr val="000000"/>
                </a:solidFill>
              </a:rPr>
              <a:t>музики</a:t>
            </a:r>
            <a:r>
              <a:rPr lang="ru-RU" dirty="0">
                <a:solidFill>
                  <a:srgbClr val="000000"/>
                </a:solidFill>
              </a:rPr>
              <a:t> і </a:t>
            </a:r>
            <a:r>
              <a:rPr lang="ru-RU" dirty="0" err="1">
                <a:solidFill>
                  <a:srgbClr val="000000"/>
                </a:solidFill>
              </a:rPr>
              <a:t>малювання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акторської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майстерності</a:t>
            </a:r>
            <a:r>
              <a:rPr lang="ru-RU" dirty="0">
                <a:solidFill>
                  <a:srgbClr val="000000"/>
                </a:solidFill>
              </a:rPr>
              <a:t> та вокалу - </a:t>
            </a:r>
            <a:r>
              <a:rPr lang="ru-RU" dirty="0" err="1">
                <a:solidFill>
                  <a:srgbClr val="000000"/>
                </a:solidFill>
              </a:rPr>
              <a:t>це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теж</a:t>
            </a:r>
            <a:r>
              <a:rPr lang="ru-RU" dirty="0">
                <a:solidFill>
                  <a:srgbClr val="000000"/>
                </a:solidFill>
              </a:rPr>
              <a:t>, по </a:t>
            </a:r>
            <a:r>
              <a:rPr lang="ru-RU" dirty="0" err="1">
                <a:solidFill>
                  <a:srgbClr val="000000"/>
                </a:solidFill>
              </a:rPr>
              <a:t>суті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може</a:t>
            </a:r>
            <a:r>
              <a:rPr lang="ru-RU" dirty="0">
                <a:solidFill>
                  <a:srgbClr val="000000"/>
                </a:solidFill>
              </a:rPr>
              <a:t> бути онлайн </a:t>
            </a:r>
            <a:r>
              <a:rPr lang="ru-RU" dirty="0" err="1">
                <a:solidFill>
                  <a:srgbClr val="000000"/>
                </a:solidFill>
              </a:rPr>
              <a:t>бізнесом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Можна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організувати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курси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програмування</a:t>
            </a:r>
            <a:r>
              <a:rPr lang="ru-RU" dirty="0">
                <a:solidFill>
                  <a:srgbClr val="000000"/>
                </a:solidFill>
              </a:rPr>
              <a:t> для самих маленьких, </a:t>
            </a:r>
            <a:r>
              <a:rPr lang="ru-RU" dirty="0" err="1">
                <a:solidFill>
                  <a:srgbClr val="000000"/>
                </a:solidFill>
              </a:rPr>
              <a:t>різні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творчі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гуртки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курси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англійської</a:t>
            </a:r>
            <a:r>
              <a:rPr lang="ru-RU" dirty="0">
                <a:solidFill>
                  <a:srgbClr val="000000"/>
                </a:solidFill>
              </a:rPr>
              <a:t> і т.д. </a:t>
            </a:r>
            <a:r>
              <a:rPr lang="ru-RU" dirty="0" err="1">
                <a:solidFill>
                  <a:srgbClr val="000000"/>
                </a:solidFill>
              </a:rPr>
              <a:t>Визначте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яким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навиком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володієте</a:t>
            </a:r>
            <a:r>
              <a:rPr lang="ru-RU" dirty="0">
                <a:solidFill>
                  <a:srgbClr val="000000"/>
                </a:solidFill>
              </a:rPr>
              <a:t> і </a:t>
            </a:r>
            <a:r>
              <a:rPr lang="ru-RU" dirty="0" err="1">
                <a:solidFill>
                  <a:srgbClr val="000000"/>
                </a:solidFill>
              </a:rPr>
              <a:t>чого</a:t>
            </a:r>
            <a:r>
              <a:rPr lang="ru-RU" dirty="0">
                <a:solidFill>
                  <a:srgbClr val="000000"/>
                </a:solidFill>
              </a:rPr>
              <a:t> можете </a:t>
            </a:r>
            <a:r>
              <a:rPr lang="ru-RU" dirty="0" err="1">
                <a:solidFill>
                  <a:srgbClr val="000000"/>
                </a:solidFill>
              </a:rPr>
              <a:t>навчити</a:t>
            </a:r>
            <a:r>
              <a:rPr lang="ru-RU" dirty="0">
                <a:solidFill>
                  <a:srgbClr val="000000"/>
                </a:solidFill>
              </a:rPr>
              <a:t>, в </a:t>
            </a:r>
            <a:r>
              <a:rPr lang="ru-RU" dirty="0" err="1">
                <a:solidFill>
                  <a:srgbClr val="000000"/>
                </a:solidFill>
              </a:rPr>
              <a:t>якій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області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ви</a:t>
            </a:r>
            <a:r>
              <a:rPr lang="ru-RU" dirty="0">
                <a:solidFill>
                  <a:srgbClr val="000000"/>
                </a:solidFill>
              </a:rPr>
              <a:t> можете стати </a:t>
            </a:r>
            <a:r>
              <a:rPr lang="ru-RU" dirty="0" err="1">
                <a:solidFill>
                  <a:srgbClr val="000000"/>
                </a:solidFill>
              </a:rPr>
              <a:t>експертом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яким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досвідом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готові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поділитися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Відповівши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собі</a:t>
            </a:r>
            <a:r>
              <a:rPr lang="ru-RU" dirty="0">
                <a:solidFill>
                  <a:srgbClr val="000000"/>
                </a:solidFill>
              </a:rPr>
              <a:t> на </a:t>
            </a:r>
            <a:r>
              <a:rPr lang="ru-RU" dirty="0" err="1">
                <a:solidFill>
                  <a:srgbClr val="000000"/>
                </a:solidFill>
              </a:rPr>
              <a:t>ці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питання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ви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зможете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вибрати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напрямок</a:t>
            </a:r>
            <a:r>
              <a:rPr lang="ru-RU" dirty="0">
                <a:solidFill>
                  <a:srgbClr val="0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755332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3B304B-BA95-4C01-AD79-DCEE8923F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ru-RU" sz="3500" dirty="0" err="1">
                <a:solidFill>
                  <a:srgbClr val="2C4168"/>
                </a:solidFill>
              </a:rPr>
              <a:t>Бізнес</a:t>
            </a:r>
            <a:r>
              <a:rPr lang="ru-RU" sz="3500" dirty="0">
                <a:solidFill>
                  <a:srgbClr val="2C4168"/>
                </a:solidFill>
              </a:rPr>
              <a:t> онлайн 5: </a:t>
            </a:r>
            <a:r>
              <a:rPr lang="ru-RU" sz="3500" dirty="0" err="1">
                <a:solidFill>
                  <a:srgbClr val="2C4168"/>
                </a:solidFill>
              </a:rPr>
              <a:t>Вебінари</a:t>
            </a:r>
            <a:r>
              <a:rPr lang="ru-RU" sz="3500" dirty="0">
                <a:solidFill>
                  <a:srgbClr val="2C4168"/>
                </a:solidFill>
              </a:rPr>
              <a:t> і онлайн-</a:t>
            </a:r>
            <a:r>
              <a:rPr lang="ru-RU" sz="3500" dirty="0" err="1">
                <a:solidFill>
                  <a:srgbClr val="2C4168"/>
                </a:solidFill>
              </a:rPr>
              <a:t>навчання</a:t>
            </a:r>
            <a:endParaRPr lang="ru-RU" sz="3500" dirty="0">
              <a:solidFill>
                <a:srgbClr val="2C4168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EE5682-A12C-4A52-B7E0-4D887C2E3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/>
          </a:bodyPr>
          <a:lstStyle/>
          <a:p>
            <a:pPr algn="just"/>
            <a:r>
              <a:rPr lang="ru-RU" sz="2400" dirty="0"/>
              <a:t>В </a:t>
            </a:r>
            <a:r>
              <a:rPr lang="ru-RU" sz="2400" dirty="0" err="1"/>
              <a:t>останні</a:t>
            </a:r>
            <a:r>
              <a:rPr lang="ru-RU" sz="2400" dirty="0"/>
              <a:t> роки </a:t>
            </a:r>
            <a:r>
              <a:rPr lang="ru-RU" sz="2400" dirty="0" err="1"/>
              <a:t>спостерігається</a:t>
            </a:r>
            <a:r>
              <a:rPr lang="ru-RU" sz="2400" dirty="0"/>
              <a:t> </a:t>
            </a:r>
            <a:r>
              <a:rPr lang="ru-RU" sz="2400" dirty="0" err="1"/>
              <a:t>популярність</a:t>
            </a:r>
            <a:r>
              <a:rPr lang="ru-RU" sz="2400" dirty="0"/>
              <a:t> на </a:t>
            </a:r>
            <a:r>
              <a:rPr lang="ru-RU" sz="2400" dirty="0" err="1"/>
              <a:t>такі</a:t>
            </a:r>
            <a:r>
              <a:rPr lang="ru-RU" sz="2400" dirty="0"/>
              <a:t> </a:t>
            </a:r>
            <a:r>
              <a:rPr lang="ru-RU" sz="2400" dirty="0" err="1"/>
              <a:t>види</a:t>
            </a:r>
            <a:r>
              <a:rPr lang="ru-RU" sz="2400" dirty="0"/>
              <a:t> онлайн-</a:t>
            </a:r>
            <a:r>
              <a:rPr lang="ru-RU" sz="2400" dirty="0" err="1"/>
              <a:t>бізнесу</a:t>
            </a:r>
            <a:r>
              <a:rPr lang="ru-RU" sz="2400" dirty="0"/>
              <a:t>, як </a:t>
            </a:r>
            <a:r>
              <a:rPr lang="ru-RU" sz="2400" dirty="0" err="1"/>
              <a:t>тренінги</a:t>
            </a:r>
            <a:r>
              <a:rPr lang="ru-RU" sz="2400" dirty="0"/>
              <a:t>, </a:t>
            </a:r>
            <a:r>
              <a:rPr lang="ru-RU" sz="2400" dirty="0" err="1"/>
              <a:t>вебінари</a:t>
            </a:r>
            <a:r>
              <a:rPr lang="ru-RU" sz="2400" dirty="0"/>
              <a:t> та </a:t>
            </a:r>
            <a:r>
              <a:rPr lang="ru-RU" sz="2400" dirty="0" err="1"/>
              <a:t>інші</a:t>
            </a:r>
            <a:r>
              <a:rPr lang="ru-RU" sz="2400" dirty="0"/>
              <a:t> </a:t>
            </a:r>
            <a:r>
              <a:rPr lang="ru-RU" sz="2400" dirty="0" err="1"/>
              <a:t>навчальні</a:t>
            </a:r>
            <a:r>
              <a:rPr lang="ru-RU" sz="2400" dirty="0"/>
              <a:t> заходи. Тема </a:t>
            </a:r>
            <a:r>
              <a:rPr lang="ru-RU" sz="2400" dirty="0" err="1"/>
              <a:t>особистісного</a:t>
            </a:r>
            <a:r>
              <a:rPr lang="ru-RU" sz="2400" dirty="0"/>
              <a:t> </a:t>
            </a:r>
            <a:r>
              <a:rPr lang="ru-RU" sz="2400" dirty="0" err="1"/>
              <a:t>зростання</a:t>
            </a:r>
            <a:r>
              <a:rPr lang="ru-RU" sz="2400" dirty="0"/>
              <a:t> і </a:t>
            </a:r>
            <a:r>
              <a:rPr lang="ru-RU" sz="2400" dirty="0" err="1"/>
              <a:t>розвитку</a:t>
            </a:r>
            <a:r>
              <a:rPr lang="ru-RU" sz="2400" dirty="0"/>
              <a:t> актуальна </a:t>
            </a:r>
            <a:r>
              <a:rPr lang="ru-RU" sz="2400" dirty="0" err="1"/>
              <a:t>завжди</a:t>
            </a:r>
            <a:r>
              <a:rPr lang="ru-RU" sz="2400" dirty="0"/>
              <a:t>. </a:t>
            </a:r>
            <a:r>
              <a:rPr lang="ru-RU" sz="2400" dirty="0" err="1"/>
              <a:t>Якщо</a:t>
            </a:r>
            <a:r>
              <a:rPr lang="ru-RU" sz="2400" dirty="0"/>
              <a:t> </a:t>
            </a:r>
            <a:r>
              <a:rPr lang="ru-RU" sz="2400" dirty="0" err="1"/>
              <a:t>ви</a:t>
            </a:r>
            <a:r>
              <a:rPr lang="ru-RU" sz="2400" dirty="0"/>
              <a:t> </a:t>
            </a:r>
            <a:r>
              <a:rPr lang="ru-RU" sz="2400" dirty="0" err="1"/>
              <a:t>володієте</a:t>
            </a:r>
            <a:r>
              <a:rPr lang="ru-RU" sz="2400" dirty="0"/>
              <a:t> </a:t>
            </a:r>
            <a:r>
              <a:rPr lang="ru-RU" sz="2400" dirty="0" err="1"/>
              <a:t>якимись</a:t>
            </a:r>
            <a:r>
              <a:rPr lang="ru-RU" sz="2400" dirty="0"/>
              <a:t> </a:t>
            </a:r>
            <a:r>
              <a:rPr lang="ru-RU" sz="2400" dirty="0" err="1"/>
              <a:t>знаннями</a:t>
            </a:r>
            <a:r>
              <a:rPr lang="ru-RU" sz="2400" dirty="0"/>
              <a:t> і </a:t>
            </a:r>
            <a:r>
              <a:rPr lang="ru-RU" sz="2400" dirty="0" err="1"/>
              <a:t>навичками</a:t>
            </a:r>
            <a:r>
              <a:rPr lang="ru-RU" sz="2400" dirty="0"/>
              <a:t>, </a:t>
            </a:r>
            <a:r>
              <a:rPr lang="ru-RU" sz="2400" dirty="0" err="1"/>
              <a:t>ви</a:t>
            </a:r>
            <a:r>
              <a:rPr lang="ru-RU" sz="2400" dirty="0"/>
              <a:t> можете </a:t>
            </a:r>
            <a:r>
              <a:rPr lang="ru-RU" sz="2400" dirty="0" err="1"/>
              <a:t>організувати</a:t>
            </a:r>
            <a:r>
              <a:rPr lang="ru-RU" sz="2400" dirty="0"/>
              <a:t> </a:t>
            </a:r>
            <a:r>
              <a:rPr lang="ru-RU" sz="2400" dirty="0" err="1"/>
              <a:t>свій</a:t>
            </a:r>
            <a:r>
              <a:rPr lang="ru-RU" sz="2400" dirty="0"/>
              <a:t> </a:t>
            </a:r>
            <a:r>
              <a:rPr lang="ru-RU" sz="2400" dirty="0" err="1"/>
              <a:t>майстер-клас</a:t>
            </a:r>
            <a:r>
              <a:rPr lang="ru-RU" sz="2400" dirty="0"/>
              <a:t>, </a:t>
            </a:r>
            <a:r>
              <a:rPr lang="ru-RU" sz="2400" dirty="0" err="1"/>
              <a:t>тренінг</a:t>
            </a:r>
            <a:r>
              <a:rPr lang="ru-RU" sz="2400" dirty="0"/>
              <a:t> </a:t>
            </a:r>
            <a:r>
              <a:rPr lang="ru-RU" sz="2400" dirty="0" err="1"/>
              <a:t>або</a:t>
            </a:r>
            <a:r>
              <a:rPr lang="ru-RU" sz="2400" dirty="0"/>
              <a:t> </a:t>
            </a:r>
            <a:r>
              <a:rPr lang="ru-RU" sz="2400" dirty="0" err="1"/>
              <a:t>запустити</a:t>
            </a:r>
            <a:r>
              <a:rPr lang="ru-RU" sz="2400" dirty="0"/>
              <a:t> онлайн-курс.</a:t>
            </a:r>
          </a:p>
        </p:txBody>
      </p:sp>
      <p:pic>
        <p:nvPicPr>
          <p:cNvPr id="13314" name="Picture 2">
            <a:extLst>
              <a:ext uri="{FF2B5EF4-FFF2-40B4-BE49-F238E27FC236}">
                <a16:creationId xmlns:a16="http://schemas.microsoft.com/office/drawing/2014/main" id="{B8F5957B-4E6C-4D83-A97D-DB6EA35736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6" r="26044" b="-1"/>
          <a:stretch/>
        </p:blipFill>
        <p:spPr bwMode="auto">
          <a:xfrm>
            <a:off x="7552266" y="10"/>
            <a:ext cx="46397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17515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и по запросу &quot;инстаграм&quot;">
            <a:extLst>
              <a:ext uri="{FF2B5EF4-FFF2-40B4-BE49-F238E27FC236}">
                <a16:creationId xmlns:a16="http://schemas.microsoft.com/office/drawing/2014/main" id="{787026BE-FA8F-4FD7-A403-1C054E4576D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5" r="20000" b="6786"/>
          <a:stretch/>
        </p:blipFill>
        <p:spPr bwMode="auto">
          <a:xfrm>
            <a:off x="20" y="10"/>
            <a:ext cx="12191980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Rectangle 70">
            <a:extLst>
              <a:ext uri="{FF2B5EF4-FFF2-40B4-BE49-F238E27FC236}">
                <a16:creationId xmlns:a16="http://schemas.microsoft.com/office/drawing/2014/main" id="{57D175FC-84CC-4D12-A5E2-FA27D934E9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7552265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322FBE-1958-4C01-B0C1-F9E2588142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6" cy="1499616"/>
          </a:xfrm>
        </p:spPr>
        <p:txBody>
          <a:bodyPr>
            <a:normAutofit/>
          </a:bodyPr>
          <a:lstStyle/>
          <a:p>
            <a:r>
              <a:rPr lang="ru-RU">
                <a:solidFill>
                  <a:srgbClr val="000000"/>
                </a:solidFill>
              </a:rPr>
              <a:t>Бізнес онлайн 6: Блогінг</a:t>
            </a:r>
          </a:p>
        </p:txBody>
      </p: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8AC38328-2D50-4DDB-BD20-28DE12E499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Объект 2">
            <a:extLst>
              <a:ext uri="{FF2B5EF4-FFF2-40B4-BE49-F238E27FC236}">
                <a16:creationId xmlns:a16="http://schemas.microsoft.com/office/drawing/2014/main" id="{3D31BD87-ACEB-4B70-8CE8-72E0FA3FB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6" cy="4023360"/>
          </a:xfrm>
        </p:spPr>
        <p:txBody>
          <a:bodyPr>
            <a:normAutofit/>
          </a:bodyPr>
          <a:lstStyle/>
          <a:p>
            <a:pPr algn="just"/>
            <a:r>
              <a:rPr lang="ru-RU" dirty="0" err="1">
                <a:solidFill>
                  <a:srgbClr val="000000"/>
                </a:solidFill>
              </a:rPr>
              <a:t>Найпопулярнішими</a:t>
            </a:r>
            <a:r>
              <a:rPr lang="ru-RU" dirty="0">
                <a:solidFill>
                  <a:srgbClr val="000000"/>
                </a:solidFill>
              </a:rPr>
              <a:t> і </a:t>
            </a:r>
            <a:r>
              <a:rPr lang="ru-RU" dirty="0" err="1">
                <a:solidFill>
                  <a:srgbClr val="000000"/>
                </a:solidFill>
              </a:rPr>
              <a:t>перспективними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майданчиками</a:t>
            </a:r>
            <a:r>
              <a:rPr lang="ru-RU" dirty="0">
                <a:solidFill>
                  <a:srgbClr val="000000"/>
                </a:solidFill>
              </a:rPr>
              <a:t> для </a:t>
            </a:r>
            <a:r>
              <a:rPr lang="ru-RU" dirty="0" err="1">
                <a:solidFill>
                  <a:srgbClr val="000000"/>
                </a:solidFill>
              </a:rPr>
              <a:t>блогинга</a:t>
            </a:r>
            <a:r>
              <a:rPr lang="ru-RU" dirty="0">
                <a:solidFill>
                  <a:srgbClr val="000000"/>
                </a:solidFill>
              </a:rPr>
              <a:t> на </a:t>
            </a:r>
            <a:r>
              <a:rPr lang="ru-RU" dirty="0" err="1">
                <a:solidFill>
                  <a:srgbClr val="000000"/>
                </a:solidFill>
              </a:rPr>
              <a:t>сьогоднішній</a:t>
            </a:r>
            <a:r>
              <a:rPr lang="ru-RU" dirty="0">
                <a:solidFill>
                  <a:srgbClr val="000000"/>
                </a:solidFill>
              </a:rPr>
              <a:t> день є </a:t>
            </a:r>
            <a:r>
              <a:rPr lang="en-US" dirty="0">
                <a:solidFill>
                  <a:srgbClr val="000000"/>
                </a:solidFill>
              </a:rPr>
              <a:t>Instagram </a:t>
            </a:r>
            <a:r>
              <a:rPr lang="ru-RU" dirty="0">
                <a:solidFill>
                  <a:srgbClr val="000000"/>
                </a:solidFill>
              </a:rPr>
              <a:t>і </a:t>
            </a:r>
            <a:r>
              <a:rPr lang="en-US" dirty="0" err="1">
                <a:solidFill>
                  <a:srgbClr val="000000"/>
                </a:solidFill>
              </a:rPr>
              <a:t>Youtube</a:t>
            </a:r>
            <a:r>
              <a:rPr lang="en-US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Почати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власний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бізнес</a:t>
            </a:r>
            <a:r>
              <a:rPr lang="ru-RU" dirty="0">
                <a:solidFill>
                  <a:srgbClr val="000000"/>
                </a:solidFill>
              </a:rPr>
              <a:t> онлайн з "</a:t>
            </a:r>
            <a:r>
              <a:rPr lang="ru-RU" dirty="0" err="1">
                <a:solidFill>
                  <a:srgbClr val="000000"/>
                </a:solidFill>
              </a:rPr>
              <a:t>Інстаграма</a:t>
            </a:r>
            <a:r>
              <a:rPr lang="ru-RU" dirty="0">
                <a:solidFill>
                  <a:srgbClr val="000000"/>
                </a:solidFill>
              </a:rPr>
              <a:t>" </a:t>
            </a:r>
            <a:r>
              <a:rPr lang="ru-RU" dirty="0" err="1">
                <a:solidFill>
                  <a:srgbClr val="000000"/>
                </a:solidFill>
              </a:rPr>
              <a:t>простіше</a:t>
            </a:r>
            <a:r>
              <a:rPr lang="ru-RU" dirty="0">
                <a:solidFill>
                  <a:srgbClr val="000000"/>
                </a:solidFill>
              </a:rPr>
              <a:t> - з </a:t>
            </a:r>
            <a:r>
              <a:rPr lang="ru-RU" dirty="0" err="1">
                <a:solidFill>
                  <a:srgbClr val="000000"/>
                </a:solidFill>
              </a:rPr>
              <a:t>техніки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знадобиться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тільки</a:t>
            </a:r>
            <a:r>
              <a:rPr lang="ru-RU" dirty="0">
                <a:solidFill>
                  <a:srgbClr val="000000"/>
                </a:solidFill>
              </a:rPr>
              <a:t> телефон. Ваш </a:t>
            </a:r>
            <a:r>
              <a:rPr lang="ru-RU" dirty="0" err="1">
                <a:solidFill>
                  <a:srgbClr val="000000"/>
                </a:solidFill>
              </a:rPr>
              <a:t>заробіток</a:t>
            </a:r>
            <a:r>
              <a:rPr lang="ru-RU" dirty="0">
                <a:solidFill>
                  <a:srgbClr val="000000"/>
                </a:solidFill>
              </a:rPr>
              <a:t> буде </a:t>
            </a:r>
            <a:r>
              <a:rPr lang="ru-RU" dirty="0" err="1">
                <a:solidFill>
                  <a:srgbClr val="000000"/>
                </a:solidFill>
              </a:rPr>
              <a:t>становити</a:t>
            </a:r>
            <a:r>
              <a:rPr lang="ru-RU" dirty="0">
                <a:solidFill>
                  <a:srgbClr val="000000"/>
                </a:solidFill>
              </a:rPr>
              <a:t> з </a:t>
            </a:r>
            <a:r>
              <a:rPr lang="ru-RU" dirty="0" err="1">
                <a:solidFill>
                  <a:srgbClr val="000000"/>
                </a:solidFill>
              </a:rPr>
              <a:t>рекламних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доходів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співпраці</a:t>
            </a:r>
            <a:r>
              <a:rPr lang="ru-RU" dirty="0">
                <a:solidFill>
                  <a:srgbClr val="000000"/>
                </a:solidFill>
              </a:rPr>
              <a:t> з </a:t>
            </a:r>
            <a:r>
              <a:rPr lang="ru-RU" dirty="0" err="1">
                <a:solidFill>
                  <a:srgbClr val="000000"/>
                </a:solidFill>
              </a:rPr>
              <a:t>різними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компаніями</a:t>
            </a:r>
            <a:r>
              <a:rPr lang="ru-RU" dirty="0">
                <a:solidFill>
                  <a:srgbClr val="000000"/>
                </a:solidFill>
              </a:rPr>
              <a:t>. А у </a:t>
            </a:r>
            <a:r>
              <a:rPr lang="ru-RU" dirty="0" err="1">
                <a:solidFill>
                  <a:srgbClr val="000000"/>
                </a:solidFill>
              </a:rPr>
              <a:t>випадку</a:t>
            </a:r>
            <a:r>
              <a:rPr lang="ru-RU" dirty="0">
                <a:solidFill>
                  <a:srgbClr val="000000"/>
                </a:solidFill>
              </a:rPr>
              <a:t> з </a:t>
            </a:r>
            <a:r>
              <a:rPr lang="en-US" dirty="0" err="1">
                <a:solidFill>
                  <a:srgbClr val="000000"/>
                </a:solidFill>
              </a:rPr>
              <a:t>Youtube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ще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можлива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монетизація</a:t>
            </a:r>
            <a:r>
              <a:rPr lang="ru-RU" dirty="0">
                <a:solidFill>
                  <a:srgbClr val="000000"/>
                </a:solidFill>
              </a:rPr>
              <a:t> за перегляди </a:t>
            </a:r>
            <a:r>
              <a:rPr lang="ru-RU" dirty="0" err="1">
                <a:solidFill>
                  <a:srgbClr val="000000"/>
                </a:solidFill>
              </a:rPr>
              <a:t>відео</a:t>
            </a:r>
            <a:r>
              <a:rPr lang="ru-RU" dirty="0">
                <a:solidFill>
                  <a:srgbClr val="000000"/>
                </a:solidFill>
              </a:rPr>
              <a:t>. Але </a:t>
            </a:r>
            <a:r>
              <a:rPr lang="ru-RU" dirty="0" err="1">
                <a:solidFill>
                  <a:srgbClr val="000000"/>
                </a:solidFill>
              </a:rPr>
              <a:t>щоб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отримувати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достойний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прибуток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знадобиться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значна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аудиторія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Мінімум</a:t>
            </a:r>
            <a:r>
              <a:rPr lang="ru-RU" dirty="0">
                <a:solidFill>
                  <a:srgbClr val="000000"/>
                </a:solidFill>
              </a:rPr>
              <a:t> 20 тис. </a:t>
            </a:r>
            <a:r>
              <a:rPr lang="ru-RU" dirty="0" err="1">
                <a:solidFill>
                  <a:srgbClr val="000000"/>
                </a:solidFill>
              </a:rPr>
              <a:t>Передплатників</a:t>
            </a:r>
            <a:r>
              <a:rPr lang="ru-RU" dirty="0">
                <a:solidFill>
                  <a:srgbClr val="000000"/>
                </a:solidFill>
              </a:rPr>
              <a:t>. </a:t>
            </a:r>
            <a:r>
              <a:rPr lang="ru-RU" dirty="0" err="1">
                <a:solidFill>
                  <a:srgbClr val="000000"/>
                </a:solidFill>
              </a:rPr>
              <a:t>Щоб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набрати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їх</a:t>
            </a:r>
            <a:r>
              <a:rPr lang="ru-RU" dirty="0">
                <a:solidFill>
                  <a:srgbClr val="000000"/>
                </a:solidFill>
              </a:rPr>
              <a:t>, </a:t>
            </a:r>
            <a:r>
              <a:rPr lang="ru-RU" dirty="0" err="1">
                <a:solidFill>
                  <a:srgbClr val="000000"/>
                </a:solidFill>
              </a:rPr>
              <a:t>доведеться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вкласти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кошти</a:t>
            </a:r>
            <a:r>
              <a:rPr lang="ru-RU" dirty="0">
                <a:solidFill>
                  <a:srgbClr val="000000"/>
                </a:solidFill>
              </a:rPr>
              <a:t> в </a:t>
            </a:r>
            <a:r>
              <a:rPr lang="ru-RU" dirty="0" err="1">
                <a:solidFill>
                  <a:srgbClr val="000000"/>
                </a:solidFill>
              </a:rPr>
              <a:t>розкрутку</a:t>
            </a:r>
            <a:r>
              <a:rPr lang="ru-RU" dirty="0">
                <a:solidFill>
                  <a:srgbClr val="000000"/>
                </a:solidFill>
              </a:rPr>
              <a:t> і </a:t>
            </a:r>
            <a:r>
              <a:rPr lang="ru-RU" dirty="0" err="1">
                <a:solidFill>
                  <a:srgbClr val="000000"/>
                </a:solidFill>
              </a:rPr>
              <a:t>створення</a:t>
            </a:r>
            <a:r>
              <a:rPr lang="ru-RU" dirty="0">
                <a:solidFill>
                  <a:srgbClr val="000000"/>
                </a:solidFill>
              </a:rPr>
              <a:t> контенту.</a:t>
            </a:r>
          </a:p>
        </p:txBody>
      </p:sp>
    </p:spTree>
    <p:extLst>
      <p:ext uri="{BB962C8B-B14F-4D97-AF65-F5344CB8AC3E}">
        <p14:creationId xmlns:p14="http://schemas.microsoft.com/office/powerpoint/2010/main" val="18582889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3A8EC506-B1DA-46A1-B44D-774E68468E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Oval 5">
            <a:extLst>
              <a:ext uri="{FF2B5EF4-FFF2-40B4-BE49-F238E27FC236}">
                <a16:creationId xmlns:a16="http://schemas.microsoft.com/office/drawing/2014/main" id="{BFF30785-305E-45D7-984F-5AA93D3CA5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5E01FA5-D766-43CA-A83D-E7CF3F04E9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 useBgFill="1">
        <p:nvSpPr>
          <p:cNvPr id="16" name="Rectangle 15">
            <a:extLst>
              <a:ext uri="{FF2B5EF4-FFF2-40B4-BE49-F238E27FC236}">
                <a16:creationId xmlns:a16="http://schemas.microsoft.com/office/drawing/2014/main" id="{CA73784B-AC76-4BAD-93AF-C72D0EDFD7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726" cy="68589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C46974-9B67-42DE-94BA-DB3182716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805" y="640080"/>
            <a:ext cx="3378099" cy="303485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r"/>
            <a:r>
              <a:rPr lang="en-US" sz="44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rPr>
              <a:t>Дякую за увагу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11DCF04-0C7C-44FC-8246-FC8D736B1A7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00698" y="3765314"/>
            <a:ext cx="3200400" cy="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46715F76-5F88-41FF-8EA4-19A97E06DD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1926" y="640080"/>
            <a:ext cx="4463052" cy="557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8252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39E4C68A-A4A9-48A4-9FF2-D2896B1EA0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2B9AEA5-52CB-49A6-AF8A-33502F291B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47F2C5-B375-49EE-8EC6-299E75A56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788" y="804333"/>
            <a:ext cx="3391900" cy="5249334"/>
          </a:xfrm>
        </p:spPr>
        <p:txBody>
          <a:bodyPr>
            <a:normAutofit/>
          </a:bodyPr>
          <a:lstStyle/>
          <a:p>
            <a:pPr algn="r"/>
            <a:r>
              <a:rPr lang="uk-UA" dirty="0">
                <a:solidFill>
                  <a:srgbClr val="FFFFFF"/>
                </a:solidFill>
              </a:rPr>
              <a:t>Інтернет бізнес = </a:t>
            </a:r>
            <a:r>
              <a:rPr lang="en-US" dirty="0">
                <a:solidFill>
                  <a:srgbClr val="FFFFFF"/>
                </a:solidFill>
              </a:rPr>
              <a:t>e-Commerce</a:t>
            </a:r>
            <a:r>
              <a:rPr lang="uk-UA" dirty="0">
                <a:solidFill>
                  <a:srgbClr val="FFFFFF"/>
                </a:solidFill>
              </a:rPr>
              <a:t>?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9E515C-8423-4106-B93F-BD5EC72EF9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1048" y="804333"/>
            <a:ext cx="6306003" cy="5249334"/>
          </a:xfrm>
        </p:spPr>
        <p:txBody>
          <a:bodyPr anchor="ctr">
            <a:normAutofit/>
          </a:bodyPr>
          <a:lstStyle/>
          <a:p>
            <a:pPr algn="just"/>
            <a:r>
              <a:rPr lang="ru-RU" dirty="0" err="1"/>
              <a:t>Це</a:t>
            </a:r>
            <a:r>
              <a:rPr lang="ru-RU" dirty="0"/>
              <a:t> вид </a:t>
            </a:r>
            <a:r>
              <a:rPr lang="ru-RU" dirty="0" err="1"/>
              <a:t>бізнесу</a:t>
            </a:r>
            <a:r>
              <a:rPr lang="ru-RU" dirty="0"/>
              <a:t>, при </a:t>
            </a:r>
            <a:r>
              <a:rPr lang="ru-RU" dirty="0" err="1"/>
              <a:t>якому</a:t>
            </a:r>
            <a:r>
              <a:rPr lang="ru-RU" dirty="0"/>
              <a:t> </a:t>
            </a:r>
            <a:r>
              <a:rPr lang="ru-RU" dirty="0" err="1"/>
              <a:t>взаємодія</a:t>
            </a:r>
            <a:r>
              <a:rPr lang="ru-RU" dirty="0"/>
              <a:t> (</a:t>
            </a:r>
            <a:r>
              <a:rPr lang="ru-RU" dirty="0" err="1"/>
              <a:t>транзакції</a:t>
            </a:r>
            <a:r>
              <a:rPr lang="ru-RU" dirty="0"/>
              <a:t>)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учасниками</a:t>
            </a:r>
            <a:r>
              <a:rPr lang="ru-RU" dirty="0"/>
              <a:t> </a:t>
            </a:r>
            <a:r>
              <a:rPr lang="ru-RU" dirty="0" err="1"/>
              <a:t>комерційних</a:t>
            </a:r>
            <a:r>
              <a:rPr lang="ru-RU" dirty="0"/>
              <a:t> </a:t>
            </a:r>
            <a:r>
              <a:rPr lang="ru-RU" dirty="0" err="1"/>
              <a:t>угод</a:t>
            </a:r>
            <a:r>
              <a:rPr lang="ru-RU" dirty="0"/>
              <a:t> </a:t>
            </a:r>
            <a:r>
              <a:rPr lang="ru-RU" dirty="0" err="1"/>
              <a:t>відбувається</a:t>
            </a:r>
            <a:r>
              <a:rPr lang="ru-RU" dirty="0"/>
              <a:t> за </a:t>
            </a:r>
            <a:r>
              <a:rPr lang="ru-RU" dirty="0" err="1"/>
              <a:t>допомогою</a:t>
            </a:r>
            <a:r>
              <a:rPr lang="ru-RU" dirty="0"/>
              <a:t> </a:t>
            </a:r>
            <a:r>
              <a:rPr lang="ru-RU" dirty="0" err="1"/>
              <a:t>інформаційних</a:t>
            </a:r>
            <a:r>
              <a:rPr lang="ru-RU" dirty="0"/>
              <a:t> </a:t>
            </a:r>
            <a:r>
              <a:rPr lang="ru-RU" dirty="0" err="1"/>
              <a:t>технологій</a:t>
            </a:r>
            <a:r>
              <a:rPr lang="ru-RU" dirty="0"/>
              <a:t> (</a:t>
            </a:r>
            <a:r>
              <a:rPr lang="ru-RU" dirty="0" err="1"/>
              <a:t>електронні</a:t>
            </a:r>
            <a:r>
              <a:rPr lang="ru-RU" dirty="0"/>
              <a:t> </a:t>
            </a:r>
            <a:r>
              <a:rPr lang="ru-RU" dirty="0" err="1"/>
              <a:t>платежі</a:t>
            </a:r>
            <a:r>
              <a:rPr lang="ru-RU" dirty="0"/>
              <a:t>, </a:t>
            </a:r>
            <a:r>
              <a:rPr lang="ru-RU" dirty="0" err="1"/>
              <a:t>електронний</a:t>
            </a:r>
            <a:r>
              <a:rPr lang="ru-RU" dirty="0"/>
              <a:t> </a:t>
            </a:r>
            <a:r>
              <a:rPr lang="ru-RU" dirty="0" err="1"/>
              <a:t>цифровий</a:t>
            </a:r>
            <a:r>
              <a:rPr lang="ru-RU" dirty="0"/>
              <a:t> </a:t>
            </a:r>
            <a:r>
              <a:rPr lang="ru-RU" dirty="0" err="1"/>
              <a:t>підпис</a:t>
            </a:r>
            <a:r>
              <a:rPr lang="ru-RU" dirty="0"/>
              <a:t> </a:t>
            </a:r>
            <a:r>
              <a:rPr lang="ru-RU" dirty="0" err="1"/>
              <a:t>тощо</a:t>
            </a:r>
            <a:r>
              <a:rPr lang="ru-RU" dirty="0"/>
              <a:t>) </a:t>
            </a:r>
            <a:r>
              <a:rPr lang="ru-RU" dirty="0" err="1"/>
              <a:t>або</a:t>
            </a:r>
            <a:r>
              <a:rPr lang="ru-RU" dirty="0"/>
              <a:t> через </a:t>
            </a:r>
            <a:r>
              <a:rPr lang="ru-RU" dirty="0" err="1"/>
              <a:t>інтернет</a:t>
            </a:r>
            <a:r>
              <a:rPr lang="ru-RU" dirty="0"/>
              <a:t> (</a:t>
            </a:r>
            <a:r>
              <a:rPr lang="ru-RU" dirty="0" err="1"/>
              <a:t>інтернет-комерція</a:t>
            </a:r>
            <a:r>
              <a:rPr lang="ru-RU" dirty="0"/>
              <a:t>)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1AD19109-6A7B-4A7A-AF46-8750FEFB8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8523" y="3968750"/>
            <a:ext cx="2889250" cy="288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50760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FDCA2C-5F57-490F-9853-49C8B70D33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en-US" dirty="0"/>
              <a:t>e-Commerce</a:t>
            </a:r>
            <a:r>
              <a:rPr lang="uk-UA" dirty="0"/>
              <a:t>: 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29619AD-E06A-497D-AA11-795ACC33EC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/>
          </a:bodyPr>
          <a:lstStyle/>
          <a:p>
            <a:pPr algn="just"/>
            <a:r>
              <a:rPr lang="ru-RU" dirty="0" err="1"/>
              <a:t>Електронна</a:t>
            </a:r>
            <a:r>
              <a:rPr lang="ru-RU" dirty="0"/>
              <a:t> </a:t>
            </a:r>
            <a:r>
              <a:rPr lang="ru-RU" dirty="0" err="1"/>
              <a:t>комерція</a:t>
            </a:r>
            <a:r>
              <a:rPr lang="ru-RU" dirty="0"/>
              <a:t>, по </a:t>
            </a:r>
            <a:r>
              <a:rPr lang="ru-RU" dirty="0" err="1"/>
              <a:t>суті</a:t>
            </a:r>
            <a:r>
              <a:rPr lang="ru-RU" dirty="0"/>
              <a:t>, </a:t>
            </a:r>
            <a:r>
              <a:rPr lang="ru-RU" dirty="0" err="1"/>
              <a:t>з'явилася</a:t>
            </a:r>
            <a:r>
              <a:rPr lang="ru-RU" dirty="0"/>
              <a:t> </a:t>
            </a:r>
            <a:r>
              <a:rPr lang="ru-RU" dirty="0" err="1"/>
              <a:t>раніше</a:t>
            </a:r>
            <a:r>
              <a:rPr lang="ru-RU" dirty="0"/>
              <a:t> </a:t>
            </a:r>
            <a:r>
              <a:rPr lang="ru-RU" dirty="0" err="1"/>
              <a:t>свого</a:t>
            </a:r>
            <a:r>
              <a:rPr lang="ru-RU" dirty="0"/>
              <a:t> </a:t>
            </a:r>
            <a:r>
              <a:rPr lang="ru-RU" dirty="0" err="1"/>
              <a:t>терміну</a:t>
            </a:r>
            <a:r>
              <a:rPr lang="ru-RU" dirty="0"/>
              <a:t> - у 1960-і </a:t>
            </a:r>
            <a:r>
              <a:rPr lang="ru-RU" dirty="0" err="1"/>
              <a:t>рр</a:t>
            </a:r>
            <a:r>
              <a:rPr lang="ru-RU" dirty="0"/>
              <a:t>.., в </a:t>
            </a:r>
            <a:r>
              <a:rPr lang="ru-RU" dirty="0" err="1"/>
              <a:t>епоху</a:t>
            </a:r>
            <a:r>
              <a:rPr lang="ru-RU" dirty="0"/>
              <a:t> </a:t>
            </a:r>
            <a:r>
              <a:rPr lang="en-US" dirty="0"/>
              <a:t>Mainframe-based </a:t>
            </a:r>
            <a:r>
              <a:rPr lang="ru-RU" dirty="0" err="1"/>
              <a:t>додатків</a:t>
            </a:r>
            <a:r>
              <a:rPr lang="ru-RU" dirty="0"/>
              <a:t>. Одними з перших таких </a:t>
            </a:r>
            <a:r>
              <a:rPr lang="ru-RU" dirty="0" err="1"/>
              <a:t>програм</a:t>
            </a:r>
            <a:r>
              <a:rPr lang="ru-RU" dirty="0"/>
              <a:t> </a:t>
            </a:r>
            <a:r>
              <a:rPr lang="ru-RU" dirty="0" err="1"/>
              <a:t>були</a:t>
            </a:r>
            <a:r>
              <a:rPr lang="ru-RU" dirty="0"/>
              <a:t> </a:t>
            </a:r>
            <a:r>
              <a:rPr lang="ru-RU" dirty="0" err="1"/>
              <a:t>сервісні</a:t>
            </a:r>
            <a:r>
              <a:rPr lang="ru-RU" dirty="0"/>
              <a:t> </a:t>
            </a:r>
            <a:r>
              <a:rPr lang="ru-RU" dirty="0" err="1"/>
              <a:t>комп'ютерні</a:t>
            </a:r>
            <a:r>
              <a:rPr lang="ru-RU" dirty="0"/>
              <a:t> </a:t>
            </a:r>
            <a:r>
              <a:rPr lang="ru-RU" dirty="0" err="1"/>
              <a:t>програми</a:t>
            </a:r>
            <a:r>
              <a:rPr lang="ru-RU" dirty="0"/>
              <a:t> для транспорту - </a:t>
            </a:r>
            <a:r>
              <a:rPr lang="ru-RU" dirty="0" err="1"/>
              <a:t>замовлення</a:t>
            </a:r>
            <a:r>
              <a:rPr lang="ru-RU" dirty="0"/>
              <a:t> </a:t>
            </a:r>
            <a:r>
              <a:rPr lang="ru-RU" dirty="0" err="1"/>
              <a:t>квитків</a:t>
            </a:r>
            <a:r>
              <a:rPr lang="ru-RU" dirty="0"/>
              <a:t>, </a:t>
            </a:r>
            <a:r>
              <a:rPr lang="ru-RU" dirty="0" err="1"/>
              <a:t>обмін</a:t>
            </a:r>
            <a:r>
              <a:rPr lang="ru-RU" dirty="0"/>
              <a:t> </a:t>
            </a:r>
            <a:r>
              <a:rPr lang="ru-RU" dirty="0" err="1"/>
              <a:t>даними</a:t>
            </a:r>
            <a:r>
              <a:rPr lang="ru-RU" dirty="0"/>
              <a:t> </a:t>
            </a:r>
            <a:r>
              <a:rPr lang="ru-RU" dirty="0" err="1"/>
              <a:t>між</a:t>
            </a:r>
            <a:r>
              <a:rPr lang="ru-RU" dirty="0"/>
              <a:t> </a:t>
            </a:r>
            <a:r>
              <a:rPr lang="ru-RU" dirty="0" err="1"/>
              <a:t>різними</a:t>
            </a:r>
            <a:r>
              <a:rPr lang="ru-RU" dirty="0"/>
              <a:t> </a:t>
            </a:r>
            <a:r>
              <a:rPr lang="ru-RU" dirty="0" err="1"/>
              <a:t>транспортними</a:t>
            </a:r>
            <a:r>
              <a:rPr lang="ru-RU" dirty="0"/>
              <a:t> службами, </a:t>
            </a:r>
            <a:r>
              <a:rPr lang="ru-RU" dirty="0" err="1"/>
              <a:t>підготовка</a:t>
            </a:r>
            <a:r>
              <a:rPr lang="ru-RU" dirty="0"/>
              <a:t> та </a:t>
            </a:r>
            <a:r>
              <a:rPr lang="ru-RU" dirty="0" err="1"/>
              <a:t>узгодження</a:t>
            </a:r>
            <a:r>
              <a:rPr lang="ru-RU" dirty="0"/>
              <a:t> </a:t>
            </a:r>
            <a:r>
              <a:rPr lang="ru-RU" dirty="0" err="1"/>
              <a:t>маршрутів</a:t>
            </a:r>
            <a:r>
              <a:rPr lang="ru-RU" dirty="0"/>
              <a:t> руху суден і </a:t>
            </a:r>
            <a:r>
              <a:rPr lang="ru-RU" dirty="0" err="1"/>
              <a:t>літаків</a:t>
            </a:r>
            <a:r>
              <a:rPr lang="ru-RU" dirty="0"/>
              <a:t>.</a:t>
            </a:r>
          </a:p>
        </p:txBody>
      </p:sp>
      <p:pic>
        <p:nvPicPr>
          <p:cNvPr id="5" name="Picture 4" descr="Электронные компоненты на белом фоне">
            <a:extLst>
              <a:ext uri="{FF2B5EF4-FFF2-40B4-BE49-F238E27FC236}">
                <a16:creationId xmlns:a16="http://schemas.microsoft.com/office/drawing/2014/main" id="{5C552A3A-84A5-4447-9663-B441BFDE39B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4841" r="-1" b="-1"/>
          <a:stretch/>
        </p:blipFill>
        <p:spPr>
          <a:xfrm>
            <a:off x="7552266" y="10"/>
            <a:ext cx="4639733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777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B17BDF-0C63-44E9-8312-D7D143BDD7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8" y="585216"/>
            <a:ext cx="6066818" cy="1499616"/>
          </a:xfrm>
        </p:spPr>
        <p:txBody>
          <a:bodyPr>
            <a:normAutofit/>
          </a:bodyPr>
          <a:lstStyle/>
          <a:p>
            <a:r>
              <a:rPr lang="uk-UA" dirty="0"/>
              <a:t>приклад </a:t>
            </a:r>
            <a:r>
              <a:rPr lang="en-US" dirty="0"/>
              <a:t>e-Commerce</a:t>
            </a:r>
            <a:r>
              <a:rPr lang="uk-UA" dirty="0"/>
              <a:t>: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CF2FC9-B00E-497D-9534-C3E908E51E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1885950"/>
            <a:ext cx="6066818" cy="4423410"/>
          </a:xfrm>
        </p:spPr>
        <p:txBody>
          <a:bodyPr>
            <a:normAutofit/>
          </a:bodyPr>
          <a:lstStyle/>
          <a:p>
            <a:pPr algn="just">
              <a:spcBef>
                <a:spcPct val="50000"/>
              </a:spcBef>
            </a:pPr>
            <a:r>
              <a:rPr lang="ru-RU" sz="1800" dirty="0"/>
              <a:t>У 1994 р </a:t>
            </a:r>
            <a:r>
              <a:rPr lang="ru-RU" sz="1800" dirty="0" err="1"/>
              <a:t>молодий</a:t>
            </a:r>
            <a:r>
              <a:rPr lang="ru-RU" sz="1800" dirty="0"/>
              <a:t> </a:t>
            </a:r>
            <a:r>
              <a:rPr lang="ru-RU" sz="1800" dirty="0" err="1"/>
              <a:t>фінансовий</a:t>
            </a:r>
            <a:r>
              <a:rPr lang="ru-RU" sz="1800" dirty="0"/>
              <a:t> </a:t>
            </a:r>
            <a:r>
              <a:rPr lang="ru-RU" sz="1800" dirty="0" err="1"/>
              <a:t>аналітик</a:t>
            </a:r>
            <a:r>
              <a:rPr lang="ru-RU" sz="1800" dirty="0"/>
              <a:t> </a:t>
            </a:r>
            <a:r>
              <a:rPr lang="en-US" sz="1800" dirty="0"/>
              <a:t>Jeff </a:t>
            </a:r>
            <a:r>
              <a:rPr lang="en-US" sz="1800" dirty="0" err="1"/>
              <a:t>Besoz</a:t>
            </a:r>
            <a:r>
              <a:rPr lang="en-US" sz="1800" dirty="0"/>
              <a:t> </a:t>
            </a:r>
            <a:r>
              <a:rPr lang="ru-RU" sz="1800" dirty="0" err="1"/>
              <a:t>зацікавився</a:t>
            </a:r>
            <a:r>
              <a:rPr lang="ru-RU" sz="1800" dirty="0"/>
              <a:t> </a:t>
            </a:r>
            <a:r>
              <a:rPr lang="ru-RU" sz="1800" dirty="0" err="1"/>
              <a:t>швидким</a:t>
            </a:r>
            <a:r>
              <a:rPr lang="ru-RU" sz="1800" dirty="0"/>
              <a:t> </a:t>
            </a:r>
            <a:r>
              <a:rPr lang="ru-RU" sz="1800" dirty="0" err="1"/>
              <a:t>зростанням</a:t>
            </a:r>
            <a:r>
              <a:rPr lang="ru-RU" sz="1800" dirty="0"/>
              <a:t> </a:t>
            </a:r>
            <a:r>
              <a:rPr lang="ru-RU" sz="1800" dirty="0" err="1"/>
              <a:t>Інтернет</a:t>
            </a:r>
            <a:r>
              <a:rPr lang="ru-RU" sz="1800" dirty="0"/>
              <a:t>. </a:t>
            </a:r>
            <a:r>
              <a:rPr lang="ru-RU" sz="1800" dirty="0" err="1"/>
              <a:t>Він</a:t>
            </a:r>
            <a:r>
              <a:rPr lang="ru-RU" sz="1800" dirty="0"/>
              <a:t> </a:t>
            </a:r>
            <a:r>
              <a:rPr lang="ru-RU" sz="1800" dirty="0" err="1"/>
              <a:t>склав</a:t>
            </a:r>
            <a:r>
              <a:rPr lang="ru-RU" sz="1800" dirty="0"/>
              <a:t> список з 20 </a:t>
            </a:r>
            <a:r>
              <a:rPr lang="ru-RU" sz="1800" dirty="0" err="1"/>
              <a:t>типів</a:t>
            </a:r>
            <a:r>
              <a:rPr lang="ru-RU" sz="1800" dirty="0"/>
              <a:t> </a:t>
            </a:r>
            <a:r>
              <a:rPr lang="ru-RU" sz="1800" dirty="0" err="1"/>
              <a:t>товарів</a:t>
            </a:r>
            <a:r>
              <a:rPr lang="ru-RU" sz="1800" dirty="0"/>
              <a:t>, </a:t>
            </a:r>
            <a:r>
              <a:rPr lang="ru-RU" sz="1800" dirty="0" err="1"/>
              <a:t>які</a:t>
            </a:r>
            <a:r>
              <a:rPr lang="ru-RU" sz="1800" dirty="0"/>
              <a:t>, на </a:t>
            </a:r>
            <a:r>
              <a:rPr lang="ru-RU" sz="1800" dirty="0" err="1"/>
              <a:t>його</a:t>
            </a:r>
            <a:r>
              <a:rPr lang="ru-RU" sz="1800" dirty="0"/>
              <a:t> думку, </a:t>
            </a:r>
            <a:r>
              <a:rPr lang="ru-RU" sz="1800" dirty="0" err="1"/>
              <a:t>повинні</a:t>
            </a:r>
            <a:r>
              <a:rPr lang="ru-RU" sz="1800" dirty="0"/>
              <a:t> добре </a:t>
            </a:r>
            <a:r>
              <a:rPr lang="ru-RU" sz="1800" dirty="0" err="1"/>
              <a:t>продаватися</a:t>
            </a:r>
            <a:r>
              <a:rPr lang="ru-RU" sz="1800" dirty="0"/>
              <a:t> через </a:t>
            </a:r>
            <a:r>
              <a:rPr lang="ru-RU" sz="1800" dirty="0" err="1"/>
              <a:t>Інтернет</a:t>
            </a:r>
            <a:r>
              <a:rPr lang="ru-RU" sz="1800" dirty="0"/>
              <a:t>. </a:t>
            </a:r>
            <a:r>
              <a:rPr lang="ru-RU" sz="1800" dirty="0" err="1"/>
              <a:t>Після</a:t>
            </a:r>
            <a:r>
              <a:rPr lang="ru-RU" sz="1800" dirty="0"/>
              <a:t> </a:t>
            </a:r>
            <a:r>
              <a:rPr lang="ru-RU" sz="1800" dirty="0" err="1"/>
              <a:t>ретельного</a:t>
            </a:r>
            <a:r>
              <a:rPr lang="ru-RU" sz="1800" dirty="0"/>
              <a:t> </a:t>
            </a:r>
            <a:r>
              <a:rPr lang="ru-RU" sz="1800" dirty="0" err="1"/>
              <a:t>аналізу</a:t>
            </a:r>
            <a:r>
              <a:rPr lang="ru-RU" sz="1800" dirty="0"/>
              <a:t> </a:t>
            </a:r>
            <a:r>
              <a:rPr lang="ru-RU" sz="1800" dirty="0" err="1"/>
              <a:t>він</a:t>
            </a:r>
            <a:r>
              <a:rPr lang="ru-RU" sz="1800" dirty="0"/>
              <a:t> </a:t>
            </a:r>
            <a:r>
              <a:rPr lang="ru-RU" sz="1800" dirty="0" err="1"/>
              <a:t>вирішив</a:t>
            </a:r>
            <a:r>
              <a:rPr lang="ru-RU" sz="1800" dirty="0"/>
              <a:t>, </a:t>
            </a:r>
            <a:r>
              <a:rPr lang="ru-RU" sz="1800" dirty="0" err="1"/>
              <a:t>що</a:t>
            </a:r>
            <a:r>
              <a:rPr lang="ru-RU" sz="1800" dirty="0"/>
              <a:t> перше </a:t>
            </a:r>
            <a:r>
              <a:rPr lang="ru-RU" sz="1800" dirty="0" err="1"/>
              <a:t>місце</a:t>
            </a:r>
            <a:r>
              <a:rPr lang="ru-RU" sz="1800" dirty="0"/>
              <a:t> в </a:t>
            </a:r>
            <a:r>
              <a:rPr lang="ru-RU" sz="1800" dirty="0" err="1"/>
              <a:t>цьому</a:t>
            </a:r>
            <a:r>
              <a:rPr lang="ru-RU" sz="1800" dirty="0"/>
              <a:t> списку </a:t>
            </a:r>
            <a:r>
              <a:rPr lang="ru-RU" sz="1800" dirty="0" err="1"/>
              <a:t>займають</a:t>
            </a:r>
            <a:r>
              <a:rPr lang="ru-RU" sz="1800" dirty="0"/>
              <a:t> книги.</a:t>
            </a:r>
          </a:p>
          <a:p>
            <a:pPr algn="just">
              <a:spcBef>
                <a:spcPct val="50000"/>
              </a:spcBef>
            </a:pPr>
            <a:r>
              <a:rPr lang="ru-RU" sz="1800" dirty="0"/>
              <a:t>5 </a:t>
            </a:r>
            <a:r>
              <a:rPr lang="ru-RU" sz="1800" dirty="0" err="1"/>
              <a:t>років</a:t>
            </a:r>
            <a:r>
              <a:rPr lang="ru-RU" sz="1800" dirty="0"/>
              <a:t> тому </a:t>
            </a:r>
            <a:r>
              <a:rPr lang="ru-RU" sz="1800" dirty="0" err="1"/>
              <a:t>річний</a:t>
            </a:r>
            <a:r>
              <a:rPr lang="ru-RU" sz="1800" dirty="0"/>
              <a:t> </a:t>
            </a:r>
            <a:r>
              <a:rPr lang="ru-RU" sz="1800" dirty="0" err="1"/>
              <a:t>обсяг</a:t>
            </a:r>
            <a:r>
              <a:rPr lang="ru-RU" sz="1800" dirty="0"/>
              <a:t> </a:t>
            </a:r>
            <a:r>
              <a:rPr lang="ru-RU" sz="1800" dirty="0" err="1"/>
              <a:t>продажів</a:t>
            </a:r>
            <a:r>
              <a:rPr lang="ru-RU" sz="1800" dirty="0"/>
              <a:t> </a:t>
            </a:r>
            <a:r>
              <a:rPr lang="ru-RU" sz="1800" dirty="0" err="1"/>
              <a:t>створеної</a:t>
            </a:r>
            <a:r>
              <a:rPr lang="ru-RU" sz="1800" dirty="0"/>
              <a:t> ним </a:t>
            </a:r>
            <a:r>
              <a:rPr lang="ru-RU" sz="1800" dirty="0" err="1"/>
              <a:t>компанії</a:t>
            </a:r>
            <a:r>
              <a:rPr lang="ru-RU" sz="1800" dirty="0"/>
              <a:t> </a:t>
            </a:r>
            <a:r>
              <a:rPr lang="en-US" sz="1800" dirty="0"/>
              <a:t>Amazon.com </a:t>
            </a:r>
            <a:r>
              <a:rPr lang="ru-RU" sz="1800" dirty="0" err="1"/>
              <a:t>досяг</a:t>
            </a:r>
            <a:r>
              <a:rPr lang="ru-RU" sz="1800" dirty="0"/>
              <a:t> $ 600 млн. </a:t>
            </a:r>
            <a:r>
              <a:rPr lang="en-US" sz="1800" dirty="0" err="1"/>
              <a:t>Besoz</a:t>
            </a:r>
            <a:r>
              <a:rPr lang="en-US" sz="1800" dirty="0"/>
              <a:t> </a:t>
            </a:r>
            <a:r>
              <a:rPr lang="ru-RU" sz="1800" dirty="0" err="1"/>
              <a:t>ні</a:t>
            </a:r>
            <a:r>
              <a:rPr lang="ru-RU" sz="1800" dirty="0"/>
              <a:t> </a:t>
            </a:r>
            <a:r>
              <a:rPr lang="ru-RU" sz="1800" dirty="0" err="1"/>
              <a:t>фахівцем</a:t>
            </a:r>
            <a:r>
              <a:rPr lang="ru-RU" sz="1800" dirty="0"/>
              <a:t> в </a:t>
            </a:r>
            <a:r>
              <a:rPr lang="ru-RU" sz="1800" dirty="0" err="1"/>
              <a:t>області</a:t>
            </a:r>
            <a:r>
              <a:rPr lang="ru-RU" sz="1800" dirty="0"/>
              <a:t> продажу книг, але </a:t>
            </a:r>
            <a:r>
              <a:rPr lang="ru-RU" sz="1800" dirty="0" err="1"/>
              <a:t>він</a:t>
            </a:r>
            <a:r>
              <a:rPr lang="ru-RU" sz="1800" dirty="0"/>
              <a:t> </a:t>
            </a:r>
            <a:r>
              <a:rPr lang="ru-RU" sz="1800" dirty="0" err="1"/>
              <a:t>уявляв</a:t>
            </a:r>
            <a:r>
              <a:rPr lang="ru-RU" sz="1800" dirty="0"/>
              <a:t> </a:t>
            </a:r>
            <a:r>
              <a:rPr lang="ru-RU" sz="1800" dirty="0" err="1"/>
              <a:t>собі</a:t>
            </a:r>
            <a:r>
              <a:rPr lang="ru-RU" sz="1800" dirty="0"/>
              <a:t>, </a:t>
            </a:r>
            <a:r>
              <a:rPr lang="ru-RU" sz="1800" dirty="0" err="1"/>
              <a:t>що</a:t>
            </a:r>
            <a:r>
              <a:rPr lang="ru-RU" sz="1800" dirty="0"/>
              <a:t> книга є недорогим товаром і часто </a:t>
            </a:r>
            <a:r>
              <a:rPr lang="ru-RU" sz="1800" dirty="0" err="1"/>
              <a:t>являє</a:t>
            </a:r>
            <a:r>
              <a:rPr lang="ru-RU" sz="1800" dirty="0"/>
              <a:t> собою </a:t>
            </a:r>
            <a:r>
              <a:rPr lang="ru-RU" sz="1800" dirty="0" err="1"/>
              <a:t>імпульсивну</a:t>
            </a:r>
            <a:r>
              <a:rPr lang="ru-RU" sz="1800" dirty="0"/>
              <a:t> покупку.</a:t>
            </a:r>
          </a:p>
          <a:p>
            <a:pPr algn="just">
              <a:spcBef>
                <a:spcPct val="50000"/>
              </a:spcBef>
            </a:pPr>
            <a:r>
              <a:rPr lang="ru-RU" sz="1800" dirty="0" err="1"/>
              <a:t>Щороку</a:t>
            </a:r>
            <a:r>
              <a:rPr lang="ru-RU" sz="1800" dirty="0"/>
              <a:t> в </a:t>
            </a:r>
            <a:r>
              <a:rPr lang="ru-RU" sz="1800" dirty="0" err="1"/>
              <a:t>світі</a:t>
            </a:r>
            <a:r>
              <a:rPr lang="ru-RU" sz="1800" dirty="0"/>
              <a:t> </a:t>
            </a:r>
            <a:r>
              <a:rPr lang="ru-RU" sz="1800" dirty="0" err="1"/>
              <a:t>друкується</a:t>
            </a:r>
            <a:r>
              <a:rPr lang="ru-RU" sz="1800" dirty="0"/>
              <a:t> </a:t>
            </a:r>
            <a:r>
              <a:rPr lang="ru-RU" sz="1800" dirty="0" err="1"/>
              <a:t>близько</a:t>
            </a:r>
            <a:r>
              <a:rPr lang="ru-RU" sz="1800" dirty="0"/>
              <a:t> 4 млн </a:t>
            </a:r>
            <a:r>
              <a:rPr lang="ru-RU" sz="1800" dirty="0" err="1"/>
              <a:t>назв</a:t>
            </a:r>
            <a:r>
              <a:rPr lang="ru-RU" sz="1800" dirty="0"/>
              <a:t> книг, </a:t>
            </a:r>
            <a:r>
              <a:rPr lang="ru-RU" sz="1800" dirty="0" err="1"/>
              <a:t>причому</a:t>
            </a:r>
            <a:r>
              <a:rPr lang="ru-RU" sz="1800" dirty="0"/>
              <a:t> </a:t>
            </a:r>
            <a:r>
              <a:rPr lang="ru-RU" sz="1800" dirty="0" err="1"/>
              <a:t>більш</a:t>
            </a:r>
            <a:r>
              <a:rPr lang="ru-RU" sz="1800" dirty="0"/>
              <a:t> 1 млн - на </a:t>
            </a:r>
            <a:r>
              <a:rPr lang="ru-RU" sz="1800" dirty="0" err="1"/>
              <a:t>англійській</a:t>
            </a:r>
            <a:r>
              <a:rPr lang="ru-RU" sz="1800" dirty="0"/>
              <a:t> </a:t>
            </a:r>
            <a:r>
              <a:rPr lang="ru-RU" sz="1800" dirty="0" err="1"/>
              <a:t>мові</a:t>
            </a:r>
            <a:r>
              <a:rPr lang="ru-RU" sz="1800" dirty="0"/>
              <a:t>. </a:t>
            </a:r>
            <a:r>
              <a:rPr lang="ru-RU" sz="1800" dirty="0" err="1"/>
              <a:t>Видавництв</a:t>
            </a:r>
            <a:r>
              <a:rPr lang="ru-RU" sz="1800" dirty="0"/>
              <a:t> </a:t>
            </a:r>
            <a:r>
              <a:rPr lang="ru-RU" sz="1800" dirty="0" err="1"/>
              <a:t>безліч</a:t>
            </a:r>
            <a:r>
              <a:rPr lang="ru-RU" sz="1800" dirty="0"/>
              <a:t>, </a:t>
            </a:r>
            <a:r>
              <a:rPr lang="ru-RU" sz="1800" dirty="0" err="1"/>
              <a:t>монополії</a:t>
            </a:r>
            <a:r>
              <a:rPr lang="ru-RU" sz="1800" dirty="0"/>
              <a:t> в </a:t>
            </a:r>
            <a:r>
              <a:rPr lang="ru-RU" sz="1800" dirty="0" err="1"/>
              <a:t>цій</a:t>
            </a:r>
            <a:r>
              <a:rPr lang="ru-RU" sz="1800" dirty="0"/>
              <a:t> </a:t>
            </a:r>
            <a:r>
              <a:rPr lang="ru-RU" sz="1800" dirty="0" err="1"/>
              <a:t>галузі</a:t>
            </a:r>
            <a:r>
              <a:rPr lang="ru-RU" sz="1800" dirty="0"/>
              <a:t> </a:t>
            </a:r>
            <a:r>
              <a:rPr lang="ru-RU" sz="1800" dirty="0" err="1"/>
              <a:t>немає</a:t>
            </a:r>
            <a:r>
              <a:rPr lang="ru-RU" sz="1800" dirty="0"/>
              <a:t>. Але будь-</a:t>
            </a:r>
            <a:r>
              <a:rPr lang="ru-RU" sz="1800" dirty="0" err="1"/>
              <a:t>який</a:t>
            </a:r>
            <a:r>
              <a:rPr lang="ru-RU" sz="1800" dirty="0"/>
              <a:t>, </a:t>
            </a:r>
            <a:r>
              <a:rPr lang="ru-RU" sz="1800" dirty="0" err="1"/>
              <a:t>самий</a:t>
            </a:r>
            <a:r>
              <a:rPr lang="ru-RU" sz="1800" dirty="0"/>
              <a:t> великий магазин </a:t>
            </a:r>
            <a:r>
              <a:rPr lang="ru-RU" sz="1800" dirty="0" err="1"/>
              <a:t>продає</a:t>
            </a:r>
            <a:r>
              <a:rPr lang="ru-RU" sz="1800" dirty="0"/>
              <a:t> не </a:t>
            </a:r>
            <a:r>
              <a:rPr lang="ru-RU" sz="1800" dirty="0" err="1"/>
              <a:t>більше</a:t>
            </a:r>
            <a:r>
              <a:rPr lang="ru-RU" sz="1800" dirty="0"/>
              <a:t> 200 тис .. назв.</a:t>
            </a:r>
          </a:p>
          <a:p>
            <a:pPr algn="just">
              <a:spcBef>
                <a:spcPct val="50000"/>
              </a:spcBef>
            </a:pPr>
            <a:r>
              <a:rPr lang="en-US" sz="1800" dirty="0" err="1"/>
              <a:t>Besoz</a:t>
            </a:r>
            <a:r>
              <a:rPr lang="en-US" sz="1800" dirty="0"/>
              <a:t> </a:t>
            </a:r>
            <a:r>
              <a:rPr lang="ru-RU" sz="1800" dirty="0" err="1"/>
              <a:t>розмістив</a:t>
            </a:r>
            <a:r>
              <a:rPr lang="ru-RU" sz="1800" dirty="0"/>
              <a:t> свою </a:t>
            </a:r>
            <a:r>
              <a:rPr lang="ru-RU" sz="1800" dirty="0" err="1"/>
              <a:t>фірму</a:t>
            </a:r>
            <a:r>
              <a:rPr lang="ru-RU" sz="1800" dirty="0"/>
              <a:t> в </a:t>
            </a:r>
            <a:r>
              <a:rPr lang="ru-RU" sz="1800" dirty="0" err="1"/>
              <a:t>Сіетлі</a:t>
            </a:r>
            <a:r>
              <a:rPr lang="ru-RU" sz="1800" dirty="0"/>
              <a:t>, в </a:t>
            </a:r>
            <a:r>
              <a:rPr lang="ru-RU" sz="1800" dirty="0" err="1"/>
              <a:t>регіоні</a:t>
            </a:r>
            <a:r>
              <a:rPr lang="ru-RU" sz="1800" dirty="0"/>
              <a:t>, </a:t>
            </a:r>
            <a:r>
              <a:rPr lang="ru-RU" sz="1800" dirty="0" err="1"/>
              <a:t>багатому</a:t>
            </a:r>
            <a:r>
              <a:rPr lang="ru-RU" sz="1800" dirty="0"/>
              <a:t> </a:t>
            </a:r>
            <a:r>
              <a:rPr lang="ru-RU" sz="1800" dirty="0" err="1"/>
              <a:t>програмістами</a:t>
            </a:r>
            <a:r>
              <a:rPr lang="ru-RU" sz="1800" dirty="0"/>
              <a:t> і </a:t>
            </a:r>
            <a:r>
              <a:rPr lang="ru-RU" sz="1800" dirty="0" err="1"/>
              <a:t>поблизу</a:t>
            </a:r>
            <a:r>
              <a:rPr lang="ru-RU" sz="1800" dirty="0"/>
              <a:t> </a:t>
            </a:r>
            <a:r>
              <a:rPr lang="ru-RU" sz="1800" dirty="0" err="1"/>
              <a:t>від</a:t>
            </a:r>
            <a:r>
              <a:rPr lang="ru-RU" sz="1800" dirty="0"/>
              <a:t> </a:t>
            </a:r>
            <a:r>
              <a:rPr lang="ru-RU" sz="1800" dirty="0" err="1"/>
              <a:t>найбільших</a:t>
            </a:r>
            <a:r>
              <a:rPr lang="ru-RU" sz="1800" dirty="0"/>
              <a:t> в </a:t>
            </a:r>
            <a:r>
              <a:rPr lang="ru-RU" sz="1800" dirty="0" err="1"/>
              <a:t>світі</a:t>
            </a:r>
            <a:r>
              <a:rPr lang="ru-RU" sz="1800" dirty="0"/>
              <a:t> </a:t>
            </a:r>
            <a:r>
              <a:rPr lang="ru-RU" sz="1800" dirty="0" err="1"/>
              <a:t>складів</a:t>
            </a:r>
            <a:r>
              <a:rPr lang="ru-RU" sz="1800" dirty="0"/>
              <a:t> книг.</a:t>
            </a:r>
          </a:p>
        </p:txBody>
      </p:sp>
      <p:pic>
        <p:nvPicPr>
          <p:cNvPr id="1032" name="Picture 8" descr="Картинки по запросу &quot;создание амазон&quot;">
            <a:extLst>
              <a:ext uri="{FF2B5EF4-FFF2-40B4-BE49-F238E27FC236}">
                <a16:creationId xmlns:a16="http://schemas.microsoft.com/office/drawing/2014/main" id="{FB1AC169-AEC0-456D-8B7D-CA5E4BA430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09" r="17061" b="2"/>
          <a:stretch/>
        </p:blipFill>
        <p:spPr bwMode="auto">
          <a:xfrm>
            <a:off x="7552266" y="10"/>
            <a:ext cx="46397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6" descr="Картинки по запросу &quot;создание амазон&quot;">
            <a:extLst>
              <a:ext uri="{FF2B5EF4-FFF2-40B4-BE49-F238E27FC236}">
                <a16:creationId xmlns:a16="http://schemas.microsoft.com/office/drawing/2014/main" id="{B33B5EDD-C568-44A4-AAE9-66772C19F74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686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Картинки по запросу &quot;создание амазон&quot;">
            <a:extLst>
              <a:ext uri="{FF2B5EF4-FFF2-40B4-BE49-F238E27FC236}">
                <a16:creationId xmlns:a16="http://schemas.microsoft.com/office/drawing/2014/main" id="{EEB5BCBF-8AB2-4F66-9BFC-A3186C267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24127" y="3094721"/>
            <a:ext cx="3615605" cy="2031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C7213B72-DAB7-4EB2-B69E-4C16482FC2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63613" y="497840"/>
            <a:ext cx="6589907" cy="5811520"/>
          </a:xfrm>
        </p:spPr>
        <p:txBody>
          <a:bodyPr>
            <a:normAutofit/>
          </a:bodyPr>
          <a:lstStyle/>
          <a:p>
            <a:pPr algn="just"/>
            <a:r>
              <a:rPr lang="ru-RU" sz="2400" dirty="0" err="1"/>
              <a:t>Він</a:t>
            </a:r>
            <a:r>
              <a:rPr lang="ru-RU" sz="2400" dirty="0"/>
              <a:t> </a:t>
            </a:r>
            <a:r>
              <a:rPr lang="ru-RU" sz="2400" dirty="0" err="1"/>
              <a:t>організував</a:t>
            </a:r>
            <a:r>
              <a:rPr lang="ru-RU" sz="2400" dirty="0"/>
              <a:t> </a:t>
            </a:r>
            <a:r>
              <a:rPr lang="ru-RU" sz="2400" dirty="0" err="1"/>
              <a:t>зворотний</a:t>
            </a:r>
            <a:r>
              <a:rPr lang="ru-RU" sz="2400" dirty="0"/>
              <a:t> </a:t>
            </a:r>
            <a:r>
              <a:rPr lang="ru-RU" sz="2400" dirty="0" err="1"/>
              <a:t>зв'язок</a:t>
            </a:r>
            <a:r>
              <a:rPr lang="ru-RU" sz="2400" dirty="0"/>
              <a:t> </a:t>
            </a:r>
            <a:r>
              <a:rPr lang="ru-RU" sz="2400" dirty="0" err="1"/>
              <a:t>зі</a:t>
            </a:r>
            <a:r>
              <a:rPr lang="ru-RU" sz="2400" dirty="0"/>
              <a:t> </a:t>
            </a:r>
            <a:r>
              <a:rPr lang="ru-RU" sz="2400" dirty="0" err="1"/>
              <a:t>своїми</a:t>
            </a:r>
            <a:r>
              <a:rPr lang="ru-RU" sz="2400" dirty="0"/>
              <a:t> </a:t>
            </a:r>
            <a:r>
              <a:rPr lang="ru-RU" sz="2400" dirty="0" err="1"/>
              <a:t>покупцями</a:t>
            </a:r>
            <a:r>
              <a:rPr lang="ru-RU" sz="2400" dirty="0"/>
              <a:t>, </a:t>
            </a:r>
            <a:r>
              <a:rPr lang="ru-RU" sz="2400" dirty="0" err="1"/>
              <a:t>збираючи</a:t>
            </a:r>
            <a:r>
              <a:rPr lang="ru-RU" sz="2400" dirty="0"/>
              <a:t> </a:t>
            </a:r>
            <a:r>
              <a:rPr lang="ru-RU" sz="2400" dirty="0" err="1"/>
              <a:t>інформацію</a:t>
            </a:r>
            <a:r>
              <a:rPr lang="ru-RU" sz="2400" dirty="0"/>
              <a:t> як про </a:t>
            </a:r>
            <a:r>
              <a:rPr lang="ru-RU" sz="2400" dirty="0" err="1"/>
              <a:t>видаваних</a:t>
            </a:r>
            <a:r>
              <a:rPr lang="ru-RU" sz="2400" dirty="0"/>
              <a:t> книгах, так і про </a:t>
            </a:r>
            <a:r>
              <a:rPr lang="ru-RU" sz="2400" dirty="0" err="1"/>
              <a:t>купівельні</a:t>
            </a:r>
            <a:r>
              <a:rPr lang="ru-RU" sz="2400" dirty="0"/>
              <a:t> </a:t>
            </a:r>
            <a:r>
              <a:rPr lang="ru-RU" sz="2400" dirty="0" err="1"/>
              <a:t>інтересах</a:t>
            </a:r>
            <a:r>
              <a:rPr lang="ru-RU" sz="2400" dirty="0"/>
              <a:t>. </a:t>
            </a:r>
            <a:r>
              <a:rPr lang="ru-RU" sz="2400" dirty="0" err="1"/>
              <a:t>Було</a:t>
            </a:r>
            <a:r>
              <a:rPr lang="ru-RU" sz="2400" dirty="0"/>
              <a:t> створено </a:t>
            </a:r>
            <a:r>
              <a:rPr lang="ru-RU" sz="2400" dirty="0" err="1"/>
              <a:t>віртуальне</a:t>
            </a:r>
            <a:r>
              <a:rPr lang="ru-RU" sz="2400" dirty="0"/>
              <a:t> </a:t>
            </a:r>
            <a:r>
              <a:rPr lang="ru-RU" sz="2400" dirty="0" err="1"/>
              <a:t>співтовариство</a:t>
            </a:r>
            <a:r>
              <a:rPr lang="ru-RU" sz="2400" dirty="0"/>
              <a:t> </a:t>
            </a:r>
            <a:r>
              <a:rPr lang="ru-RU" sz="2400" dirty="0" err="1"/>
              <a:t>покупців</a:t>
            </a:r>
            <a:r>
              <a:rPr lang="ru-RU" sz="2400" dirty="0"/>
              <a:t>.</a:t>
            </a:r>
          </a:p>
          <a:p>
            <a:pPr algn="just"/>
            <a:r>
              <a:rPr lang="en-US" sz="2400" dirty="0" err="1"/>
              <a:t>Besoz</a:t>
            </a:r>
            <a:r>
              <a:rPr lang="en-US" sz="2400" dirty="0"/>
              <a:t> </a:t>
            </a:r>
            <a:r>
              <a:rPr lang="ru-RU" sz="2400" dirty="0" err="1"/>
              <a:t>організував</a:t>
            </a:r>
            <a:r>
              <a:rPr lang="ru-RU" sz="2400" dirty="0"/>
              <a:t> </a:t>
            </a:r>
            <a:r>
              <a:rPr lang="ru-RU" sz="2400" dirty="0" err="1"/>
              <a:t>взаємовигідну</a:t>
            </a:r>
            <a:r>
              <a:rPr lang="ru-RU" sz="2400" dirty="0"/>
              <a:t> </a:t>
            </a:r>
            <a:r>
              <a:rPr lang="ru-RU" sz="2400" dirty="0" err="1"/>
              <a:t>зв'язок</a:t>
            </a:r>
            <a:r>
              <a:rPr lang="ru-RU" sz="2400" dirty="0"/>
              <a:t> (</a:t>
            </a:r>
            <a:r>
              <a:rPr lang="ru-RU" sz="2400" dirty="0" err="1"/>
              <a:t>взаємні</a:t>
            </a:r>
            <a:r>
              <a:rPr lang="ru-RU" sz="2400" dirty="0"/>
              <a:t> </a:t>
            </a:r>
            <a:r>
              <a:rPr lang="ru-RU" sz="2400" dirty="0" err="1"/>
              <a:t>гіперпосилання</a:t>
            </a:r>
            <a:r>
              <a:rPr lang="ru-RU" sz="2400" dirty="0"/>
              <a:t> з </a:t>
            </a:r>
            <a:r>
              <a:rPr lang="ru-RU" sz="2400" dirty="0" err="1"/>
              <a:t>подальшим</a:t>
            </a:r>
            <a:r>
              <a:rPr lang="ru-RU" sz="2400" dirty="0"/>
              <a:t> </a:t>
            </a:r>
            <a:r>
              <a:rPr lang="ru-RU" sz="2400" dirty="0" err="1"/>
              <a:t>відрахуванням</a:t>
            </a:r>
            <a:r>
              <a:rPr lang="ru-RU" sz="2400" dirty="0"/>
              <a:t> </a:t>
            </a:r>
            <a:r>
              <a:rPr lang="ru-RU" sz="2400" dirty="0" err="1"/>
              <a:t>відсотка</a:t>
            </a:r>
            <a:r>
              <a:rPr lang="ru-RU" sz="2400" dirty="0"/>
              <a:t> </a:t>
            </a:r>
            <a:r>
              <a:rPr lang="ru-RU" sz="2400" dirty="0" err="1"/>
              <a:t>від</a:t>
            </a:r>
            <a:r>
              <a:rPr lang="ru-RU" sz="2400" dirty="0"/>
              <a:t> </a:t>
            </a:r>
            <a:r>
              <a:rPr lang="ru-RU" sz="2400" dirty="0" err="1"/>
              <a:t>продажів</a:t>
            </a:r>
            <a:r>
              <a:rPr lang="ru-RU" sz="2400" dirty="0"/>
              <a:t>) з сайтами, </a:t>
            </a:r>
            <a:r>
              <a:rPr lang="ru-RU" sz="2400" dirty="0" err="1"/>
              <a:t>наприклад</a:t>
            </a:r>
            <a:r>
              <a:rPr lang="ru-RU" sz="2400" dirty="0"/>
              <a:t>, </a:t>
            </a:r>
            <a:r>
              <a:rPr lang="ru-RU" sz="2400" dirty="0" err="1"/>
              <a:t>продають</a:t>
            </a:r>
            <a:r>
              <a:rPr lang="ru-RU" sz="2400" dirty="0"/>
              <a:t> </a:t>
            </a:r>
            <a:r>
              <a:rPr lang="ru-RU" sz="2400" dirty="0" err="1"/>
              <a:t>іграшкові</a:t>
            </a:r>
            <a:r>
              <a:rPr lang="ru-RU" sz="2400" dirty="0"/>
              <a:t> </a:t>
            </a:r>
            <a:r>
              <a:rPr lang="ru-RU" sz="2400" dirty="0" err="1"/>
              <a:t>залізниці</a:t>
            </a:r>
            <a:r>
              <a:rPr lang="ru-RU" sz="2400" dirty="0"/>
              <a:t> і т.п.</a:t>
            </a:r>
          </a:p>
          <a:p>
            <a:pPr algn="just"/>
            <a:r>
              <a:rPr lang="ru-RU" sz="2400" dirty="0"/>
              <a:t>З 1998 р </a:t>
            </a:r>
            <a:r>
              <a:rPr lang="en-US" sz="2400" dirty="0"/>
              <a:t>Amazon.com </a:t>
            </a:r>
            <a:r>
              <a:rPr lang="ru-RU" sz="2400" dirty="0"/>
              <a:t>став </a:t>
            </a:r>
            <a:r>
              <a:rPr lang="ru-RU" sz="2400" dirty="0" err="1"/>
              <a:t>продавати</a:t>
            </a:r>
            <a:r>
              <a:rPr lang="ru-RU" sz="2400" dirty="0"/>
              <a:t> </a:t>
            </a:r>
            <a:r>
              <a:rPr lang="ru-RU" sz="2400" dirty="0" err="1"/>
              <a:t>також</a:t>
            </a:r>
            <a:r>
              <a:rPr lang="ru-RU" sz="2400" dirty="0"/>
              <a:t> </a:t>
            </a:r>
            <a:r>
              <a:rPr lang="en-US" sz="2400" dirty="0"/>
              <a:t>CD </a:t>
            </a:r>
            <a:r>
              <a:rPr lang="ru-RU" sz="2400" dirty="0"/>
              <a:t>і </a:t>
            </a:r>
            <a:r>
              <a:rPr lang="ru-RU" sz="2400" dirty="0" err="1"/>
              <a:t>відеофільми</a:t>
            </a:r>
            <a:r>
              <a:rPr lang="ru-RU" sz="2400" dirty="0"/>
              <a:t>, а </a:t>
            </a:r>
            <a:r>
              <a:rPr lang="ru-RU" sz="2400" dirty="0" err="1"/>
              <a:t>також</a:t>
            </a:r>
            <a:r>
              <a:rPr lang="ru-RU" sz="2400" dirty="0"/>
              <a:t> </a:t>
            </a:r>
            <a:r>
              <a:rPr lang="ru-RU" sz="2400" dirty="0" err="1"/>
              <a:t>надавати</a:t>
            </a:r>
            <a:r>
              <a:rPr lang="ru-RU" sz="2400" dirty="0"/>
              <a:t> </a:t>
            </a:r>
            <a:r>
              <a:rPr lang="ru-RU" sz="2400" dirty="0" err="1"/>
              <a:t>інформацію</a:t>
            </a:r>
            <a:r>
              <a:rPr lang="ru-RU" sz="2400" dirty="0"/>
              <a:t> про </a:t>
            </a:r>
            <a:r>
              <a:rPr lang="ru-RU" sz="2400" dirty="0" err="1"/>
              <a:t>плановані</a:t>
            </a:r>
            <a:r>
              <a:rPr lang="ru-RU" sz="2400" dirty="0"/>
              <a:t> </a:t>
            </a:r>
            <a:r>
              <a:rPr lang="ru-RU" sz="2400" dirty="0" err="1"/>
              <a:t>публікаціях</a:t>
            </a:r>
            <a:r>
              <a:rPr lang="ru-RU" sz="2400" dirty="0"/>
              <a:t>.</a:t>
            </a:r>
          </a:p>
          <a:p>
            <a:pPr algn="just"/>
            <a:r>
              <a:rPr lang="en-US" sz="2400" dirty="0"/>
              <a:t>Amazon.com </a:t>
            </a:r>
            <a:r>
              <a:rPr lang="ru-RU" sz="2400" dirty="0"/>
              <a:t>є прикладом </a:t>
            </a:r>
            <a:r>
              <a:rPr lang="ru-RU" sz="2400" dirty="0" err="1"/>
              <a:t>Інтернет-фірми</a:t>
            </a:r>
            <a:r>
              <a:rPr lang="ru-RU" sz="2400" dirty="0"/>
              <a:t>, </a:t>
            </a:r>
            <a:r>
              <a:rPr lang="ru-RU" sz="2400" dirty="0" err="1"/>
              <a:t>створеної</a:t>
            </a:r>
            <a:r>
              <a:rPr lang="ru-RU" sz="2400" dirty="0"/>
              <a:t> "з нуля".</a:t>
            </a:r>
          </a:p>
        </p:txBody>
      </p:sp>
    </p:spTree>
    <p:extLst>
      <p:ext uri="{BB962C8B-B14F-4D97-AF65-F5344CB8AC3E}">
        <p14:creationId xmlns:p14="http://schemas.microsoft.com/office/powerpoint/2010/main" val="836866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914D47-0B04-439D-B556-9835ACF56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види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бізнесу</a:t>
            </a:r>
            <a:r>
              <a:rPr lang="ru-RU" dirty="0">
                <a:solidFill>
                  <a:schemeClr val="bg2">
                    <a:lumMod val="25000"/>
                  </a:schemeClr>
                </a:solidFill>
              </a:rPr>
              <a:t> в </a:t>
            </a:r>
            <a:r>
              <a:rPr lang="ru-RU" dirty="0" err="1">
                <a:solidFill>
                  <a:schemeClr val="bg2">
                    <a:lumMod val="25000"/>
                  </a:schemeClr>
                </a:solidFill>
              </a:rPr>
              <a:t>Інтернеті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5" name="Объект 2">
            <a:extLst>
              <a:ext uri="{FF2B5EF4-FFF2-40B4-BE49-F238E27FC236}">
                <a16:creationId xmlns:a16="http://schemas.microsoft.com/office/drawing/2014/main" id="{F2FF2974-D15B-431F-9009-D2AFFF426123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24128" y="2286000"/>
          <a:ext cx="9720073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EAEC620-24AE-41DC-A5F9-4716CF86C7F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01200" y="76200"/>
            <a:ext cx="22860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4385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2004B7-7C6B-4042-A047-AF8E355D62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4127" y="585216"/>
            <a:ext cx="6528139" cy="1499616"/>
          </a:xfrm>
        </p:spPr>
        <p:txBody>
          <a:bodyPr>
            <a:normAutofit/>
          </a:bodyPr>
          <a:lstStyle/>
          <a:p>
            <a:r>
              <a:rPr lang="ru-RU" dirty="0" err="1"/>
              <a:t>Торгівля</a:t>
            </a:r>
            <a:r>
              <a:rPr lang="ru-RU" dirty="0"/>
              <a:t> в </a:t>
            </a:r>
            <a:r>
              <a:rPr lang="ru-RU" dirty="0" err="1"/>
              <a:t>Інтернеті</a:t>
            </a:r>
            <a:r>
              <a:rPr lang="ru-RU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19782A9-60D1-40F1-BC07-E4EA936B9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4128" y="2286000"/>
            <a:ext cx="6066818" cy="4023360"/>
          </a:xfrm>
        </p:spPr>
        <p:txBody>
          <a:bodyPr>
            <a:normAutofit/>
          </a:bodyPr>
          <a:lstStyle/>
          <a:p>
            <a:r>
              <a:rPr lang="ru-RU" b="1" dirty="0" err="1">
                <a:solidFill>
                  <a:srgbClr val="F6BA43"/>
                </a:solidFill>
              </a:rPr>
              <a:t>Інтернет</a:t>
            </a:r>
            <a:r>
              <a:rPr lang="ru-RU" b="1" dirty="0">
                <a:solidFill>
                  <a:srgbClr val="F6BA43"/>
                </a:solidFill>
              </a:rPr>
              <a:t> </a:t>
            </a:r>
            <a:r>
              <a:rPr lang="ru-RU" b="1" dirty="0" err="1">
                <a:solidFill>
                  <a:srgbClr val="F6BA43"/>
                </a:solidFill>
              </a:rPr>
              <a:t>магазини</a:t>
            </a:r>
            <a:r>
              <a:rPr lang="ru-RU" dirty="0">
                <a:solidFill>
                  <a:srgbClr val="F6BA43"/>
                </a:solidFill>
              </a:rPr>
              <a:t>.</a:t>
            </a:r>
          </a:p>
          <a:p>
            <a:pPr algn="just"/>
            <a:r>
              <a:rPr lang="ru-RU" dirty="0"/>
              <a:t>Той </a:t>
            </a:r>
            <a:r>
              <a:rPr lang="ru-RU" dirty="0" err="1"/>
              <a:t>самий</a:t>
            </a:r>
            <a:r>
              <a:rPr lang="ru-RU" dirty="0"/>
              <a:t> </a:t>
            </a:r>
            <a:r>
              <a:rPr lang="ru-RU" dirty="0" err="1"/>
              <a:t>класичний</a:t>
            </a:r>
            <a:r>
              <a:rPr lang="ru-RU" dirty="0"/>
              <a:t> магазин, </a:t>
            </a:r>
            <a:r>
              <a:rPr lang="ru-RU" dirty="0" err="1"/>
              <a:t>тільки</a:t>
            </a:r>
            <a:r>
              <a:rPr lang="ru-RU" dirty="0"/>
              <a:t> практично вся </a:t>
            </a:r>
            <a:r>
              <a:rPr lang="ru-RU" dirty="0" err="1"/>
              <a:t>його</a:t>
            </a:r>
            <a:r>
              <a:rPr lang="ru-RU" dirty="0"/>
              <a:t> </a:t>
            </a:r>
            <a:r>
              <a:rPr lang="ru-RU" dirty="0" err="1"/>
              <a:t>діяльність</a:t>
            </a:r>
            <a:r>
              <a:rPr lang="ru-RU" dirty="0"/>
              <a:t> </a:t>
            </a:r>
            <a:r>
              <a:rPr lang="ru-RU" dirty="0" err="1"/>
              <a:t>ведеться</a:t>
            </a:r>
            <a:r>
              <a:rPr lang="ru-RU" dirty="0"/>
              <a:t> в </a:t>
            </a:r>
            <a:r>
              <a:rPr lang="ru-RU" dirty="0" err="1"/>
              <a:t>умовах</a:t>
            </a:r>
            <a:r>
              <a:rPr lang="ru-RU" dirty="0"/>
              <a:t> онлайн-</a:t>
            </a:r>
            <a:r>
              <a:rPr lang="ru-RU" dirty="0" err="1"/>
              <a:t>середовища</a:t>
            </a:r>
            <a:r>
              <a:rPr lang="ru-RU" dirty="0"/>
              <a:t>. Сайт </a:t>
            </a:r>
            <a:r>
              <a:rPr lang="ru-RU" dirty="0" err="1"/>
              <a:t>інтернет</a:t>
            </a:r>
            <a:r>
              <a:rPr lang="ru-RU" dirty="0"/>
              <a:t>-магазину повинен </a:t>
            </a:r>
            <a:r>
              <a:rPr lang="ru-RU" dirty="0" err="1"/>
              <a:t>містити</a:t>
            </a:r>
            <a:r>
              <a:rPr lang="ru-RU" dirty="0"/>
              <a:t> каталог </a:t>
            </a:r>
            <a:r>
              <a:rPr lang="ru-RU" dirty="0" err="1"/>
              <a:t>товарів</a:t>
            </a:r>
            <a:r>
              <a:rPr lang="ru-RU" dirty="0"/>
              <a:t> і </a:t>
            </a:r>
            <a:r>
              <a:rPr lang="ru-RU" dirty="0" err="1"/>
              <a:t>давати</a:t>
            </a:r>
            <a:r>
              <a:rPr lang="ru-RU" dirty="0"/>
              <a:t> </a:t>
            </a:r>
            <a:r>
              <a:rPr lang="ru-RU" dirty="0" err="1"/>
              <a:t>відвідувачеві</a:t>
            </a:r>
            <a:r>
              <a:rPr lang="ru-RU" dirty="0"/>
              <a:t> </a:t>
            </a:r>
            <a:r>
              <a:rPr lang="ru-RU" dirty="0" err="1"/>
              <a:t>можливість</a:t>
            </a:r>
            <a:r>
              <a:rPr lang="ru-RU" dirty="0"/>
              <a:t> </a:t>
            </a:r>
            <a:r>
              <a:rPr lang="ru-RU" dirty="0" err="1"/>
              <a:t>оформлення</a:t>
            </a:r>
            <a:r>
              <a:rPr lang="ru-RU" dirty="0"/>
              <a:t> </a:t>
            </a:r>
            <a:r>
              <a:rPr lang="ru-RU" dirty="0" err="1"/>
              <a:t>замовлення</a:t>
            </a:r>
            <a:r>
              <a:rPr lang="ru-RU" dirty="0"/>
              <a:t> продукту, </a:t>
            </a:r>
            <a:r>
              <a:rPr lang="ru-RU" dirty="0" err="1"/>
              <a:t>який</a:t>
            </a:r>
            <a:r>
              <a:rPr lang="ru-RU" dirty="0"/>
              <a:t> </a:t>
            </a:r>
            <a:r>
              <a:rPr lang="ru-RU" dirty="0" err="1"/>
              <a:t>йому</a:t>
            </a:r>
            <a:r>
              <a:rPr lang="ru-RU" dirty="0"/>
              <a:t> </a:t>
            </a:r>
            <a:r>
              <a:rPr lang="ru-RU" dirty="0" err="1"/>
              <a:t>сподобався</a:t>
            </a:r>
            <a:r>
              <a:rPr lang="ru-RU" dirty="0"/>
              <a:t>. </a:t>
            </a:r>
            <a:r>
              <a:rPr lang="ru-RU" dirty="0" err="1"/>
              <a:t>Решта</a:t>
            </a:r>
            <a:r>
              <a:rPr lang="ru-RU" dirty="0"/>
              <a:t> </a:t>
            </a:r>
            <a:r>
              <a:rPr lang="ru-RU" dirty="0" err="1"/>
              <a:t>опцій</a:t>
            </a:r>
            <a:r>
              <a:rPr lang="ru-RU" dirty="0"/>
              <a:t> та </a:t>
            </a:r>
            <a:r>
              <a:rPr lang="ru-RU" dirty="0" err="1"/>
              <a:t>можливостей</a:t>
            </a:r>
            <a:r>
              <a:rPr lang="ru-RU" dirty="0"/>
              <a:t> – на </a:t>
            </a:r>
            <a:r>
              <a:rPr lang="ru-RU" dirty="0" err="1"/>
              <a:t>розсуд</a:t>
            </a:r>
            <a:r>
              <a:rPr lang="ru-RU" dirty="0"/>
              <a:t> </a:t>
            </a:r>
            <a:r>
              <a:rPr lang="ru-RU" dirty="0" err="1"/>
              <a:t>власника</a:t>
            </a:r>
            <a:r>
              <a:rPr lang="ru-RU" dirty="0"/>
              <a:t>, </a:t>
            </a:r>
            <a:r>
              <a:rPr lang="ru-RU" dirty="0" err="1"/>
              <a:t>оскільки</a:t>
            </a:r>
            <a:r>
              <a:rPr lang="ru-RU" dirty="0"/>
              <a:t> в </a:t>
            </a:r>
            <a:r>
              <a:rPr lang="ru-RU" dirty="0" err="1"/>
              <a:t>сучасних</a:t>
            </a:r>
            <a:r>
              <a:rPr lang="ru-RU" dirty="0"/>
              <a:t> </a:t>
            </a:r>
            <a:r>
              <a:rPr lang="ru-RU" dirty="0" err="1"/>
              <a:t>реаліях</a:t>
            </a:r>
            <a:r>
              <a:rPr lang="ru-RU" dirty="0"/>
              <a:t> </a:t>
            </a:r>
            <a:r>
              <a:rPr lang="ru-RU" dirty="0" err="1"/>
              <a:t>реалізувати</a:t>
            </a:r>
            <a:r>
              <a:rPr lang="ru-RU" dirty="0"/>
              <a:t> </a:t>
            </a:r>
            <a:r>
              <a:rPr lang="ru-RU" dirty="0" err="1"/>
              <a:t>можна</a:t>
            </a:r>
            <a:r>
              <a:rPr lang="ru-RU" dirty="0"/>
              <a:t> практично все.</a:t>
            </a:r>
          </a:p>
          <a:p>
            <a:endParaRPr lang="ru-RU" dirty="0"/>
          </a:p>
        </p:txBody>
      </p:sp>
      <p:pic>
        <p:nvPicPr>
          <p:cNvPr id="3076" name="Picture 4" descr="Картинки по запросу &quot;інтернет магазини&quot;">
            <a:extLst>
              <a:ext uri="{FF2B5EF4-FFF2-40B4-BE49-F238E27FC236}">
                <a16:creationId xmlns:a16="http://schemas.microsoft.com/office/drawing/2014/main" id="{30FBD162-8586-4AF5-ABA0-D2F458C19BD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83" r="41135" b="-1"/>
          <a:stretch/>
        </p:blipFill>
        <p:spPr bwMode="auto">
          <a:xfrm>
            <a:off x="7552266" y="10"/>
            <a:ext cx="4639733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2" descr="Картинки по запросу &quot;інтернет магазини&quot;">
            <a:extLst>
              <a:ext uri="{FF2B5EF4-FFF2-40B4-BE49-F238E27FC236}">
                <a16:creationId xmlns:a16="http://schemas.microsoft.com/office/drawing/2014/main" id="{6ABAED6E-8A09-447D-812D-C91EDA4715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8754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E546E0-11B8-4C55-83FB-050DB7E88D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2688" y="2779776"/>
            <a:ext cx="9720072" cy="1499616"/>
          </a:xfrm>
        </p:spPr>
        <p:txBody>
          <a:bodyPr/>
          <a:lstStyle/>
          <a:p>
            <a:r>
              <a:rPr lang="uk-UA" dirty="0"/>
              <a:t>ЯКІ ПЕРЕВАГИ ІНТЕРНЕТ МАГАЗИНУ???</a:t>
            </a: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61C4561-FC12-4E4C-8300-8781D64225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8360" y="1335024"/>
            <a:ext cx="381000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73679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нтеграл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2156</Words>
  <Application>Microsoft Office PowerPoint</Application>
  <PresentationFormat>Широкоэкранный</PresentationFormat>
  <Paragraphs>84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Calibri</vt:lpstr>
      <vt:lpstr>Tw Cen MT</vt:lpstr>
      <vt:lpstr>Tw Cen MT Condensed</vt:lpstr>
      <vt:lpstr>Wingdings</vt:lpstr>
      <vt:lpstr>Wingdings 3</vt:lpstr>
      <vt:lpstr>Интеграл</vt:lpstr>
      <vt:lpstr>Інтернет - бізнес</vt:lpstr>
      <vt:lpstr>Про курс:</vt:lpstr>
      <vt:lpstr>Інтернет бізнес = e-Commerce?</vt:lpstr>
      <vt:lpstr>e-Commerce:  </vt:lpstr>
      <vt:lpstr>приклад e-Commerce:</vt:lpstr>
      <vt:lpstr>Презентация PowerPoint</vt:lpstr>
      <vt:lpstr>види бізнесу в Інтернеті</vt:lpstr>
      <vt:lpstr>Торгівля в Інтернеті:</vt:lpstr>
      <vt:lpstr>ЯКІ ПЕРЕВАГИ ІНТЕРНЕТ МАГАЗИНУ???</vt:lpstr>
      <vt:lpstr>Лендінги</vt:lpstr>
      <vt:lpstr>Продажі в соціальних мережах</vt:lpstr>
      <vt:lpstr>Сайти оголошень</vt:lpstr>
      <vt:lpstr>Переваги та недолікі</vt:lpstr>
      <vt:lpstr>Пропозиція послуг </vt:lpstr>
      <vt:lpstr>Переваги та недоліки</vt:lpstr>
      <vt:lpstr>Лідогенерація</vt:lpstr>
      <vt:lpstr>Фріланс</vt:lpstr>
      <vt:lpstr>Бізнес на сайтах</vt:lpstr>
      <vt:lpstr>CPA</vt:lpstr>
      <vt:lpstr>Арбітраж трафіку</vt:lpstr>
      <vt:lpstr>ідеЇ для інтернет-бізнесу</vt:lpstr>
      <vt:lpstr>Бізнес онлайн 1: Онлайн копіцентр</vt:lpstr>
      <vt:lpstr>Бізнес онлайн 2: Студія SMM</vt:lpstr>
      <vt:lpstr>Бізнес онлайн 3: Розробка додатків</vt:lpstr>
      <vt:lpstr>Бізнес онлайн 4: Послуги репетиторства</vt:lpstr>
      <vt:lpstr>Бізнес онлайн 5: Вебінари і онлайн-навчання</vt:lpstr>
      <vt:lpstr>Бізнес онлайн 6: Блогінг</vt:lpstr>
      <vt:lpstr>Дякую за увагу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Інтернет - бізнес</dc:title>
  <dc:creator> </dc:creator>
  <cp:lastModifiedBy> </cp:lastModifiedBy>
  <cp:revision>2</cp:revision>
  <dcterms:created xsi:type="dcterms:W3CDTF">2021-02-10T18:49:30Z</dcterms:created>
  <dcterms:modified xsi:type="dcterms:W3CDTF">2021-02-13T07:48:58Z</dcterms:modified>
</cp:coreProperties>
</file>