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bin" ContentType="application/vnd.openxmlformats-officedocument.oleObject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84" r:id="rId4"/>
    <p:sldId id="262" r:id="rId5"/>
    <p:sldId id="263" r:id="rId6"/>
    <p:sldId id="264" r:id="rId7"/>
    <p:sldId id="285" r:id="rId8"/>
    <p:sldId id="287" r:id="rId9"/>
    <p:sldId id="289" r:id="rId10"/>
    <p:sldId id="260" r:id="rId11"/>
    <p:sldId id="265" r:id="rId12"/>
    <p:sldId id="266" r:id="rId13"/>
    <p:sldId id="267" r:id="rId14"/>
    <p:sldId id="269" r:id="rId15"/>
    <p:sldId id="270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74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0407D5-C5F7-4001-99C1-89A538D1138A}" type="doc">
      <dgm:prSet loTypeId="urn:microsoft.com/office/officeart/2005/8/layout/hierarchy1" loCatId="hierarchy" qsTypeId="urn:microsoft.com/office/officeart/2005/8/quickstyle/simple1#1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F74B9BD8-ACE6-4413-A8C1-E659F4395454}">
      <dgm:prSet phldrT="[Текст]" custT="1"/>
      <dgm:spPr/>
      <dgm:t>
        <a:bodyPr/>
        <a:lstStyle/>
        <a:p>
          <a:r>
            <a:rPr lang="uk-UA" sz="2800" b="1" cap="none" spc="0" dirty="0" smtClean="0">
              <a:latin typeface="Arial" pitchFamily="34" charset="0"/>
              <a:ea typeface="+mn-ea"/>
              <a:cs typeface="Arial" pitchFamily="34" charset="0"/>
            </a:rPr>
            <a:t>І. В залежності </a:t>
          </a:r>
        </a:p>
        <a:p>
          <a:r>
            <a:rPr lang="uk-UA" sz="2800" b="1" cap="none" spc="0" dirty="0" smtClean="0">
              <a:latin typeface="Arial" pitchFamily="34" charset="0"/>
              <a:ea typeface="+mn-ea"/>
              <a:cs typeface="Arial" pitchFamily="34" charset="0"/>
            </a:rPr>
            <a:t>від молекулярної маси: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21FB2296-3B5F-4675-8BF9-C781D2359A12}" type="parTrans" cxnId="{2E92B613-DB13-499A-B2E1-865362068883}">
      <dgm:prSet/>
      <dgm:spPr/>
      <dgm:t>
        <a:bodyPr/>
        <a:lstStyle/>
        <a:p>
          <a:endParaRPr lang="uk-UA"/>
        </a:p>
      </dgm:t>
    </dgm:pt>
    <dgm:pt modelId="{EB5033AB-4553-45D4-BC42-6228B86A6367}" type="sibTrans" cxnId="{2E92B613-DB13-499A-B2E1-865362068883}">
      <dgm:prSet/>
      <dgm:spPr/>
      <dgm:t>
        <a:bodyPr/>
        <a:lstStyle/>
        <a:p>
          <a:endParaRPr lang="uk-UA"/>
        </a:p>
      </dgm:t>
    </dgm:pt>
    <dgm:pt modelId="{04C5AF88-3155-4D15-B24C-9F9C3244E3AA}">
      <dgm:prSet phldrT="[Текст]" custT="1"/>
      <dgm:spPr/>
      <dgm:t>
        <a:bodyPr/>
        <a:lstStyle/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Високо-молекулярні</a:t>
          </a:r>
          <a:r>
            <a:rPr lang="uk-UA" sz="2400" b="1" dirty="0" smtClean="0">
              <a:latin typeface="Arial" pitchFamily="34" charset="0"/>
              <a:cs typeface="Arial" pitchFamily="34" charset="0"/>
            </a:rPr>
            <a:t> сполуки</a:t>
          </a:r>
        </a:p>
        <a:p>
          <a:r>
            <a:rPr lang="uk-UA" sz="2400" b="1" i="1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400" b="0" i="1" dirty="0" smtClean="0">
              <a:latin typeface="Arial" pitchFamily="34" charset="0"/>
              <a:cs typeface="Arial" pitchFamily="34" charset="0"/>
            </a:rPr>
            <a:t>(М &gt; 5000 </a:t>
          </a:r>
          <a:r>
            <a:rPr lang="uk-UA" sz="2400" b="0" i="1" dirty="0" err="1" smtClean="0">
              <a:latin typeface="Arial" pitchFamily="34" charset="0"/>
              <a:cs typeface="Arial" pitchFamily="34" charset="0"/>
            </a:rPr>
            <a:t>Да</a:t>
          </a:r>
          <a:r>
            <a:rPr lang="uk-UA" sz="2400" b="0" i="1" dirty="0" smtClean="0">
              <a:latin typeface="Arial" pitchFamily="34" charset="0"/>
              <a:cs typeface="Arial" pitchFamily="34" charset="0"/>
            </a:rPr>
            <a:t>)</a:t>
          </a:r>
          <a:endParaRPr lang="uk-UA" sz="2400" b="0" i="1" dirty="0">
            <a:latin typeface="Arial" pitchFamily="34" charset="0"/>
            <a:cs typeface="Arial" pitchFamily="34" charset="0"/>
          </a:endParaRPr>
        </a:p>
      </dgm:t>
    </dgm:pt>
    <dgm:pt modelId="{4620CE69-A7FA-450A-9167-9C69D2B6E9DA}" type="parTrans" cxnId="{28472AA7-5677-4E22-BD1E-77C7EB4098E4}">
      <dgm:prSet/>
      <dgm:spPr/>
      <dgm:t>
        <a:bodyPr/>
        <a:lstStyle/>
        <a:p>
          <a:endParaRPr lang="uk-UA"/>
        </a:p>
      </dgm:t>
    </dgm:pt>
    <dgm:pt modelId="{3F7ADAE5-4C67-4363-9CEB-742AE18F7752}" type="sibTrans" cxnId="{28472AA7-5677-4E22-BD1E-77C7EB4098E4}">
      <dgm:prSet/>
      <dgm:spPr/>
      <dgm:t>
        <a:bodyPr/>
        <a:lstStyle/>
        <a:p>
          <a:endParaRPr lang="uk-UA"/>
        </a:p>
      </dgm:t>
    </dgm:pt>
    <dgm:pt modelId="{C8EE2FEF-1D15-434D-88FD-7130047DDE8F}">
      <dgm:prSet phldrT="[Текст]" custT="1"/>
      <dgm:spPr/>
      <dgm:t>
        <a:bodyPr/>
        <a:lstStyle/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Олігомерні</a:t>
          </a:r>
          <a:r>
            <a:rPr lang="uk-UA" sz="2400" b="1" dirty="0" smtClean="0">
              <a:latin typeface="Arial" pitchFamily="34" charset="0"/>
              <a:cs typeface="Arial" pitchFamily="34" charset="0"/>
            </a:rPr>
            <a:t> сполуки</a:t>
          </a:r>
          <a:endParaRPr lang="uk-UA" sz="2400" dirty="0" smtClean="0">
            <a:latin typeface="Arial" pitchFamily="34" charset="0"/>
            <a:cs typeface="Arial" pitchFamily="34" charset="0"/>
          </a:endParaRPr>
        </a:p>
        <a:p>
          <a:r>
            <a:rPr lang="uk-UA" sz="2400" i="1" dirty="0" smtClean="0">
              <a:latin typeface="Arial" pitchFamily="34" charset="0"/>
              <a:cs typeface="Arial" pitchFamily="34" charset="0"/>
            </a:rPr>
            <a:t>(500 &lt; М </a:t>
          </a:r>
          <a:r>
            <a:rPr lang="uk-UA" sz="2400" i="1" smtClean="0">
              <a:latin typeface="Arial" pitchFamily="34" charset="0"/>
              <a:cs typeface="Arial" pitchFamily="34" charset="0"/>
            </a:rPr>
            <a:t>&lt; 5000 </a:t>
          </a:r>
          <a:r>
            <a:rPr lang="uk-UA" sz="2400" i="1" dirty="0" err="1" smtClean="0">
              <a:latin typeface="Arial" pitchFamily="34" charset="0"/>
              <a:cs typeface="Arial" pitchFamily="34" charset="0"/>
            </a:rPr>
            <a:t>Да</a:t>
          </a:r>
          <a:r>
            <a:rPr lang="uk-UA" sz="2400" i="1" dirty="0" smtClean="0">
              <a:latin typeface="Arial" pitchFamily="34" charset="0"/>
              <a:cs typeface="Arial" pitchFamily="34" charset="0"/>
            </a:rPr>
            <a:t>)</a:t>
          </a:r>
          <a:endParaRPr lang="uk-UA" sz="2400" i="1" dirty="0">
            <a:latin typeface="Arial" pitchFamily="34" charset="0"/>
            <a:cs typeface="Arial" pitchFamily="34" charset="0"/>
          </a:endParaRPr>
        </a:p>
      </dgm:t>
    </dgm:pt>
    <dgm:pt modelId="{67813E5A-DA57-4295-B121-52D3FA61AD5E}" type="parTrans" cxnId="{5AFDB5B7-27DC-465B-A44A-615CBCE51EB4}">
      <dgm:prSet/>
      <dgm:spPr/>
      <dgm:t>
        <a:bodyPr/>
        <a:lstStyle/>
        <a:p>
          <a:endParaRPr lang="uk-UA"/>
        </a:p>
      </dgm:t>
    </dgm:pt>
    <dgm:pt modelId="{9BB43D46-4761-4D88-84C6-779424739A5B}" type="sibTrans" cxnId="{5AFDB5B7-27DC-465B-A44A-615CBCE51EB4}">
      <dgm:prSet/>
      <dgm:spPr/>
      <dgm:t>
        <a:bodyPr/>
        <a:lstStyle/>
        <a:p>
          <a:endParaRPr lang="uk-UA"/>
        </a:p>
      </dgm:t>
    </dgm:pt>
    <dgm:pt modelId="{1315C57C-C894-499C-8261-4BD938AB29AA}">
      <dgm:prSet phldrT="[Текст]" custT="1"/>
      <dgm:spPr/>
      <dgm:t>
        <a:bodyPr/>
        <a:lstStyle/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Низько-молекулярні</a:t>
          </a:r>
          <a:r>
            <a:rPr lang="uk-UA" sz="2400" b="1" dirty="0" smtClean="0">
              <a:latin typeface="Arial" pitchFamily="34" charset="0"/>
              <a:cs typeface="Arial" pitchFamily="34" charset="0"/>
            </a:rPr>
            <a:t> сполуки </a:t>
          </a:r>
        </a:p>
        <a:p>
          <a:r>
            <a:rPr lang="uk-UA" sz="2400" i="1" dirty="0" smtClean="0">
              <a:latin typeface="Arial" pitchFamily="34" charset="0"/>
              <a:cs typeface="Arial" pitchFamily="34" charset="0"/>
            </a:rPr>
            <a:t>(М &lt; 500 </a:t>
          </a:r>
          <a:r>
            <a:rPr lang="uk-UA" sz="2400" i="1" dirty="0" err="1" smtClean="0">
              <a:latin typeface="Arial" pitchFamily="34" charset="0"/>
              <a:cs typeface="Arial" pitchFamily="34" charset="0"/>
            </a:rPr>
            <a:t>Да</a:t>
          </a:r>
          <a:r>
            <a:rPr lang="uk-UA" sz="2400" i="1" dirty="0" smtClean="0">
              <a:latin typeface="Arial" pitchFamily="34" charset="0"/>
              <a:cs typeface="Arial" pitchFamily="34" charset="0"/>
            </a:rPr>
            <a:t>)</a:t>
          </a:r>
          <a:endParaRPr lang="uk-UA" sz="2400" i="1" dirty="0">
            <a:latin typeface="Arial" pitchFamily="34" charset="0"/>
            <a:cs typeface="Arial" pitchFamily="34" charset="0"/>
          </a:endParaRPr>
        </a:p>
      </dgm:t>
    </dgm:pt>
    <dgm:pt modelId="{17A44350-F3A3-41E3-9E7F-23D66A0C844F}" type="parTrans" cxnId="{8035D1B1-C249-463C-91AF-F3B7DB006744}">
      <dgm:prSet/>
      <dgm:spPr/>
      <dgm:t>
        <a:bodyPr/>
        <a:lstStyle/>
        <a:p>
          <a:endParaRPr lang="uk-UA"/>
        </a:p>
      </dgm:t>
    </dgm:pt>
    <dgm:pt modelId="{19C8903E-6752-46B0-BBEC-F72DCF0FAEB0}" type="sibTrans" cxnId="{8035D1B1-C249-463C-91AF-F3B7DB006744}">
      <dgm:prSet/>
      <dgm:spPr/>
      <dgm:t>
        <a:bodyPr/>
        <a:lstStyle/>
        <a:p>
          <a:endParaRPr lang="uk-UA"/>
        </a:p>
      </dgm:t>
    </dgm:pt>
    <dgm:pt modelId="{ECF33626-A540-494A-8246-1A83D271A872}" type="pres">
      <dgm:prSet presAssocID="{F40407D5-C5F7-4001-99C1-89A538D1138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4898BEA4-B922-4CCE-BFC1-B179DBD13144}" type="pres">
      <dgm:prSet presAssocID="{F74B9BD8-ACE6-4413-A8C1-E659F4395454}" presName="hierRoot1" presStyleCnt="0"/>
      <dgm:spPr/>
    </dgm:pt>
    <dgm:pt modelId="{B271D764-34FF-443D-920B-5DAE758289B0}" type="pres">
      <dgm:prSet presAssocID="{F74B9BD8-ACE6-4413-A8C1-E659F4395454}" presName="composite" presStyleCnt="0"/>
      <dgm:spPr/>
    </dgm:pt>
    <dgm:pt modelId="{681BD3D4-9D81-4149-97C4-32FF4F8A5323}" type="pres">
      <dgm:prSet presAssocID="{F74B9BD8-ACE6-4413-A8C1-E659F4395454}" presName="background" presStyleLbl="node0" presStyleIdx="0" presStyleCnt="1"/>
      <dgm:spPr/>
    </dgm:pt>
    <dgm:pt modelId="{7493E742-775D-4049-B731-E2D28855BD7A}" type="pres">
      <dgm:prSet presAssocID="{F74B9BD8-ACE6-4413-A8C1-E659F4395454}" presName="text" presStyleLbl="fgAcc0" presStyleIdx="0" presStyleCnt="1" custScaleX="352817" custScaleY="149591" custLinFactNeighborX="-3202" custLinFactNeighborY="-1728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D328E9E-BDCC-402C-9E11-85DC96C447D8}" type="pres">
      <dgm:prSet presAssocID="{F74B9BD8-ACE6-4413-A8C1-E659F4395454}" presName="hierChild2" presStyleCnt="0"/>
      <dgm:spPr/>
    </dgm:pt>
    <dgm:pt modelId="{49349069-1AF2-42C1-9901-AC233DA2B4AD}" type="pres">
      <dgm:prSet presAssocID="{4620CE69-A7FA-450A-9167-9C69D2B6E9DA}" presName="Name10" presStyleLbl="parChTrans1D2" presStyleIdx="0" presStyleCnt="3"/>
      <dgm:spPr/>
      <dgm:t>
        <a:bodyPr/>
        <a:lstStyle/>
        <a:p>
          <a:endParaRPr lang="uk-UA"/>
        </a:p>
      </dgm:t>
    </dgm:pt>
    <dgm:pt modelId="{79BAFA7B-DAE5-4308-ABA2-E91EF00E7111}" type="pres">
      <dgm:prSet presAssocID="{04C5AF88-3155-4D15-B24C-9F9C3244E3AA}" presName="hierRoot2" presStyleCnt="0"/>
      <dgm:spPr/>
    </dgm:pt>
    <dgm:pt modelId="{9D246C8F-ED64-4621-8B4E-52C8683986EA}" type="pres">
      <dgm:prSet presAssocID="{04C5AF88-3155-4D15-B24C-9F9C3244E3AA}" presName="composite2" presStyleCnt="0"/>
      <dgm:spPr/>
    </dgm:pt>
    <dgm:pt modelId="{A6B1CEA2-04F7-4A89-8974-D58ED71EC918}" type="pres">
      <dgm:prSet presAssocID="{04C5AF88-3155-4D15-B24C-9F9C3244E3AA}" presName="background2" presStyleLbl="node2" presStyleIdx="0" presStyleCnt="3"/>
      <dgm:spPr/>
    </dgm:pt>
    <dgm:pt modelId="{604F19CA-C8D4-47E4-B42D-AAC3A7799F82}" type="pres">
      <dgm:prSet presAssocID="{04C5AF88-3155-4D15-B24C-9F9C3244E3AA}" presName="text2" presStyleLbl="fgAcc2" presStyleIdx="0" presStyleCnt="3" custScaleX="155985" custScaleY="219548" custLinFactNeighborX="-7982" custLinFactNeighborY="-2476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A7782AC-704A-4278-8EA1-E4E8D1D8EE99}" type="pres">
      <dgm:prSet presAssocID="{04C5AF88-3155-4D15-B24C-9F9C3244E3AA}" presName="hierChild3" presStyleCnt="0"/>
      <dgm:spPr/>
    </dgm:pt>
    <dgm:pt modelId="{342F765B-04D9-4F38-B175-2E9A40F136EC}" type="pres">
      <dgm:prSet presAssocID="{67813E5A-DA57-4295-B121-52D3FA61AD5E}" presName="Name10" presStyleLbl="parChTrans1D2" presStyleIdx="1" presStyleCnt="3"/>
      <dgm:spPr/>
      <dgm:t>
        <a:bodyPr/>
        <a:lstStyle/>
        <a:p>
          <a:endParaRPr lang="uk-UA"/>
        </a:p>
      </dgm:t>
    </dgm:pt>
    <dgm:pt modelId="{74E5FCD8-4FFD-4BDD-AC47-E97E68C02EB2}" type="pres">
      <dgm:prSet presAssocID="{C8EE2FEF-1D15-434D-88FD-7130047DDE8F}" presName="hierRoot2" presStyleCnt="0"/>
      <dgm:spPr/>
    </dgm:pt>
    <dgm:pt modelId="{96075F22-8F0C-48D1-87FC-A8D5588F8EFC}" type="pres">
      <dgm:prSet presAssocID="{C8EE2FEF-1D15-434D-88FD-7130047DDE8F}" presName="composite2" presStyleCnt="0"/>
      <dgm:spPr/>
    </dgm:pt>
    <dgm:pt modelId="{1DC40DB6-5EF4-4C78-8100-1ADB396BDBF8}" type="pres">
      <dgm:prSet presAssocID="{C8EE2FEF-1D15-434D-88FD-7130047DDE8F}" presName="background2" presStyleLbl="node2" presStyleIdx="1" presStyleCnt="3"/>
      <dgm:spPr/>
    </dgm:pt>
    <dgm:pt modelId="{C9813875-50CB-41DE-A463-6019EB790CFA}" type="pres">
      <dgm:prSet presAssocID="{C8EE2FEF-1D15-434D-88FD-7130047DDE8F}" presName="text2" presStyleLbl="fgAcc2" presStyleIdx="1" presStyleCnt="3" custAng="0" custScaleX="138033" custScaleY="197249" custLinFactNeighborX="-4220" custLinFactNeighborY="-2941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B31ED7-1236-4DF5-88C8-2464FE04A622}" type="pres">
      <dgm:prSet presAssocID="{C8EE2FEF-1D15-434D-88FD-7130047DDE8F}" presName="hierChild3" presStyleCnt="0"/>
      <dgm:spPr/>
    </dgm:pt>
    <dgm:pt modelId="{03AB0A3A-ABAE-4B83-A08F-42F4652C5799}" type="pres">
      <dgm:prSet presAssocID="{17A44350-F3A3-41E3-9E7F-23D66A0C844F}" presName="Name10" presStyleLbl="parChTrans1D2" presStyleIdx="2" presStyleCnt="3"/>
      <dgm:spPr/>
      <dgm:t>
        <a:bodyPr/>
        <a:lstStyle/>
        <a:p>
          <a:endParaRPr lang="uk-UA"/>
        </a:p>
      </dgm:t>
    </dgm:pt>
    <dgm:pt modelId="{D7673823-7887-48A2-A688-78320C75462C}" type="pres">
      <dgm:prSet presAssocID="{1315C57C-C894-499C-8261-4BD938AB29AA}" presName="hierRoot2" presStyleCnt="0"/>
      <dgm:spPr/>
    </dgm:pt>
    <dgm:pt modelId="{53F7521F-A016-428B-A76B-D1B7739BD696}" type="pres">
      <dgm:prSet presAssocID="{1315C57C-C894-499C-8261-4BD938AB29AA}" presName="composite2" presStyleCnt="0"/>
      <dgm:spPr/>
    </dgm:pt>
    <dgm:pt modelId="{1CCE990A-A43B-4EFB-B52F-3AF62CFEE57E}" type="pres">
      <dgm:prSet presAssocID="{1315C57C-C894-499C-8261-4BD938AB29AA}" presName="background2" presStyleLbl="node2" presStyleIdx="2" presStyleCnt="3"/>
      <dgm:spPr/>
    </dgm:pt>
    <dgm:pt modelId="{F53ECA6E-D410-431A-8EE1-108CF28886D4}" type="pres">
      <dgm:prSet presAssocID="{1315C57C-C894-499C-8261-4BD938AB29AA}" presName="text2" presStyleLbl="fgAcc2" presStyleIdx="2" presStyleCnt="3" custScaleX="138951" custScaleY="173533" custLinFactNeighborX="-14116" custLinFactNeighborY="-2171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579784B-D579-442F-AC53-B1AB1A936E0A}" type="pres">
      <dgm:prSet presAssocID="{1315C57C-C894-499C-8261-4BD938AB29AA}" presName="hierChild3" presStyleCnt="0"/>
      <dgm:spPr/>
    </dgm:pt>
  </dgm:ptLst>
  <dgm:cxnLst>
    <dgm:cxn modelId="{B0BF4F5D-77BF-4ADE-8B3D-9E8A65ED33FB}" type="presOf" srcId="{4620CE69-A7FA-450A-9167-9C69D2B6E9DA}" destId="{49349069-1AF2-42C1-9901-AC233DA2B4AD}" srcOrd="0" destOrd="0" presId="urn:microsoft.com/office/officeart/2005/8/layout/hierarchy1"/>
    <dgm:cxn modelId="{28472AA7-5677-4E22-BD1E-77C7EB4098E4}" srcId="{F74B9BD8-ACE6-4413-A8C1-E659F4395454}" destId="{04C5AF88-3155-4D15-B24C-9F9C3244E3AA}" srcOrd="0" destOrd="0" parTransId="{4620CE69-A7FA-450A-9167-9C69D2B6E9DA}" sibTransId="{3F7ADAE5-4C67-4363-9CEB-742AE18F7752}"/>
    <dgm:cxn modelId="{B76AA2EA-66B9-4827-9171-C736901B1861}" type="presOf" srcId="{F40407D5-C5F7-4001-99C1-89A538D1138A}" destId="{ECF33626-A540-494A-8246-1A83D271A872}" srcOrd="0" destOrd="0" presId="urn:microsoft.com/office/officeart/2005/8/layout/hierarchy1"/>
    <dgm:cxn modelId="{D7A5AD98-31E3-4BDC-97E5-A43BBCFA653A}" type="presOf" srcId="{67813E5A-DA57-4295-B121-52D3FA61AD5E}" destId="{342F765B-04D9-4F38-B175-2E9A40F136EC}" srcOrd="0" destOrd="0" presId="urn:microsoft.com/office/officeart/2005/8/layout/hierarchy1"/>
    <dgm:cxn modelId="{DD9BFD14-E575-4A72-A23A-DCE325706C63}" type="presOf" srcId="{F74B9BD8-ACE6-4413-A8C1-E659F4395454}" destId="{7493E742-775D-4049-B731-E2D28855BD7A}" srcOrd="0" destOrd="0" presId="urn:microsoft.com/office/officeart/2005/8/layout/hierarchy1"/>
    <dgm:cxn modelId="{8035D1B1-C249-463C-91AF-F3B7DB006744}" srcId="{F74B9BD8-ACE6-4413-A8C1-E659F4395454}" destId="{1315C57C-C894-499C-8261-4BD938AB29AA}" srcOrd="2" destOrd="0" parTransId="{17A44350-F3A3-41E3-9E7F-23D66A0C844F}" sibTransId="{19C8903E-6752-46B0-BBEC-F72DCF0FAEB0}"/>
    <dgm:cxn modelId="{0619821F-2FA3-4EF1-92A9-A40ADDCE6F5F}" type="presOf" srcId="{1315C57C-C894-499C-8261-4BD938AB29AA}" destId="{F53ECA6E-D410-431A-8EE1-108CF28886D4}" srcOrd="0" destOrd="0" presId="urn:microsoft.com/office/officeart/2005/8/layout/hierarchy1"/>
    <dgm:cxn modelId="{5AFDB5B7-27DC-465B-A44A-615CBCE51EB4}" srcId="{F74B9BD8-ACE6-4413-A8C1-E659F4395454}" destId="{C8EE2FEF-1D15-434D-88FD-7130047DDE8F}" srcOrd="1" destOrd="0" parTransId="{67813E5A-DA57-4295-B121-52D3FA61AD5E}" sibTransId="{9BB43D46-4761-4D88-84C6-779424739A5B}"/>
    <dgm:cxn modelId="{59502FE2-9565-4A2A-928C-4E65DBAAAB15}" type="presOf" srcId="{C8EE2FEF-1D15-434D-88FD-7130047DDE8F}" destId="{C9813875-50CB-41DE-A463-6019EB790CFA}" srcOrd="0" destOrd="0" presId="urn:microsoft.com/office/officeart/2005/8/layout/hierarchy1"/>
    <dgm:cxn modelId="{0F9ECDE8-E886-4FBF-B39D-F06A04956F53}" type="presOf" srcId="{17A44350-F3A3-41E3-9E7F-23D66A0C844F}" destId="{03AB0A3A-ABAE-4B83-A08F-42F4652C5799}" srcOrd="0" destOrd="0" presId="urn:microsoft.com/office/officeart/2005/8/layout/hierarchy1"/>
    <dgm:cxn modelId="{2E92B613-DB13-499A-B2E1-865362068883}" srcId="{F40407D5-C5F7-4001-99C1-89A538D1138A}" destId="{F74B9BD8-ACE6-4413-A8C1-E659F4395454}" srcOrd="0" destOrd="0" parTransId="{21FB2296-3B5F-4675-8BF9-C781D2359A12}" sibTransId="{EB5033AB-4553-45D4-BC42-6228B86A6367}"/>
    <dgm:cxn modelId="{7A4D5240-7652-48A4-BA62-DA71BC415A2A}" type="presOf" srcId="{04C5AF88-3155-4D15-B24C-9F9C3244E3AA}" destId="{604F19CA-C8D4-47E4-B42D-AAC3A7799F82}" srcOrd="0" destOrd="0" presId="urn:microsoft.com/office/officeart/2005/8/layout/hierarchy1"/>
    <dgm:cxn modelId="{180CA79E-4663-404F-BABB-726D7D68B8C1}" type="presParOf" srcId="{ECF33626-A540-494A-8246-1A83D271A872}" destId="{4898BEA4-B922-4CCE-BFC1-B179DBD13144}" srcOrd="0" destOrd="0" presId="urn:microsoft.com/office/officeart/2005/8/layout/hierarchy1"/>
    <dgm:cxn modelId="{75057EC1-3045-405B-9E7A-E2501ADF0C3A}" type="presParOf" srcId="{4898BEA4-B922-4CCE-BFC1-B179DBD13144}" destId="{B271D764-34FF-443D-920B-5DAE758289B0}" srcOrd="0" destOrd="0" presId="urn:microsoft.com/office/officeart/2005/8/layout/hierarchy1"/>
    <dgm:cxn modelId="{BC384431-9FB8-44E2-A6A8-7292A2AAF7F4}" type="presParOf" srcId="{B271D764-34FF-443D-920B-5DAE758289B0}" destId="{681BD3D4-9D81-4149-97C4-32FF4F8A5323}" srcOrd="0" destOrd="0" presId="urn:microsoft.com/office/officeart/2005/8/layout/hierarchy1"/>
    <dgm:cxn modelId="{B0F08D51-1120-4244-BDEB-E03B0D931988}" type="presParOf" srcId="{B271D764-34FF-443D-920B-5DAE758289B0}" destId="{7493E742-775D-4049-B731-E2D28855BD7A}" srcOrd="1" destOrd="0" presId="urn:microsoft.com/office/officeart/2005/8/layout/hierarchy1"/>
    <dgm:cxn modelId="{F8CFBA53-224F-440C-83D6-AEE3ED5C2184}" type="presParOf" srcId="{4898BEA4-B922-4CCE-BFC1-B179DBD13144}" destId="{9D328E9E-BDCC-402C-9E11-85DC96C447D8}" srcOrd="1" destOrd="0" presId="urn:microsoft.com/office/officeart/2005/8/layout/hierarchy1"/>
    <dgm:cxn modelId="{944A5119-835F-43B8-8875-F4F178BFDA36}" type="presParOf" srcId="{9D328E9E-BDCC-402C-9E11-85DC96C447D8}" destId="{49349069-1AF2-42C1-9901-AC233DA2B4AD}" srcOrd="0" destOrd="0" presId="urn:microsoft.com/office/officeart/2005/8/layout/hierarchy1"/>
    <dgm:cxn modelId="{4D5E8D13-5986-4C25-8568-88F23794A11C}" type="presParOf" srcId="{9D328E9E-BDCC-402C-9E11-85DC96C447D8}" destId="{79BAFA7B-DAE5-4308-ABA2-E91EF00E7111}" srcOrd="1" destOrd="0" presId="urn:microsoft.com/office/officeart/2005/8/layout/hierarchy1"/>
    <dgm:cxn modelId="{3E2E6465-7B4D-4D5A-8228-BFAFD12E58CD}" type="presParOf" srcId="{79BAFA7B-DAE5-4308-ABA2-E91EF00E7111}" destId="{9D246C8F-ED64-4621-8B4E-52C8683986EA}" srcOrd="0" destOrd="0" presId="urn:microsoft.com/office/officeart/2005/8/layout/hierarchy1"/>
    <dgm:cxn modelId="{F30E6125-F1DC-44FE-ABD1-EA728B62B595}" type="presParOf" srcId="{9D246C8F-ED64-4621-8B4E-52C8683986EA}" destId="{A6B1CEA2-04F7-4A89-8974-D58ED71EC918}" srcOrd="0" destOrd="0" presId="urn:microsoft.com/office/officeart/2005/8/layout/hierarchy1"/>
    <dgm:cxn modelId="{407296CF-DBD2-4245-8A68-4EC05F60431B}" type="presParOf" srcId="{9D246C8F-ED64-4621-8B4E-52C8683986EA}" destId="{604F19CA-C8D4-47E4-B42D-AAC3A7799F82}" srcOrd="1" destOrd="0" presId="urn:microsoft.com/office/officeart/2005/8/layout/hierarchy1"/>
    <dgm:cxn modelId="{72DBEDB5-88C5-4C3E-96FA-337ACA18A318}" type="presParOf" srcId="{79BAFA7B-DAE5-4308-ABA2-E91EF00E7111}" destId="{FA7782AC-704A-4278-8EA1-E4E8D1D8EE99}" srcOrd="1" destOrd="0" presId="urn:microsoft.com/office/officeart/2005/8/layout/hierarchy1"/>
    <dgm:cxn modelId="{0AA1ED64-3C19-4810-B9AF-84681803BA55}" type="presParOf" srcId="{9D328E9E-BDCC-402C-9E11-85DC96C447D8}" destId="{342F765B-04D9-4F38-B175-2E9A40F136EC}" srcOrd="2" destOrd="0" presId="urn:microsoft.com/office/officeart/2005/8/layout/hierarchy1"/>
    <dgm:cxn modelId="{C613D3B4-F5D7-4C56-8644-2C023E529D66}" type="presParOf" srcId="{9D328E9E-BDCC-402C-9E11-85DC96C447D8}" destId="{74E5FCD8-4FFD-4BDD-AC47-E97E68C02EB2}" srcOrd="3" destOrd="0" presId="urn:microsoft.com/office/officeart/2005/8/layout/hierarchy1"/>
    <dgm:cxn modelId="{207944A5-73E1-4F4F-9D79-F5901DA885D4}" type="presParOf" srcId="{74E5FCD8-4FFD-4BDD-AC47-E97E68C02EB2}" destId="{96075F22-8F0C-48D1-87FC-A8D5588F8EFC}" srcOrd="0" destOrd="0" presId="urn:microsoft.com/office/officeart/2005/8/layout/hierarchy1"/>
    <dgm:cxn modelId="{1F981376-E80F-4801-8D7C-AEC3C5586B1E}" type="presParOf" srcId="{96075F22-8F0C-48D1-87FC-A8D5588F8EFC}" destId="{1DC40DB6-5EF4-4C78-8100-1ADB396BDBF8}" srcOrd="0" destOrd="0" presId="urn:microsoft.com/office/officeart/2005/8/layout/hierarchy1"/>
    <dgm:cxn modelId="{8D6E47DA-DF63-4D5A-ADA3-25CA7E8C2AAA}" type="presParOf" srcId="{96075F22-8F0C-48D1-87FC-A8D5588F8EFC}" destId="{C9813875-50CB-41DE-A463-6019EB790CFA}" srcOrd="1" destOrd="0" presId="urn:microsoft.com/office/officeart/2005/8/layout/hierarchy1"/>
    <dgm:cxn modelId="{75E519CE-5202-4866-B70D-BEB8CA4F4D6B}" type="presParOf" srcId="{74E5FCD8-4FFD-4BDD-AC47-E97E68C02EB2}" destId="{0EB31ED7-1236-4DF5-88C8-2464FE04A622}" srcOrd="1" destOrd="0" presId="urn:microsoft.com/office/officeart/2005/8/layout/hierarchy1"/>
    <dgm:cxn modelId="{AE2DF8C9-C7D6-4DE0-8705-B5824791CD50}" type="presParOf" srcId="{9D328E9E-BDCC-402C-9E11-85DC96C447D8}" destId="{03AB0A3A-ABAE-4B83-A08F-42F4652C5799}" srcOrd="4" destOrd="0" presId="urn:microsoft.com/office/officeart/2005/8/layout/hierarchy1"/>
    <dgm:cxn modelId="{3E428FF0-F1BA-4B0E-A63C-1639C5A860C7}" type="presParOf" srcId="{9D328E9E-BDCC-402C-9E11-85DC96C447D8}" destId="{D7673823-7887-48A2-A688-78320C75462C}" srcOrd="5" destOrd="0" presId="urn:microsoft.com/office/officeart/2005/8/layout/hierarchy1"/>
    <dgm:cxn modelId="{E495D107-1AE6-41E7-B062-3A399AC53D31}" type="presParOf" srcId="{D7673823-7887-48A2-A688-78320C75462C}" destId="{53F7521F-A016-428B-A76B-D1B7739BD696}" srcOrd="0" destOrd="0" presId="urn:microsoft.com/office/officeart/2005/8/layout/hierarchy1"/>
    <dgm:cxn modelId="{18080907-DBAC-484B-B51E-C949FC34A152}" type="presParOf" srcId="{53F7521F-A016-428B-A76B-D1B7739BD696}" destId="{1CCE990A-A43B-4EFB-B52F-3AF62CFEE57E}" srcOrd="0" destOrd="0" presId="urn:microsoft.com/office/officeart/2005/8/layout/hierarchy1"/>
    <dgm:cxn modelId="{B7F915C4-8420-4D53-BAE8-DC793E71D2DB}" type="presParOf" srcId="{53F7521F-A016-428B-A76B-D1B7739BD696}" destId="{F53ECA6E-D410-431A-8EE1-108CF28886D4}" srcOrd="1" destOrd="0" presId="urn:microsoft.com/office/officeart/2005/8/layout/hierarchy1"/>
    <dgm:cxn modelId="{9D4425D0-A71A-4C41-9F89-3BBDEE1D6480}" type="presParOf" srcId="{D7673823-7887-48A2-A688-78320C75462C}" destId="{4579784B-D579-442F-AC53-B1AB1A936E0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7BC3661-B329-4A75-AD64-CB3E38A51E1D}" type="doc">
      <dgm:prSet loTypeId="urn:microsoft.com/office/officeart/2005/8/layout/hierarchy1" loCatId="hierarchy" qsTypeId="urn:microsoft.com/office/officeart/2005/8/quickstyle/simple1#10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83F1A4EF-77FA-4988-A31A-EB3E46465B75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Способи </a:t>
          </a:r>
        </a:p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добування полімерів</a:t>
          </a: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3704FC75-4D06-4869-9B09-39F4F99FFA2D}" type="parTrans" cxnId="{7670DF2F-21C3-41BF-B923-017972D064BD}">
      <dgm:prSet/>
      <dgm:spPr/>
      <dgm:t>
        <a:bodyPr/>
        <a:lstStyle/>
        <a:p>
          <a:endParaRPr lang="uk-UA"/>
        </a:p>
      </dgm:t>
    </dgm:pt>
    <dgm:pt modelId="{C1E75A79-D49A-4F0E-BFE4-45F19F13D03B}" type="sibTrans" cxnId="{7670DF2F-21C3-41BF-B923-017972D064BD}">
      <dgm:prSet/>
      <dgm:spPr/>
      <dgm:t>
        <a:bodyPr/>
        <a:lstStyle/>
        <a:p>
          <a:endParaRPr lang="uk-UA"/>
        </a:p>
      </dgm:t>
    </dgm:pt>
    <dgm:pt modelId="{71F9D0D9-C424-4A8A-8374-D53BE9C805A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000" b="1" dirty="0" smtClean="0">
              <a:latin typeface="Arial" pitchFamily="34" charset="0"/>
              <a:cs typeface="Arial" pitchFamily="34" charset="0"/>
            </a:rPr>
            <a:t>Полімеризація</a:t>
          </a:r>
          <a:r>
            <a:rPr lang="uk-UA" sz="2000" dirty="0" smtClean="0">
              <a:latin typeface="Arial" pitchFamily="34" charset="0"/>
              <a:cs typeface="Arial" pitchFamily="34" charset="0"/>
            </a:rPr>
            <a:t> (поліетилен)</a:t>
          </a:r>
          <a:endParaRPr lang="uk-UA" sz="2000" dirty="0">
            <a:latin typeface="Arial" pitchFamily="34" charset="0"/>
            <a:cs typeface="Arial" pitchFamily="34" charset="0"/>
          </a:endParaRPr>
        </a:p>
      </dgm:t>
    </dgm:pt>
    <dgm:pt modelId="{B795C180-F7B2-49F2-B62F-73AB7624DA7D}" type="parTrans" cxnId="{BAB38D2B-0033-4612-9CB6-2A562B3B13A0}">
      <dgm:prSet/>
      <dgm:spPr/>
      <dgm:t>
        <a:bodyPr/>
        <a:lstStyle/>
        <a:p>
          <a:endParaRPr lang="uk-UA"/>
        </a:p>
      </dgm:t>
    </dgm:pt>
    <dgm:pt modelId="{289D1FC1-2FD3-4884-BB29-DF7A376D50B0}" type="sibTrans" cxnId="{BAB38D2B-0033-4612-9CB6-2A562B3B13A0}">
      <dgm:prSet/>
      <dgm:spPr/>
      <dgm:t>
        <a:bodyPr/>
        <a:lstStyle/>
        <a:p>
          <a:endParaRPr lang="uk-UA"/>
        </a:p>
      </dgm:t>
    </dgm:pt>
    <dgm:pt modelId="{F8181FDC-98A6-4A93-9363-F9815FB13459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1900" b="1" dirty="0" smtClean="0">
              <a:latin typeface="Arial" pitchFamily="34" charset="0"/>
              <a:cs typeface="Arial" pitchFamily="34" charset="0"/>
            </a:rPr>
            <a:t>Поліконденсація</a:t>
          </a:r>
          <a:r>
            <a:rPr lang="uk-UA" sz="1900" dirty="0" smtClean="0">
              <a:latin typeface="Arial" pitchFamily="34" charset="0"/>
              <a:cs typeface="Arial" pitchFamily="34" charset="0"/>
            </a:rPr>
            <a:t> (поліаміди)</a:t>
          </a:r>
          <a:endParaRPr lang="uk-UA" sz="1900" dirty="0">
            <a:latin typeface="Arial" pitchFamily="34" charset="0"/>
            <a:cs typeface="Arial" pitchFamily="34" charset="0"/>
          </a:endParaRPr>
        </a:p>
      </dgm:t>
    </dgm:pt>
    <dgm:pt modelId="{C0863C0E-CE3E-4FCE-AB28-C8B4EA335B3B}" type="parTrans" cxnId="{C5BF4A91-9DC1-4913-97A1-463323BF8A10}">
      <dgm:prSet/>
      <dgm:spPr/>
      <dgm:t>
        <a:bodyPr/>
        <a:lstStyle/>
        <a:p>
          <a:endParaRPr lang="uk-UA"/>
        </a:p>
      </dgm:t>
    </dgm:pt>
    <dgm:pt modelId="{9FBA88D4-BC32-46CB-A322-8BD331D9755C}" type="sibTrans" cxnId="{C5BF4A91-9DC1-4913-97A1-463323BF8A10}">
      <dgm:prSet/>
      <dgm:spPr/>
      <dgm:t>
        <a:bodyPr/>
        <a:lstStyle/>
        <a:p>
          <a:endParaRPr lang="uk-UA"/>
        </a:p>
      </dgm:t>
    </dgm:pt>
    <dgm:pt modelId="{441C8ED0-CD7E-4DE7-A0AC-20C331C49E27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1900" b="1" dirty="0" smtClean="0">
              <a:latin typeface="Arial" pitchFamily="34" charset="0"/>
              <a:cs typeface="Arial" pitchFamily="34" charset="0"/>
            </a:rPr>
            <a:t>Хімічні перетворення</a:t>
          </a:r>
          <a:endParaRPr lang="uk-UA" sz="1900" b="1" dirty="0">
            <a:latin typeface="Arial" pitchFamily="34" charset="0"/>
            <a:cs typeface="Arial" pitchFamily="34" charset="0"/>
          </a:endParaRPr>
        </a:p>
      </dgm:t>
    </dgm:pt>
    <dgm:pt modelId="{D1D2C474-0F12-430A-8483-F537DD818168}" type="parTrans" cxnId="{2B644104-0D4F-4FF7-BD8E-A92D69B24230}">
      <dgm:prSet/>
      <dgm:spPr/>
      <dgm:t>
        <a:bodyPr/>
        <a:lstStyle/>
        <a:p>
          <a:endParaRPr lang="uk-UA"/>
        </a:p>
      </dgm:t>
    </dgm:pt>
    <dgm:pt modelId="{8F14B7DD-029C-4EE2-B31E-8FEDDD2277C5}" type="sibTrans" cxnId="{2B644104-0D4F-4FF7-BD8E-A92D69B24230}">
      <dgm:prSet/>
      <dgm:spPr/>
      <dgm:t>
        <a:bodyPr/>
        <a:lstStyle/>
        <a:p>
          <a:endParaRPr lang="uk-UA"/>
        </a:p>
      </dgm:t>
    </dgm:pt>
    <dgm:pt modelId="{14F0207A-0B96-4CB4-A6F1-C020047FF3BD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1500" b="1" dirty="0" err="1" smtClean="0">
              <a:latin typeface="Arial" pitchFamily="34" charset="0"/>
              <a:cs typeface="Arial" pitchFamily="34" charset="0"/>
            </a:rPr>
            <a:t>Полімераналогічні</a:t>
          </a:r>
          <a:r>
            <a:rPr lang="uk-UA" sz="1500" b="1" dirty="0" smtClean="0">
              <a:latin typeface="Arial" pitchFamily="34" charset="0"/>
              <a:cs typeface="Arial" pitchFamily="34" charset="0"/>
            </a:rPr>
            <a:t> перетворення </a:t>
          </a:r>
          <a:r>
            <a:rPr lang="uk-UA" sz="1500" dirty="0" smtClean="0">
              <a:latin typeface="Arial" pitchFamily="34" charset="0"/>
              <a:cs typeface="Arial" pitchFamily="34" charset="0"/>
            </a:rPr>
            <a:t>(ПВА→ПВС)</a:t>
          </a:r>
          <a:endParaRPr lang="uk-UA" sz="1500" dirty="0">
            <a:latin typeface="Arial" pitchFamily="34" charset="0"/>
            <a:cs typeface="Arial" pitchFamily="34" charset="0"/>
          </a:endParaRPr>
        </a:p>
      </dgm:t>
    </dgm:pt>
    <dgm:pt modelId="{CCC6E4AD-01FD-4064-9CC3-BD35510DEB19}" type="parTrans" cxnId="{ABF515DB-E616-4BAF-8EC9-C2B368184A7D}">
      <dgm:prSet/>
      <dgm:spPr/>
      <dgm:t>
        <a:bodyPr/>
        <a:lstStyle/>
        <a:p>
          <a:endParaRPr lang="uk-UA"/>
        </a:p>
      </dgm:t>
    </dgm:pt>
    <dgm:pt modelId="{B1AD18E4-0E52-4208-B663-DD5E0B5D059C}" type="sibTrans" cxnId="{ABF515DB-E616-4BAF-8EC9-C2B368184A7D}">
      <dgm:prSet/>
      <dgm:spPr/>
      <dgm:t>
        <a:bodyPr/>
        <a:lstStyle/>
        <a:p>
          <a:endParaRPr lang="uk-UA"/>
        </a:p>
      </dgm:t>
    </dgm:pt>
    <dgm:pt modelId="{5C56D6DA-0B35-4FA9-AFE0-19326707295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1600" b="1" dirty="0" smtClean="0">
              <a:latin typeface="Arial" pitchFamily="34" charset="0"/>
              <a:cs typeface="Arial" pitchFamily="34" charset="0"/>
            </a:rPr>
            <a:t>Макромолекулярні реакції </a:t>
          </a:r>
        </a:p>
        <a:p>
          <a:pPr>
            <a:spcAft>
              <a:spcPts val="0"/>
            </a:spcAft>
          </a:pPr>
          <a:r>
            <a:rPr lang="uk-UA" sz="1600" dirty="0" smtClean="0">
              <a:latin typeface="Arial" pitchFamily="34" charset="0"/>
              <a:cs typeface="Arial" pitchFamily="34" charset="0"/>
            </a:rPr>
            <a:t>(зшивання </a:t>
          </a:r>
          <a:r>
            <a:rPr lang="uk-UA" sz="1600" dirty="0" err="1" smtClean="0">
              <a:latin typeface="Arial" pitchFamily="34" charset="0"/>
              <a:cs typeface="Arial" pitchFamily="34" charset="0"/>
            </a:rPr>
            <a:t>поліакрилової</a:t>
          </a:r>
          <a:r>
            <a:rPr lang="uk-UA" sz="1600" dirty="0" smtClean="0">
              <a:latin typeface="Arial" pitchFamily="34" charset="0"/>
              <a:cs typeface="Arial" pitchFamily="34" charset="0"/>
            </a:rPr>
            <a:t> кислоти з етиленгліколем)</a:t>
          </a:r>
          <a:endParaRPr lang="uk-UA" sz="1600" dirty="0">
            <a:latin typeface="Arial" pitchFamily="34" charset="0"/>
            <a:cs typeface="Arial" pitchFamily="34" charset="0"/>
          </a:endParaRPr>
        </a:p>
      </dgm:t>
    </dgm:pt>
    <dgm:pt modelId="{7E6092D4-2182-4D9B-B60E-75ACBC484F3B}" type="parTrans" cxnId="{3AAA4AEB-8659-4B0E-B080-78D0B60E3CE0}">
      <dgm:prSet/>
      <dgm:spPr/>
      <dgm:t>
        <a:bodyPr/>
        <a:lstStyle/>
        <a:p>
          <a:endParaRPr lang="uk-UA"/>
        </a:p>
      </dgm:t>
    </dgm:pt>
    <dgm:pt modelId="{E0FEB0BE-17F6-4C6F-AF7F-A1B335492749}" type="sibTrans" cxnId="{3AAA4AEB-8659-4B0E-B080-78D0B60E3CE0}">
      <dgm:prSet/>
      <dgm:spPr/>
      <dgm:t>
        <a:bodyPr/>
        <a:lstStyle/>
        <a:p>
          <a:endParaRPr lang="uk-UA"/>
        </a:p>
      </dgm:t>
    </dgm:pt>
    <dgm:pt modelId="{013A7171-53B5-44F4-8C68-8846A71E1467}" type="pres">
      <dgm:prSet presAssocID="{D7BC3661-B329-4A75-AD64-CB3E38A51E1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BE6DA4CB-8C20-438C-B380-EE91FADA6280}" type="pres">
      <dgm:prSet presAssocID="{83F1A4EF-77FA-4988-A31A-EB3E46465B75}" presName="hierRoot1" presStyleCnt="0"/>
      <dgm:spPr/>
    </dgm:pt>
    <dgm:pt modelId="{52434384-1830-4B43-AB79-56D85206C329}" type="pres">
      <dgm:prSet presAssocID="{83F1A4EF-77FA-4988-A31A-EB3E46465B75}" presName="composite" presStyleCnt="0"/>
      <dgm:spPr/>
    </dgm:pt>
    <dgm:pt modelId="{70D408F0-BD3B-41D7-926F-FDD30252E1DD}" type="pres">
      <dgm:prSet presAssocID="{83F1A4EF-77FA-4988-A31A-EB3E46465B75}" presName="background" presStyleLbl="node0" presStyleIdx="0" presStyleCnt="1"/>
      <dgm:spPr/>
    </dgm:pt>
    <dgm:pt modelId="{68643D06-B024-44BC-985E-05652C1ABB66}" type="pres">
      <dgm:prSet presAssocID="{83F1A4EF-77FA-4988-A31A-EB3E46465B75}" presName="text" presStyleLbl="fgAcc0" presStyleIdx="0" presStyleCnt="1" custScaleX="540993" custScaleY="227445" custLinFactY="-44153" custLinFactNeighborX="70853" custLinFactNeighborY="-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9273F89-08B1-4CB9-BFDB-4858BDE369F9}" type="pres">
      <dgm:prSet presAssocID="{83F1A4EF-77FA-4988-A31A-EB3E46465B75}" presName="hierChild2" presStyleCnt="0"/>
      <dgm:spPr/>
    </dgm:pt>
    <dgm:pt modelId="{03EBD65C-E4BA-4429-A45E-88FD7129603C}" type="pres">
      <dgm:prSet presAssocID="{B795C180-F7B2-49F2-B62F-73AB7624DA7D}" presName="Name10" presStyleLbl="parChTrans1D2" presStyleIdx="0" presStyleCnt="3"/>
      <dgm:spPr/>
      <dgm:t>
        <a:bodyPr/>
        <a:lstStyle/>
        <a:p>
          <a:endParaRPr lang="uk-UA"/>
        </a:p>
      </dgm:t>
    </dgm:pt>
    <dgm:pt modelId="{86F847CE-FFF6-4C0A-B322-4C26207C56CF}" type="pres">
      <dgm:prSet presAssocID="{71F9D0D9-C424-4A8A-8374-D53BE9C805A8}" presName="hierRoot2" presStyleCnt="0"/>
      <dgm:spPr/>
    </dgm:pt>
    <dgm:pt modelId="{00F242CF-D84F-40EB-A8F1-CE27CC04E789}" type="pres">
      <dgm:prSet presAssocID="{71F9D0D9-C424-4A8A-8374-D53BE9C805A8}" presName="composite2" presStyleCnt="0"/>
      <dgm:spPr/>
    </dgm:pt>
    <dgm:pt modelId="{7ADD5D26-D2AA-45F8-8BF3-ADE640F63974}" type="pres">
      <dgm:prSet presAssocID="{71F9D0D9-C424-4A8A-8374-D53BE9C805A8}" presName="background2" presStyleLbl="node2" presStyleIdx="0" presStyleCnt="3"/>
      <dgm:spPr/>
    </dgm:pt>
    <dgm:pt modelId="{4F1617E2-A1C0-430E-8F3C-D5E843BDE529}" type="pres">
      <dgm:prSet presAssocID="{71F9D0D9-C424-4A8A-8374-D53BE9C805A8}" presName="text2" presStyleLbl="fgAcc2" presStyleIdx="0" presStyleCnt="3" custScaleX="308417" custScaleY="15061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A32B25F-63A9-4442-8F9B-1C360C94F823}" type="pres">
      <dgm:prSet presAssocID="{71F9D0D9-C424-4A8A-8374-D53BE9C805A8}" presName="hierChild3" presStyleCnt="0"/>
      <dgm:spPr/>
    </dgm:pt>
    <dgm:pt modelId="{5B390960-15CC-413A-8C4F-1A08860B0885}" type="pres">
      <dgm:prSet presAssocID="{C0863C0E-CE3E-4FCE-AB28-C8B4EA335B3B}" presName="Name10" presStyleLbl="parChTrans1D2" presStyleIdx="1" presStyleCnt="3"/>
      <dgm:spPr/>
      <dgm:t>
        <a:bodyPr/>
        <a:lstStyle/>
        <a:p>
          <a:endParaRPr lang="uk-UA"/>
        </a:p>
      </dgm:t>
    </dgm:pt>
    <dgm:pt modelId="{505184C5-FDDF-4473-B585-A622DBA4B77C}" type="pres">
      <dgm:prSet presAssocID="{F8181FDC-98A6-4A93-9363-F9815FB13459}" presName="hierRoot2" presStyleCnt="0"/>
      <dgm:spPr/>
    </dgm:pt>
    <dgm:pt modelId="{C8B4435F-7D15-4FC6-8C51-2FF10732053F}" type="pres">
      <dgm:prSet presAssocID="{F8181FDC-98A6-4A93-9363-F9815FB13459}" presName="composite2" presStyleCnt="0"/>
      <dgm:spPr/>
    </dgm:pt>
    <dgm:pt modelId="{FBB97F20-FDCF-4F29-8D34-7BE5FD15CF1B}" type="pres">
      <dgm:prSet presAssocID="{F8181FDC-98A6-4A93-9363-F9815FB13459}" presName="background2" presStyleLbl="node2" presStyleIdx="1" presStyleCnt="3"/>
      <dgm:spPr/>
    </dgm:pt>
    <dgm:pt modelId="{68954929-CBF9-43AB-AD82-224D3A973A42}" type="pres">
      <dgm:prSet presAssocID="{F8181FDC-98A6-4A93-9363-F9815FB13459}" presName="text2" presStyleLbl="fgAcc2" presStyleIdx="1" presStyleCnt="3" custScaleX="306919" custScaleY="131647" custLinFactNeighborX="54397" custLinFactNeighborY="1571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1B19B96-FA4B-424F-8D05-7C1FAAFB47CB}" type="pres">
      <dgm:prSet presAssocID="{F8181FDC-98A6-4A93-9363-F9815FB13459}" presName="hierChild3" presStyleCnt="0"/>
      <dgm:spPr/>
    </dgm:pt>
    <dgm:pt modelId="{D5B7A1EB-76E8-41F4-B9CE-5E626D7CA1B1}" type="pres">
      <dgm:prSet presAssocID="{D1D2C474-0F12-430A-8483-F537DD818168}" presName="Name10" presStyleLbl="parChTrans1D2" presStyleIdx="2" presStyleCnt="3"/>
      <dgm:spPr/>
      <dgm:t>
        <a:bodyPr/>
        <a:lstStyle/>
        <a:p>
          <a:endParaRPr lang="uk-UA"/>
        </a:p>
      </dgm:t>
    </dgm:pt>
    <dgm:pt modelId="{7C8A6F7E-69E8-49F1-AD16-7A3AAA2EAECB}" type="pres">
      <dgm:prSet presAssocID="{441C8ED0-CD7E-4DE7-A0AC-20C331C49E27}" presName="hierRoot2" presStyleCnt="0"/>
      <dgm:spPr/>
    </dgm:pt>
    <dgm:pt modelId="{1A86E0ED-66A5-4134-902C-D842C29BC339}" type="pres">
      <dgm:prSet presAssocID="{441C8ED0-CD7E-4DE7-A0AC-20C331C49E27}" presName="composite2" presStyleCnt="0"/>
      <dgm:spPr/>
    </dgm:pt>
    <dgm:pt modelId="{50FEC1EC-86BF-40BA-B5DD-C9DCE1700507}" type="pres">
      <dgm:prSet presAssocID="{441C8ED0-CD7E-4DE7-A0AC-20C331C49E27}" presName="background2" presStyleLbl="node2" presStyleIdx="2" presStyleCnt="3"/>
      <dgm:spPr/>
    </dgm:pt>
    <dgm:pt modelId="{CA19AEEF-E15D-4138-ACC6-428209212042}" type="pres">
      <dgm:prSet presAssocID="{441C8ED0-CD7E-4DE7-A0AC-20C331C49E27}" presName="text2" presStyleLbl="fgAcc2" presStyleIdx="2" presStyleCnt="3" custScaleX="260243" custScaleY="154349" custLinFactX="36888" custLinFactNeighborX="100000" custLinFactNeighborY="814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14BAEB6-F4FA-41C7-BA8D-5A3716F10FE1}" type="pres">
      <dgm:prSet presAssocID="{441C8ED0-CD7E-4DE7-A0AC-20C331C49E27}" presName="hierChild3" presStyleCnt="0"/>
      <dgm:spPr/>
    </dgm:pt>
    <dgm:pt modelId="{028991BD-2A14-46FD-87B5-15785407D5DA}" type="pres">
      <dgm:prSet presAssocID="{CCC6E4AD-01FD-4064-9CC3-BD35510DEB19}" presName="Name17" presStyleLbl="parChTrans1D3" presStyleIdx="0" presStyleCnt="2"/>
      <dgm:spPr/>
      <dgm:t>
        <a:bodyPr/>
        <a:lstStyle/>
        <a:p>
          <a:endParaRPr lang="uk-UA"/>
        </a:p>
      </dgm:t>
    </dgm:pt>
    <dgm:pt modelId="{11209B86-1005-43C5-A1AB-8AE9CD9BD673}" type="pres">
      <dgm:prSet presAssocID="{14F0207A-0B96-4CB4-A6F1-C020047FF3BD}" presName="hierRoot3" presStyleCnt="0"/>
      <dgm:spPr/>
    </dgm:pt>
    <dgm:pt modelId="{B9CC7718-C1A0-4BBC-8C07-CDE428DED197}" type="pres">
      <dgm:prSet presAssocID="{14F0207A-0B96-4CB4-A6F1-C020047FF3BD}" presName="composite3" presStyleCnt="0"/>
      <dgm:spPr/>
    </dgm:pt>
    <dgm:pt modelId="{91D27268-984D-4DDC-AB36-393536BA8AA5}" type="pres">
      <dgm:prSet presAssocID="{14F0207A-0B96-4CB4-A6F1-C020047FF3BD}" presName="background3" presStyleLbl="node3" presStyleIdx="0" presStyleCnt="2"/>
      <dgm:spPr/>
    </dgm:pt>
    <dgm:pt modelId="{CC516F58-418A-4914-A19B-41387924DA3B}" type="pres">
      <dgm:prSet presAssocID="{14F0207A-0B96-4CB4-A6F1-C020047FF3BD}" presName="text3" presStyleLbl="fgAcc3" presStyleIdx="0" presStyleCnt="2" custScaleX="293024" custScaleY="171368" custLinFactX="-100000" custLinFactY="8187" custLinFactNeighborX="-131701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9741E72-EE86-4496-9065-1897C1C00C98}" type="pres">
      <dgm:prSet presAssocID="{14F0207A-0B96-4CB4-A6F1-C020047FF3BD}" presName="hierChild4" presStyleCnt="0"/>
      <dgm:spPr/>
    </dgm:pt>
    <dgm:pt modelId="{EF4DD296-BA05-4208-A8CD-64F56FC460E0}" type="pres">
      <dgm:prSet presAssocID="{7E6092D4-2182-4D9B-B60E-75ACBC484F3B}" presName="Name17" presStyleLbl="parChTrans1D3" presStyleIdx="1" presStyleCnt="2"/>
      <dgm:spPr/>
      <dgm:t>
        <a:bodyPr/>
        <a:lstStyle/>
        <a:p>
          <a:endParaRPr lang="uk-UA"/>
        </a:p>
      </dgm:t>
    </dgm:pt>
    <dgm:pt modelId="{8874B9AD-9FBB-4481-A7AA-7FAEBBCA5646}" type="pres">
      <dgm:prSet presAssocID="{5C56D6DA-0B35-4FA9-AFE0-193267072956}" presName="hierRoot3" presStyleCnt="0"/>
      <dgm:spPr/>
    </dgm:pt>
    <dgm:pt modelId="{52A66656-5C1F-4B15-B89D-4D15667442A0}" type="pres">
      <dgm:prSet presAssocID="{5C56D6DA-0B35-4FA9-AFE0-193267072956}" presName="composite3" presStyleCnt="0"/>
      <dgm:spPr/>
    </dgm:pt>
    <dgm:pt modelId="{7C8E00C7-8BC6-433E-9DE4-8A82D405F17F}" type="pres">
      <dgm:prSet presAssocID="{5C56D6DA-0B35-4FA9-AFE0-193267072956}" presName="background3" presStyleLbl="node3" presStyleIdx="1" presStyleCnt="2"/>
      <dgm:spPr/>
    </dgm:pt>
    <dgm:pt modelId="{8FB95312-19BA-48C2-8B82-ABE7360CAB28}" type="pres">
      <dgm:prSet presAssocID="{5C56D6DA-0B35-4FA9-AFE0-193267072956}" presName="text3" presStyleLbl="fgAcc3" presStyleIdx="1" presStyleCnt="2" custScaleX="370808" custScaleY="265547" custLinFactY="23712" custLinFactNeighborX="-54051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DF9ACA7-D27C-4E5E-A90D-41173A3C2E23}" type="pres">
      <dgm:prSet presAssocID="{5C56D6DA-0B35-4FA9-AFE0-193267072956}" presName="hierChild4" presStyleCnt="0"/>
      <dgm:spPr/>
    </dgm:pt>
  </dgm:ptLst>
  <dgm:cxnLst>
    <dgm:cxn modelId="{3AAA4AEB-8659-4B0E-B080-78D0B60E3CE0}" srcId="{441C8ED0-CD7E-4DE7-A0AC-20C331C49E27}" destId="{5C56D6DA-0B35-4FA9-AFE0-193267072956}" srcOrd="1" destOrd="0" parTransId="{7E6092D4-2182-4D9B-B60E-75ACBC484F3B}" sibTransId="{E0FEB0BE-17F6-4C6F-AF7F-A1B335492749}"/>
    <dgm:cxn modelId="{F676EA6B-0E78-4B63-B5FF-3D8C9F8DC03D}" type="presOf" srcId="{441C8ED0-CD7E-4DE7-A0AC-20C331C49E27}" destId="{CA19AEEF-E15D-4138-ACC6-428209212042}" srcOrd="0" destOrd="0" presId="urn:microsoft.com/office/officeart/2005/8/layout/hierarchy1"/>
    <dgm:cxn modelId="{ABF515DB-E616-4BAF-8EC9-C2B368184A7D}" srcId="{441C8ED0-CD7E-4DE7-A0AC-20C331C49E27}" destId="{14F0207A-0B96-4CB4-A6F1-C020047FF3BD}" srcOrd="0" destOrd="0" parTransId="{CCC6E4AD-01FD-4064-9CC3-BD35510DEB19}" sibTransId="{B1AD18E4-0E52-4208-B663-DD5E0B5D059C}"/>
    <dgm:cxn modelId="{C5BF4A91-9DC1-4913-97A1-463323BF8A10}" srcId="{83F1A4EF-77FA-4988-A31A-EB3E46465B75}" destId="{F8181FDC-98A6-4A93-9363-F9815FB13459}" srcOrd="1" destOrd="0" parTransId="{C0863C0E-CE3E-4FCE-AB28-C8B4EA335B3B}" sibTransId="{9FBA88D4-BC32-46CB-A322-8BD331D9755C}"/>
    <dgm:cxn modelId="{442CF912-86F5-4989-B7C5-754931BDCADA}" type="presOf" srcId="{B795C180-F7B2-49F2-B62F-73AB7624DA7D}" destId="{03EBD65C-E4BA-4429-A45E-88FD7129603C}" srcOrd="0" destOrd="0" presId="urn:microsoft.com/office/officeart/2005/8/layout/hierarchy1"/>
    <dgm:cxn modelId="{BAB38D2B-0033-4612-9CB6-2A562B3B13A0}" srcId="{83F1A4EF-77FA-4988-A31A-EB3E46465B75}" destId="{71F9D0D9-C424-4A8A-8374-D53BE9C805A8}" srcOrd="0" destOrd="0" parTransId="{B795C180-F7B2-49F2-B62F-73AB7624DA7D}" sibTransId="{289D1FC1-2FD3-4884-BB29-DF7A376D50B0}"/>
    <dgm:cxn modelId="{2E4D1E02-8F55-44E8-8347-F784258D51F4}" type="presOf" srcId="{5C56D6DA-0B35-4FA9-AFE0-193267072956}" destId="{8FB95312-19BA-48C2-8B82-ABE7360CAB28}" srcOrd="0" destOrd="0" presId="urn:microsoft.com/office/officeart/2005/8/layout/hierarchy1"/>
    <dgm:cxn modelId="{1F088B6A-E69D-47C7-AF82-456BBB8CC1E5}" type="presOf" srcId="{83F1A4EF-77FA-4988-A31A-EB3E46465B75}" destId="{68643D06-B024-44BC-985E-05652C1ABB66}" srcOrd="0" destOrd="0" presId="urn:microsoft.com/office/officeart/2005/8/layout/hierarchy1"/>
    <dgm:cxn modelId="{2A49F102-E211-4387-A345-8E8A83EB1CDB}" type="presOf" srcId="{C0863C0E-CE3E-4FCE-AB28-C8B4EA335B3B}" destId="{5B390960-15CC-413A-8C4F-1A08860B0885}" srcOrd="0" destOrd="0" presId="urn:microsoft.com/office/officeart/2005/8/layout/hierarchy1"/>
    <dgm:cxn modelId="{2B644104-0D4F-4FF7-BD8E-A92D69B24230}" srcId="{83F1A4EF-77FA-4988-A31A-EB3E46465B75}" destId="{441C8ED0-CD7E-4DE7-A0AC-20C331C49E27}" srcOrd="2" destOrd="0" parTransId="{D1D2C474-0F12-430A-8483-F537DD818168}" sibTransId="{8F14B7DD-029C-4EE2-B31E-8FEDDD2277C5}"/>
    <dgm:cxn modelId="{56108577-C870-4D6A-B12F-31D8C83ABA24}" type="presOf" srcId="{D1D2C474-0F12-430A-8483-F537DD818168}" destId="{D5B7A1EB-76E8-41F4-B9CE-5E626D7CA1B1}" srcOrd="0" destOrd="0" presId="urn:microsoft.com/office/officeart/2005/8/layout/hierarchy1"/>
    <dgm:cxn modelId="{C8F420E6-D65B-48E7-A59C-134780DAB205}" type="presOf" srcId="{F8181FDC-98A6-4A93-9363-F9815FB13459}" destId="{68954929-CBF9-43AB-AD82-224D3A973A42}" srcOrd="0" destOrd="0" presId="urn:microsoft.com/office/officeart/2005/8/layout/hierarchy1"/>
    <dgm:cxn modelId="{7670DF2F-21C3-41BF-B923-017972D064BD}" srcId="{D7BC3661-B329-4A75-AD64-CB3E38A51E1D}" destId="{83F1A4EF-77FA-4988-A31A-EB3E46465B75}" srcOrd="0" destOrd="0" parTransId="{3704FC75-4D06-4869-9B09-39F4F99FFA2D}" sibTransId="{C1E75A79-D49A-4F0E-BFE4-45F19F13D03B}"/>
    <dgm:cxn modelId="{9C5F1F26-2CEA-4298-A044-7788BCA38A97}" type="presOf" srcId="{CCC6E4AD-01FD-4064-9CC3-BD35510DEB19}" destId="{028991BD-2A14-46FD-87B5-15785407D5DA}" srcOrd="0" destOrd="0" presId="urn:microsoft.com/office/officeart/2005/8/layout/hierarchy1"/>
    <dgm:cxn modelId="{2736125C-BCB5-4BEE-B4B0-B6541E0769A0}" type="presOf" srcId="{D7BC3661-B329-4A75-AD64-CB3E38A51E1D}" destId="{013A7171-53B5-44F4-8C68-8846A71E1467}" srcOrd="0" destOrd="0" presId="urn:microsoft.com/office/officeart/2005/8/layout/hierarchy1"/>
    <dgm:cxn modelId="{146951DE-F9A8-41EB-8388-1E818926B868}" type="presOf" srcId="{7E6092D4-2182-4D9B-B60E-75ACBC484F3B}" destId="{EF4DD296-BA05-4208-A8CD-64F56FC460E0}" srcOrd="0" destOrd="0" presId="urn:microsoft.com/office/officeart/2005/8/layout/hierarchy1"/>
    <dgm:cxn modelId="{A98508C4-3539-47A4-BF67-FCB168503593}" type="presOf" srcId="{14F0207A-0B96-4CB4-A6F1-C020047FF3BD}" destId="{CC516F58-418A-4914-A19B-41387924DA3B}" srcOrd="0" destOrd="0" presId="urn:microsoft.com/office/officeart/2005/8/layout/hierarchy1"/>
    <dgm:cxn modelId="{ED711E07-48CE-4617-8B9C-B2B095AF6614}" type="presOf" srcId="{71F9D0D9-C424-4A8A-8374-D53BE9C805A8}" destId="{4F1617E2-A1C0-430E-8F3C-D5E843BDE529}" srcOrd="0" destOrd="0" presId="urn:microsoft.com/office/officeart/2005/8/layout/hierarchy1"/>
    <dgm:cxn modelId="{F7B45530-38D8-492A-95B4-3C3DD8597ADF}" type="presParOf" srcId="{013A7171-53B5-44F4-8C68-8846A71E1467}" destId="{BE6DA4CB-8C20-438C-B380-EE91FADA6280}" srcOrd="0" destOrd="0" presId="urn:microsoft.com/office/officeart/2005/8/layout/hierarchy1"/>
    <dgm:cxn modelId="{BE331EEA-6378-4888-9635-2B155B0A80A1}" type="presParOf" srcId="{BE6DA4CB-8C20-438C-B380-EE91FADA6280}" destId="{52434384-1830-4B43-AB79-56D85206C329}" srcOrd="0" destOrd="0" presId="urn:microsoft.com/office/officeart/2005/8/layout/hierarchy1"/>
    <dgm:cxn modelId="{8DC769CB-7761-40BC-AF2F-56F310C80201}" type="presParOf" srcId="{52434384-1830-4B43-AB79-56D85206C329}" destId="{70D408F0-BD3B-41D7-926F-FDD30252E1DD}" srcOrd="0" destOrd="0" presId="urn:microsoft.com/office/officeart/2005/8/layout/hierarchy1"/>
    <dgm:cxn modelId="{BE3EB280-9995-4FFD-8663-CD39B826A9B2}" type="presParOf" srcId="{52434384-1830-4B43-AB79-56D85206C329}" destId="{68643D06-B024-44BC-985E-05652C1ABB66}" srcOrd="1" destOrd="0" presId="urn:microsoft.com/office/officeart/2005/8/layout/hierarchy1"/>
    <dgm:cxn modelId="{F96ACA6F-44BE-44E9-BED5-9640FD9F3C26}" type="presParOf" srcId="{BE6DA4CB-8C20-438C-B380-EE91FADA6280}" destId="{19273F89-08B1-4CB9-BFDB-4858BDE369F9}" srcOrd="1" destOrd="0" presId="urn:microsoft.com/office/officeart/2005/8/layout/hierarchy1"/>
    <dgm:cxn modelId="{C1DDFE1A-6E24-4C57-ABE9-C082E20C1132}" type="presParOf" srcId="{19273F89-08B1-4CB9-BFDB-4858BDE369F9}" destId="{03EBD65C-E4BA-4429-A45E-88FD7129603C}" srcOrd="0" destOrd="0" presId="urn:microsoft.com/office/officeart/2005/8/layout/hierarchy1"/>
    <dgm:cxn modelId="{8B0525CB-CF9A-40FB-9EEC-AB210D565D22}" type="presParOf" srcId="{19273F89-08B1-4CB9-BFDB-4858BDE369F9}" destId="{86F847CE-FFF6-4C0A-B322-4C26207C56CF}" srcOrd="1" destOrd="0" presId="urn:microsoft.com/office/officeart/2005/8/layout/hierarchy1"/>
    <dgm:cxn modelId="{032DE9B7-B66F-4793-935A-E6BC948B6D6D}" type="presParOf" srcId="{86F847CE-FFF6-4C0A-B322-4C26207C56CF}" destId="{00F242CF-D84F-40EB-A8F1-CE27CC04E789}" srcOrd="0" destOrd="0" presId="urn:microsoft.com/office/officeart/2005/8/layout/hierarchy1"/>
    <dgm:cxn modelId="{E664B3DF-3842-4A95-BB29-63C01F652AA9}" type="presParOf" srcId="{00F242CF-D84F-40EB-A8F1-CE27CC04E789}" destId="{7ADD5D26-D2AA-45F8-8BF3-ADE640F63974}" srcOrd="0" destOrd="0" presId="urn:microsoft.com/office/officeart/2005/8/layout/hierarchy1"/>
    <dgm:cxn modelId="{7737BBFA-E0B9-403A-9CFE-CF8CEBDD0862}" type="presParOf" srcId="{00F242CF-D84F-40EB-A8F1-CE27CC04E789}" destId="{4F1617E2-A1C0-430E-8F3C-D5E843BDE529}" srcOrd="1" destOrd="0" presId="urn:microsoft.com/office/officeart/2005/8/layout/hierarchy1"/>
    <dgm:cxn modelId="{FDD51055-1DCB-4691-9236-FD406CF4A52B}" type="presParOf" srcId="{86F847CE-FFF6-4C0A-B322-4C26207C56CF}" destId="{AA32B25F-63A9-4442-8F9B-1C360C94F823}" srcOrd="1" destOrd="0" presId="urn:microsoft.com/office/officeart/2005/8/layout/hierarchy1"/>
    <dgm:cxn modelId="{A272A5AB-6CFA-4B4A-9D09-0025884A97C5}" type="presParOf" srcId="{19273F89-08B1-4CB9-BFDB-4858BDE369F9}" destId="{5B390960-15CC-413A-8C4F-1A08860B0885}" srcOrd="2" destOrd="0" presId="urn:microsoft.com/office/officeart/2005/8/layout/hierarchy1"/>
    <dgm:cxn modelId="{D02BC263-E42A-447D-BBC7-800C03E9F621}" type="presParOf" srcId="{19273F89-08B1-4CB9-BFDB-4858BDE369F9}" destId="{505184C5-FDDF-4473-B585-A622DBA4B77C}" srcOrd="3" destOrd="0" presId="urn:microsoft.com/office/officeart/2005/8/layout/hierarchy1"/>
    <dgm:cxn modelId="{4325FC50-3F83-4E4F-9845-FD2D1759904F}" type="presParOf" srcId="{505184C5-FDDF-4473-B585-A622DBA4B77C}" destId="{C8B4435F-7D15-4FC6-8C51-2FF10732053F}" srcOrd="0" destOrd="0" presId="urn:microsoft.com/office/officeart/2005/8/layout/hierarchy1"/>
    <dgm:cxn modelId="{CCC99EE6-30A0-4E87-8EAD-B79056CC9839}" type="presParOf" srcId="{C8B4435F-7D15-4FC6-8C51-2FF10732053F}" destId="{FBB97F20-FDCF-4F29-8D34-7BE5FD15CF1B}" srcOrd="0" destOrd="0" presId="urn:microsoft.com/office/officeart/2005/8/layout/hierarchy1"/>
    <dgm:cxn modelId="{A6AF3730-3C6C-4659-A556-BCD3F2C502B1}" type="presParOf" srcId="{C8B4435F-7D15-4FC6-8C51-2FF10732053F}" destId="{68954929-CBF9-43AB-AD82-224D3A973A42}" srcOrd="1" destOrd="0" presId="urn:microsoft.com/office/officeart/2005/8/layout/hierarchy1"/>
    <dgm:cxn modelId="{D33ADC16-318E-460D-B6F3-92105016612E}" type="presParOf" srcId="{505184C5-FDDF-4473-B585-A622DBA4B77C}" destId="{91B19B96-FA4B-424F-8D05-7C1FAAFB47CB}" srcOrd="1" destOrd="0" presId="urn:microsoft.com/office/officeart/2005/8/layout/hierarchy1"/>
    <dgm:cxn modelId="{F721E33A-FE5C-4925-8761-35CC94A8DCCA}" type="presParOf" srcId="{19273F89-08B1-4CB9-BFDB-4858BDE369F9}" destId="{D5B7A1EB-76E8-41F4-B9CE-5E626D7CA1B1}" srcOrd="4" destOrd="0" presId="urn:microsoft.com/office/officeart/2005/8/layout/hierarchy1"/>
    <dgm:cxn modelId="{A146F7FF-ACEC-49C3-BB91-2F0C5C57DD0C}" type="presParOf" srcId="{19273F89-08B1-4CB9-BFDB-4858BDE369F9}" destId="{7C8A6F7E-69E8-49F1-AD16-7A3AAA2EAECB}" srcOrd="5" destOrd="0" presId="urn:microsoft.com/office/officeart/2005/8/layout/hierarchy1"/>
    <dgm:cxn modelId="{41D88C4C-9DCB-4B78-8C0A-235D3DCC8A2F}" type="presParOf" srcId="{7C8A6F7E-69E8-49F1-AD16-7A3AAA2EAECB}" destId="{1A86E0ED-66A5-4134-902C-D842C29BC339}" srcOrd="0" destOrd="0" presId="urn:microsoft.com/office/officeart/2005/8/layout/hierarchy1"/>
    <dgm:cxn modelId="{11AD6F33-4AC4-4C36-BC41-129802795731}" type="presParOf" srcId="{1A86E0ED-66A5-4134-902C-D842C29BC339}" destId="{50FEC1EC-86BF-40BA-B5DD-C9DCE1700507}" srcOrd="0" destOrd="0" presId="urn:microsoft.com/office/officeart/2005/8/layout/hierarchy1"/>
    <dgm:cxn modelId="{CC94F22A-8429-4847-BA1F-C165449F1B52}" type="presParOf" srcId="{1A86E0ED-66A5-4134-902C-D842C29BC339}" destId="{CA19AEEF-E15D-4138-ACC6-428209212042}" srcOrd="1" destOrd="0" presId="urn:microsoft.com/office/officeart/2005/8/layout/hierarchy1"/>
    <dgm:cxn modelId="{201ABB0C-7FB4-4596-B714-44878EC84337}" type="presParOf" srcId="{7C8A6F7E-69E8-49F1-AD16-7A3AAA2EAECB}" destId="{914BAEB6-F4FA-41C7-BA8D-5A3716F10FE1}" srcOrd="1" destOrd="0" presId="urn:microsoft.com/office/officeart/2005/8/layout/hierarchy1"/>
    <dgm:cxn modelId="{055C270F-A8EB-4BD1-9FED-5E6970AE9FC0}" type="presParOf" srcId="{914BAEB6-F4FA-41C7-BA8D-5A3716F10FE1}" destId="{028991BD-2A14-46FD-87B5-15785407D5DA}" srcOrd="0" destOrd="0" presId="urn:microsoft.com/office/officeart/2005/8/layout/hierarchy1"/>
    <dgm:cxn modelId="{A9A83729-1E24-4EAB-8B1E-DE7168AD85B0}" type="presParOf" srcId="{914BAEB6-F4FA-41C7-BA8D-5A3716F10FE1}" destId="{11209B86-1005-43C5-A1AB-8AE9CD9BD673}" srcOrd="1" destOrd="0" presId="urn:microsoft.com/office/officeart/2005/8/layout/hierarchy1"/>
    <dgm:cxn modelId="{216493B4-078B-4BB1-B8A0-B02766EF83DF}" type="presParOf" srcId="{11209B86-1005-43C5-A1AB-8AE9CD9BD673}" destId="{B9CC7718-C1A0-4BBC-8C07-CDE428DED197}" srcOrd="0" destOrd="0" presId="urn:microsoft.com/office/officeart/2005/8/layout/hierarchy1"/>
    <dgm:cxn modelId="{9192EEE2-A655-413F-9692-E65D0525B09A}" type="presParOf" srcId="{B9CC7718-C1A0-4BBC-8C07-CDE428DED197}" destId="{91D27268-984D-4DDC-AB36-393536BA8AA5}" srcOrd="0" destOrd="0" presId="urn:microsoft.com/office/officeart/2005/8/layout/hierarchy1"/>
    <dgm:cxn modelId="{7E5611DD-CD62-4E16-A279-DF7296C407F1}" type="presParOf" srcId="{B9CC7718-C1A0-4BBC-8C07-CDE428DED197}" destId="{CC516F58-418A-4914-A19B-41387924DA3B}" srcOrd="1" destOrd="0" presId="urn:microsoft.com/office/officeart/2005/8/layout/hierarchy1"/>
    <dgm:cxn modelId="{06E870B5-B713-4F8F-8510-F0E129C55939}" type="presParOf" srcId="{11209B86-1005-43C5-A1AB-8AE9CD9BD673}" destId="{79741E72-EE86-4496-9065-1897C1C00C98}" srcOrd="1" destOrd="0" presId="urn:microsoft.com/office/officeart/2005/8/layout/hierarchy1"/>
    <dgm:cxn modelId="{151B7EB7-E982-45C0-8CC2-95B4083C2C84}" type="presParOf" srcId="{914BAEB6-F4FA-41C7-BA8D-5A3716F10FE1}" destId="{EF4DD296-BA05-4208-A8CD-64F56FC460E0}" srcOrd="2" destOrd="0" presId="urn:microsoft.com/office/officeart/2005/8/layout/hierarchy1"/>
    <dgm:cxn modelId="{1C9E9F52-EBE5-4E9F-9C1F-EEDDEC591E46}" type="presParOf" srcId="{914BAEB6-F4FA-41C7-BA8D-5A3716F10FE1}" destId="{8874B9AD-9FBB-4481-A7AA-7FAEBBCA5646}" srcOrd="3" destOrd="0" presId="urn:microsoft.com/office/officeart/2005/8/layout/hierarchy1"/>
    <dgm:cxn modelId="{82431262-2A08-420C-91BA-FD06007DAB3C}" type="presParOf" srcId="{8874B9AD-9FBB-4481-A7AA-7FAEBBCA5646}" destId="{52A66656-5C1F-4B15-B89D-4D15667442A0}" srcOrd="0" destOrd="0" presId="urn:microsoft.com/office/officeart/2005/8/layout/hierarchy1"/>
    <dgm:cxn modelId="{BD38DFBE-D013-4656-B749-46F58D98FCF7}" type="presParOf" srcId="{52A66656-5C1F-4B15-B89D-4D15667442A0}" destId="{7C8E00C7-8BC6-433E-9DE4-8A82D405F17F}" srcOrd="0" destOrd="0" presId="urn:microsoft.com/office/officeart/2005/8/layout/hierarchy1"/>
    <dgm:cxn modelId="{144D5274-1B2B-452C-8896-C31CF6E65449}" type="presParOf" srcId="{52A66656-5C1F-4B15-B89D-4D15667442A0}" destId="{8FB95312-19BA-48C2-8B82-ABE7360CAB28}" srcOrd="1" destOrd="0" presId="urn:microsoft.com/office/officeart/2005/8/layout/hierarchy1"/>
    <dgm:cxn modelId="{E22C9756-2853-4A4F-B069-E451E9E2D0E9}" type="presParOf" srcId="{8874B9AD-9FBB-4481-A7AA-7FAEBBCA5646}" destId="{1DF9ACA7-D27C-4E5E-A90D-41173A3C2E2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0407D5-C5F7-4001-99C1-89A538D1138A}" type="doc">
      <dgm:prSet loTypeId="urn:microsoft.com/office/officeart/2005/8/layout/hierarchy1" loCatId="hierarchy" qsTypeId="urn:microsoft.com/office/officeart/2005/8/quickstyle/simple1#2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F74B9BD8-ACE6-4413-A8C1-E659F4395454}">
      <dgm:prSet phldrT="[Текст]" custT="1"/>
      <dgm:spPr/>
      <dgm:t>
        <a:bodyPr/>
        <a:lstStyle/>
        <a:p>
          <a:r>
            <a:rPr lang="uk-UA" sz="2800" b="1" cap="none" spc="0" dirty="0" smtClean="0">
              <a:latin typeface="Arial" pitchFamily="34" charset="0"/>
              <a:ea typeface="+mn-ea"/>
              <a:cs typeface="Arial" pitchFamily="34" charset="0"/>
            </a:rPr>
            <a:t>ІІ. За походженням: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21FB2296-3B5F-4675-8BF9-C781D2359A12}" type="parTrans" cxnId="{2E92B613-DB13-499A-B2E1-865362068883}">
      <dgm:prSet/>
      <dgm:spPr/>
      <dgm:t>
        <a:bodyPr/>
        <a:lstStyle/>
        <a:p>
          <a:endParaRPr lang="uk-UA"/>
        </a:p>
      </dgm:t>
    </dgm:pt>
    <dgm:pt modelId="{EB5033AB-4553-45D4-BC42-6228B86A6367}" type="sibTrans" cxnId="{2E92B613-DB13-499A-B2E1-865362068883}">
      <dgm:prSet/>
      <dgm:spPr/>
      <dgm:t>
        <a:bodyPr/>
        <a:lstStyle/>
        <a:p>
          <a:endParaRPr lang="uk-UA"/>
        </a:p>
      </dgm:t>
    </dgm:pt>
    <dgm:pt modelId="{04C5AF88-3155-4D15-B24C-9F9C3244E3AA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Природні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</a:t>
          </a:r>
          <a:endParaRPr lang="uk-UA" sz="2400" dirty="0" smtClean="0">
            <a:latin typeface="Arial" pitchFamily="34" charset="0"/>
            <a:cs typeface="Arial" pitchFamily="34" charset="0"/>
          </a:endParaRPr>
        </a:p>
        <a:p>
          <a:r>
            <a:rPr lang="en-US" sz="240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крохмаль, хітин, целюлоза) 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4620CE69-A7FA-450A-9167-9C69D2B6E9DA}" type="parTrans" cxnId="{28472AA7-5677-4E22-BD1E-77C7EB4098E4}">
      <dgm:prSet/>
      <dgm:spPr/>
      <dgm:t>
        <a:bodyPr/>
        <a:lstStyle/>
        <a:p>
          <a:endParaRPr lang="uk-UA"/>
        </a:p>
      </dgm:t>
    </dgm:pt>
    <dgm:pt modelId="{3F7ADAE5-4C67-4363-9CEB-742AE18F7752}" type="sibTrans" cxnId="{28472AA7-5677-4E22-BD1E-77C7EB4098E4}">
      <dgm:prSet/>
      <dgm:spPr/>
      <dgm:t>
        <a:bodyPr/>
        <a:lstStyle/>
        <a:p>
          <a:endParaRPr lang="uk-UA"/>
        </a:p>
      </dgm:t>
    </dgm:pt>
    <dgm:pt modelId="{C8EE2FEF-1D15-434D-88FD-7130047DDE8F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Синтетичні </a:t>
          </a:r>
        </a:p>
        <a:p>
          <a:pPr>
            <a:spcAft>
              <a:spcPts val="0"/>
            </a:spcAft>
          </a:pPr>
          <a:endParaRPr lang="uk-UA" sz="2400" b="1" dirty="0" smtClean="0">
            <a:latin typeface="Arial" pitchFamily="34" charset="0"/>
            <a:cs typeface="Arial" pitchFamily="34" charset="0"/>
          </a:endParaRPr>
        </a:p>
        <a:p>
          <a:pPr>
            <a:spcAft>
              <a:spcPts val="0"/>
            </a:spcAft>
          </a:pPr>
          <a:r>
            <a:rPr lang="uk-UA" sz="2400" dirty="0" smtClean="0">
              <a:latin typeface="Arial" pitchFamily="34" charset="0"/>
              <a:cs typeface="Arial" pitchFamily="34" charset="0"/>
            </a:rPr>
            <a:t>(поліетилен, поліпропілен,</a:t>
          </a:r>
        </a:p>
        <a:p>
          <a:pPr>
            <a:spcAft>
              <a:spcPts val="0"/>
            </a:spcAft>
          </a:pPr>
          <a:r>
            <a:rPr lang="uk-UA" sz="2400" dirty="0" smtClean="0">
              <a:latin typeface="Arial" pitchFamily="34" charset="0"/>
              <a:cs typeface="Arial" pitchFamily="34" charset="0"/>
            </a:rPr>
            <a:t>полістирол)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67813E5A-DA57-4295-B121-52D3FA61AD5E}" type="parTrans" cxnId="{5AFDB5B7-27DC-465B-A44A-615CBCE51EB4}">
      <dgm:prSet/>
      <dgm:spPr/>
      <dgm:t>
        <a:bodyPr/>
        <a:lstStyle/>
        <a:p>
          <a:endParaRPr lang="uk-UA"/>
        </a:p>
      </dgm:t>
    </dgm:pt>
    <dgm:pt modelId="{9BB43D46-4761-4D88-84C6-779424739A5B}" type="sibTrans" cxnId="{5AFDB5B7-27DC-465B-A44A-615CBCE51EB4}">
      <dgm:prSet/>
      <dgm:spPr/>
      <dgm:t>
        <a:bodyPr/>
        <a:lstStyle/>
        <a:p>
          <a:endParaRPr lang="uk-UA"/>
        </a:p>
      </dgm:t>
    </dgm:pt>
    <dgm:pt modelId="{1315C57C-C894-499C-8261-4BD938AB29AA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Штучні </a:t>
          </a:r>
        </a:p>
        <a:p>
          <a:r>
            <a:rPr lang="uk-UA" sz="2400" dirty="0" smtClean="0">
              <a:latin typeface="Arial" pitchFamily="34" charset="0"/>
              <a:cs typeface="Arial" pitchFamily="34" charset="0"/>
            </a:rPr>
            <a:t>(нітроцелюлоза, </a:t>
          </a:r>
          <a:r>
            <a:rPr lang="uk-UA" sz="2400" dirty="0" err="1" smtClean="0">
              <a:latin typeface="Arial" pitchFamily="34" charset="0"/>
              <a:cs typeface="Arial" pitchFamily="34" charset="0"/>
            </a:rPr>
            <a:t>ацетатцелюлоза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2400" dirty="0" err="1" smtClean="0">
              <a:latin typeface="Arial" pitchFamily="34" charset="0"/>
              <a:cs typeface="Arial" pitchFamily="34" charset="0"/>
            </a:rPr>
            <a:t>карбоксиметил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-</a:t>
          </a:r>
          <a:r>
            <a:rPr lang="uk-UA" sz="2400" smtClean="0">
              <a:latin typeface="Arial" pitchFamily="34" charset="0"/>
              <a:cs typeface="Arial" pitchFamily="34" charset="0"/>
            </a:rPr>
            <a:t>целюлоза 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17A44350-F3A3-41E3-9E7F-23D66A0C844F}" type="parTrans" cxnId="{8035D1B1-C249-463C-91AF-F3B7DB006744}">
      <dgm:prSet/>
      <dgm:spPr/>
      <dgm:t>
        <a:bodyPr/>
        <a:lstStyle/>
        <a:p>
          <a:endParaRPr lang="uk-UA"/>
        </a:p>
      </dgm:t>
    </dgm:pt>
    <dgm:pt modelId="{19C8903E-6752-46B0-BBEC-F72DCF0FAEB0}" type="sibTrans" cxnId="{8035D1B1-C249-463C-91AF-F3B7DB006744}">
      <dgm:prSet/>
      <dgm:spPr/>
      <dgm:t>
        <a:bodyPr/>
        <a:lstStyle/>
        <a:p>
          <a:endParaRPr lang="uk-UA"/>
        </a:p>
      </dgm:t>
    </dgm:pt>
    <dgm:pt modelId="{ECF33626-A540-494A-8246-1A83D271A872}" type="pres">
      <dgm:prSet presAssocID="{F40407D5-C5F7-4001-99C1-89A538D1138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4898BEA4-B922-4CCE-BFC1-B179DBD13144}" type="pres">
      <dgm:prSet presAssocID="{F74B9BD8-ACE6-4413-A8C1-E659F4395454}" presName="hierRoot1" presStyleCnt="0"/>
      <dgm:spPr/>
    </dgm:pt>
    <dgm:pt modelId="{B271D764-34FF-443D-920B-5DAE758289B0}" type="pres">
      <dgm:prSet presAssocID="{F74B9BD8-ACE6-4413-A8C1-E659F4395454}" presName="composite" presStyleCnt="0"/>
      <dgm:spPr/>
    </dgm:pt>
    <dgm:pt modelId="{681BD3D4-9D81-4149-97C4-32FF4F8A5323}" type="pres">
      <dgm:prSet presAssocID="{F74B9BD8-ACE6-4413-A8C1-E659F4395454}" presName="background" presStyleLbl="node0" presStyleIdx="0" presStyleCnt="1"/>
      <dgm:spPr/>
    </dgm:pt>
    <dgm:pt modelId="{7493E742-775D-4049-B731-E2D28855BD7A}" type="pres">
      <dgm:prSet presAssocID="{F74B9BD8-ACE6-4413-A8C1-E659F4395454}" presName="text" presStyleLbl="fgAcc0" presStyleIdx="0" presStyleCnt="1" custScaleX="289636" custScaleY="126265" custLinFactNeighborX="-350" custLinFactNeighborY="-1106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D328E9E-BDCC-402C-9E11-85DC96C447D8}" type="pres">
      <dgm:prSet presAssocID="{F74B9BD8-ACE6-4413-A8C1-E659F4395454}" presName="hierChild2" presStyleCnt="0"/>
      <dgm:spPr/>
    </dgm:pt>
    <dgm:pt modelId="{49349069-1AF2-42C1-9901-AC233DA2B4AD}" type="pres">
      <dgm:prSet presAssocID="{4620CE69-A7FA-450A-9167-9C69D2B6E9DA}" presName="Name10" presStyleLbl="parChTrans1D2" presStyleIdx="0" presStyleCnt="3"/>
      <dgm:spPr/>
      <dgm:t>
        <a:bodyPr/>
        <a:lstStyle/>
        <a:p>
          <a:endParaRPr lang="uk-UA"/>
        </a:p>
      </dgm:t>
    </dgm:pt>
    <dgm:pt modelId="{79BAFA7B-DAE5-4308-ABA2-E91EF00E7111}" type="pres">
      <dgm:prSet presAssocID="{04C5AF88-3155-4D15-B24C-9F9C3244E3AA}" presName="hierRoot2" presStyleCnt="0"/>
      <dgm:spPr/>
    </dgm:pt>
    <dgm:pt modelId="{9D246C8F-ED64-4621-8B4E-52C8683986EA}" type="pres">
      <dgm:prSet presAssocID="{04C5AF88-3155-4D15-B24C-9F9C3244E3AA}" presName="composite2" presStyleCnt="0"/>
      <dgm:spPr/>
    </dgm:pt>
    <dgm:pt modelId="{A6B1CEA2-04F7-4A89-8974-D58ED71EC918}" type="pres">
      <dgm:prSet presAssocID="{04C5AF88-3155-4D15-B24C-9F9C3244E3AA}" presName="background2" presStyleLbl="node2" presStyleIdx="0" presStyleCnt="3"/>
      <dgm:spPr/>
    </dgm:pt>
    <dgm:pt modelId="{604F19CA-C8D4-47E4-B42D-AAC3A7799F82}" type="pres">
      <dgm:prSet presAssocID="{04C5AF88-3155-4D15-B24C-9F9C3244E3AA}" presName="text2" presStyleLbl="fgAcc2" presStyleIdx="0" presStyleCnt="3" custScaleX="130667" custScaleY="203111" custLinFactNeighborX="-7982" custLinFactNeighborY="-2476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A7782AC-704A-4278-8EA1-E4E8D1D8EE99}" type="pres">
      <dgm:prSet presAssocID="{04C5AF88-3155-4D15-B24C-9F9C3244E3AA}" presName="hierChild3" presStyleCnt="0"/>
      <dgm:spPr/>
    </dgm:pt>
    <dgm:pt modelId="{342F765B-04D9-4F38-B175-2E9A40F136EC}" type="pres">
      <dgm:prSet presAssocID="{67813E5A-DA57-4295-B121-52D3FA61AD5E}" presName="Name10" presStyleLbl="parChTrans1D2" presStyleIdx="1" presStyleCnt="3"/>
      <dgm:spPr/>
      <dgm:t>
        <a:bodyPr/>
        <a:lstStyle/>
        <a:p>
          <a:endParaRPr lang="uk-UA"/>
        </a:p>
      </dgm:t>
    </dgm:pt>
    <dgm:pt modelId="{74E5FCD8-4FFD-4BDD-AC47-E97E68C02EB2}" type="pres">
      <dgm:prSet presAssocID="{C8EE2FEF-1D15-434D-88FD-7130047DDE8F}" presName="hierRoot2" presStyleCnt="0"/>
      <dgm:spPr/>
    </dgm:pt>
    <dgm:pt modelId="{96075F22-8F0C-48D1-87FC-A8D5588F8EFC}" type="pres">
      <dgm:prSet presAssocID="{C8EE2FEF-1D15-434D-88FD-7130047DDE8F}" presName="composite2" presStyleCnt="0"/>
      <dgm:spPr/>
    </dgm:pt>
    <dgm:pt modelId="{1DC40DB6-5EF4-4C78-8100-1ADB396BDBF8}" type="pres">
      <dgm:prSet presAssocID="{C8EE2FEF-1D15-434D-88FD-7130047DDE8F}" presName="background2" presStyleLbl="node2" presStyleIdx="1" presStyleCnt="3"/>
      <dgm:spPr/>
    </dgm:pt>
    <dgm:pt modelId="{C9813875-50CB-41DE-A463-6019EB790CFA}" type="pres">
      <dgm:prSet presAssocID="{C8EE2FEF-1D15-434D-88FD-7130047DDE8F}" presName="text2" presStyleLbl="fgAcc2" presStyleIdx="1" presStyleCnt="3" custAng="0" custScaleX="172945" custScaleY="203111" custLinFactNeighborX="-4572" custLinFactNeighborY="-2241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B31ED7-1236-4DF5-88C8-2464FE04A622}" type="pres">
      <dgm:prSet presAssocID="{C8EE2FEF-1D15-434D-88FD-7130047DDE8F}" presName="hierChild3" presStyleCnt="0"/>
      <dgm:spPr/>
    </dgm:pt>
    <dgm:pt modelId="{03AB0A3A-ABAE-4B83-A08F-42F4652C5799}" type="pres">
      <dgm:prSet presAssocID="{17A44350-F3A3-41E3-9E7F-23D66A0C844F}" presName="Name10" presStyleLbl="parChTrans1D2" presStyleIdx="2" presStyleCnt="3"/>
      <dgm:spPr/>
      <dgm:t>
        <a:bodyPr/>
        <a:lstStyle/>
        <a:p>
          <a:endParaRPr lang="uk-UA"/>
        </a:p>
      </dgm:t>
    </dgm:pt>
    <dgm:pt modelId="{D7673823-7887-48A2-A688-78320C75462C}" type="pres">
      <dgm:prSet presAssocID="{1315C57C-C894-499C-8261-4BD938AB29AA}" presName="hierRoot2" presStyleCnt="0"/>
      <dgm:spPr/>
    </dgm:pt>
    <dgm:pt modelId="{53F7521F-A016-428B-A76B-D1B7739BD696}" type="pres">
      <dgm:prSet presAssocID="{1315C57C-C894-499C-8261-4BD938AB29AA}" presName="composite2" presStyleCnt="0"/>
      <dgm:spPr/>
    </dgm:pt>
    <dgm:pt modelId="{1CCE990A-A43B-4EFB-B52F-3AF62CFEE57E}" type="pres">
      <dgm:prSet presAssocID="{1315C57C-C894-499C-8261-4BD938AB29AA}" presName="background2" presStyleLbl="node2" presStyleIdx="2" presStyleCnt="3"/>
      <dgm:spPr/>
    </dgm:pt>
    <dgm:pt modelId="{F53ECA6E-D410-431A-8EE1-108CF28886D4}" type="pres">
      <dgm:prSet presAssocID="{1315C57C-C894-499C-8261-4BD938AB29AA}" presName="text2" presStyleLbl="fgAcc2" presStyleIdx="2" presStyleCnt="3" custScaleX="185454" custScaleY="204185" custLinFactNeighborX="-1321" custLinFactNeighborY="-2657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579784B-D579-442F-AC53-B1AB1A936E0A}" type="pres">
      <dgm:prSet presAssocID="{1315C57C-C894-499C-8261-4BD938AB29AA}" presName="hierChild3" presStyleCnt="0"/>
      <dgm:spPr/>
    </dgm:pt>
  </dgm:ptLst>
  <dgm:cxnLst>
    <dgm:cxn modelId="{28472AA7-5677-4E22-BD1E-77C7EB4098E4}" srcId="{F74B9BD8-ACE6-4413-A8C1-E659F4395454}" destId="{04C5AF88-3155-4D15-B24C-9F9C3244E3AA}" srcOrd="0" destOrd="0" parTransId="{4620CE69-A7FA-450A-9167-9C69D2B6E9DA}" sibTransId="{3F7ADAE5-4C67-4363-9CEB-742AE18F7752}"/>
    <dgm:cxn modelId="{F8150E9C-5713-462B-B440-E7AE3A2750BE}" type="presOf" srcId="{67813E5A-DA57-4295-B121-52D3FA61AD5E}" destId="{342F765B-04D9-4F38-B175-2E9A40F136EC}" srcOrd="0" destOrd="0" presId="urn:microsoft.com/office/officeart/2005/8/layout/hierarchy1"/>
    <dgm:cxn modelId="{FF5FF817-2EAB-452E-A5A8-66A11676B3FA}" type="presOf" srcId="{F40407D5-C5F7-4001-99C1-89A538D1138A}" destId="{ECF33626-A540-494A-8246-1A83D271A872}" srcOrd="0" destOrd="0" presId="urn:microsoft.com/office/officeart/2005/8/layout/hierarchy1"/>
    <dgm:cxn modelId="{8035D1B1-C249-463C-91AF-F3B7DB006744}" srcId="{F74B9BD8-ACE6-4413-A8C1-E659F4395454}" destId="{1315C57C-C894-499C-8261-4BD938AB29AA}" srcOrd="2" destOrd="0" parTransId="{17A44350-F3A3-41E3-9E7F-23D66A0C844F}" sibTransId="{19C8903E-6752-46B0-BBEC-F72DCF0FAEB0}"/>
    <dgm:cxn modelId="{96AF0A1E-8176-40A2-BA7A-A209B234CB09}" type="presOf" srcId="{17A44350-F3A3-41E3-9E7F-23D66A0C844F}" destId="{03AB0A3A-ABAE-4B83-A08F-42F4652C5799}" srcOrd="0" destOrd="0" presId="urn:microsoft.com/office/officeart/2005/8/layout/hierarchy1"/>
    <dgm:cxn modelId="{4F0DE798-8F61-473A-B88C-E5FA19FE561F}" type="presOf" srcId="{4620CE69-A7FA-450A-9167-9C69D2B6E9DA}" destId="{49349069-1AF2-42C1-9901-AC233DA2B4AD}" srcOrd="0" destOrd="0" presId="urn:microsoft.com/office/officeart/2005/8/layout/hierarchy1"/>
    <dgm:cxn modelId="{56965BD4-4558-4164-BA7F-2239D7EF0964}" type="presOf" srcId="{1315C57C-C894-499C-8261-4BD938AB29AA}" destId="{F53ECA6E-D410-431A-8EE1-108CF28886D4}" srcOrd="0" destOrd="0" presId="urn:microsoft.com/office/officeart/2005/8/layout/hierarchy1"/>
    <dgm:cxn modelId="{5AFDB5B7-27DC-465B-A44A-615CBCE51EB4}" srcId="{F74B9BD8-ACE6-4413-A8C1-E659F4395454}" destId="{C8EE2FEF-1D15-434D-88FD-7130047DDE8F}" srcOrd="1" destOrd="0" parTransId="{67813E5A-DA57-4295-B121-52D3FA61AD5E}" sibTransId="{9BB43D46-4761-4D88-84C6-779424739A5B}"/>
    <dgm:cxn modelId="{AEBF1F16-E603-498C-BF76-6A80668350AC}" type="presOf" srcId="{F74B9BD8-ACE6-4413-A8C1-E659F4395454}" destId="{7493E742-775D-4049-B731-E2D28855BD7A}" srcOrd="0" destOrd="0" presId="urn:microsoft.com/office/officeart/2005/8/layout/hierarchy1"/>
    <dgm:cxn modelId="{692EF483-C7AE-4C34-8A5E-95B31C19478C}" type="presOf" srcId="{04C5AF88-3155-4D15-B24C-9F9C3244E3AA}" destId="{604F19CA-C8D4-47E4-B42D-AAC3A7799F82}" srcOrd="0" destOrd="0" presId="urn:microsoft.com/office/officeart/2005/8/layout/hierarchy1"/>
    <dgm:cxn modelId="{2E92B613-DB13-499A-B2E1-865362068883}" srcId="{F40407D5-C5F7-4001-99C1-89A538D1138A}" destId="{F74B9BD8-ACE6-4413-A8C1-E659F4395454}" srcOrd="0" destOrd="0" parTransId="{21FB2296-3B5F-4675-8BF9-C781D2359A12}" sibTransId="{EB5033AB-4553-45D4-BC42-6228B86A6367}"/>
    <dgm:cxn modelId="{746308AE-182B-4718-BC63-B8D341AE59BA}" type="presOf" srcId="{C8EE2FEF-1D15-434D-88FD-7130047DDE8F}" destId="{C9813875-50CB-41DE-A463-6019EB790CFA}" srcOrd="0" destOrd="0" presId="urn:microsoft.com/office/officeart/2005/8/layout/hierarchy1"/>
    <dgm:cxn modelId="{5A25EACC-372D-46F1-8E39-8B71D58D758E}" type="presParOf" srcId="{ECF33626-A540-494A-8246-1A83D271A872}" destId="{4898BEA4-B922-4CCE-BFC1-B179DBD13144}" srcOrd="0" destOrd="0" presId="urn:microsoft.com/office/officeart/2005/8/layout/hierarchy1"/>
    <dgm:cxn modelId="{5288BDEB-2AB1-477B-AD3D-308FAD546239}" type="presParOf" srcId="{4898BEA4-B922-4CCE-BFC1-B179DBD13144}" destId="{B271D764-34FF-443D-920B-5DAE758289B0}" srcOrd="0" destOrd="0" presId="urn:microsoft.com/office/officeart/2005/8/layout/hierarchy1"/>
    <dgm:cxn modelId="{792C8A21-7F01-408A-B85C-554FAE0261F2}" type="presParOf" srcId="{B271D764-34FF-443D-920B-5DAE758289B0}" destId="{681BD3D4-9D81-4149-97C4-32FF4F8A5323}" srcOrd="0" destOrd="0" presId="urn:microsoft.com/office/officeart/2005/8/layout/hierarchy1"/>
    <dgm:cxn modelId="{5A93B900-25BF-41CF-B0AD-49EEB5024396}" type="presParOf" srcId="{B271D764-34FF-443D-920B-5DAE758289B0}" destId="{7493E742-775D-4049-B731-E2D28855BD7A}" srcOrd="1" destOrd="0" presId="urn:microsoft.com/office/officeart/2005/8/layout/hierarchy1"/>
    <dgm:cxn modelId="{8B018168-F4E6-41A4-AAD9-F067C9217AC1}" type="presParOf" srcId="{4898BEA4-B922-4CCE-BFC1-B179DBD13144}" destId="{9D328E9E-BDCC-402C-9E11-85DC96C447D8}" srcOrd="1" destOrd="0" presId="urn:microsoft.com/office/officeart/2005/8/layout/hierarchy1"/>
    <dgm:cxn modelId="{8CC640E3-F5E4-4DB9-BF16-56BF42A0EE41}" type="presParOf" srcId="{9D328E9E-BDCC-402C-9E11-85DC96C447D8}" destId="{49349069-1AF2-42C1-9901-AC233DA2B4AD}" srcOrd="0" destOrd="0" presId="urn:microsoft.com/office/officeart/2005/8/layout/hierarchy1"/>
    <dgm:cxn modelId="{4DF5C742-8989-43AD-879A-579BDE84B10E}" type="presParOf" srcId="{9D328E9E-BDCC-402C-9E11-85DC96C447D8}" destId="{79BAFA7B-DAE5-4308-ABA2-E91EF00E7111}" srcOrd="1" destOrd="0" presId="urn:microsoft.com/office/officeart/2005/8/layout/hierarchy1"/>
    <dgm:cxn modelId="{029759B0-DC08-4653-86DA-2E7DB921482E}" type="presParOf" srcId="{79BAFA7B-DAE5-4308-ABA2-E91EF00E7111}" destId="{9D246C8F-ED64-4621-8B4E-52C8683986EA}" srcOrd="0" destOrd="0" presId="urn:microsoft.com/office/officeart/2005/8/layout/hierarchy1"/>
    <dgm:cxn modelId="{37E7691F-0DD2-471B-A1D9-D684F7EB2D1A}" type="presParOf" srcId="{9D246C8F-ED64-4621-8B4E-52C8683986EA}" destId="{A6B1CEA2-04F7-4A89-8974-D58ED71EC918}" srcOrd="0" destOrd="0" presId="urn:microsoft.com/office/officeart/2005/8/layout/hierarchy1"/>
    <dgm:cxn modelId="{DF6C49F8-022D-4C93-9181-7206833B7A6B}" type="presParOf" srcId="{9D246C8F-ED64-4621-8B4E-52C8683986EA}" destId="{604F19CA-C8D4-47E4-B42D-AAC3A7799F82}" srcOrd="1" destOrd="0" presId="urn:microsoft.com/office/officeart/2005/8/layout/hierarchy1"/>
    <dgm:cxn modelId="{81F5C325-B116-417E-A0A1-63A9AC580404}" type="presParOf" srcId="{79BAFA7B-DAE5-4308-ABA2-E91EF00E7111}" destId="{FA7782AC-704A-4278-8EA1-E4E8D1D8EE99}" srcOrd="1" destOrd="0" presId="urn:microsoft.com/office/officeart/2005/8/layout/hierarchy1"/>
    <dgm:cxn modelId="{F2C812F6-0819-4D19-8D9F-DA061778FBF8}" type="presParOf" srcId="{9D328E9E-BDCC-402C-9E11-85DC96C447D8}" destId="{342F765B-04D9-4F38-B175-2E9A40F136EC}" srcOrd="2" destOrd="0" presId="urn:microsoft.com/office/officeart/2005/8/layout/hierarchy1"/>
    <dgm:cxn modelId="{75C0D984-8BD5-447C-B070-F9A5428BB861}" type="presParOf" srcId="{9D328E9E-BDCC-402C-9E11-85DC96C447D8}" destId="{74E5FCD8-4FFD-4BDD-AC47-E97E68C02EB2}" srcOrd="3" destOrd="0" presId="urn:microsoft.com/office/officeart/2005/8/layout/hierarchy1"/>
    <dgm:cxn modelId="{8C6C0AF2-F02A-4CAC-A6EF-6E2E1B172788}" type="presParOf" srcId="{74E5FCD8-4FFD-4BDD-AC47-E97E68C02EB2}" destId="{96075F22-8F0C-48D1-87FC-A8D5588F8EFC}" srcOrd="0" destOrd="0" presId="urn:microsoft.com/office/officeart/2005/8/layout/hierarchy1"/>
    <dgm:cxn modelId="{0B7FA09A-42A5-40C4-84F0-53DB4440A96E}" type="presParOf" srcId="{96075F22-8F0C-48D1-87FC-A8D5588F8EFC}" destId="{1DC40DB6-5EF4-4C78-8100-1ADB396BDBF8}" srcOrd="0" destOrd="0" presId="urn:microsoft.com/office/officeart/2005/8/layout/hierarchy1"/>
    <dgm:cxn modelId="{D474789A-F712-40F8-9A7D-C3C3E51757AA}" type="presParOf" srcId="{96075F22-8F0C-48D1-87FC-A8D5588F8EFC}" destId="{C9813875-50CB-41DE-A463-6019EB790CFA}" srcOrd="1" destOrd="0" presId="urn:microsoft.com/office/officeart/2005/8/layout/hierarchy1"/>
    <dgm:cxn modelId="{A9AC93C4-4418-41F5-B801-C72654779085}" type="presParOf" srcId="{74E5FCD8-4FFD-4BDD-AC47-E97E68C02EB2}" destId="{0EB31ED7-1236-4DF5-88C8-2464FE04A622}" srcOrd="1" destOrd="0" presId="urn:microsoft.com/office/officeart/2005/8/layout/hierarchy1"/>
    <dgm:cxn modelId="{7B829AD5-7408-4140-AA3B-A3EA2D55EC9A}" type="presParOf" srcId="{9D328E9E-BDCC-402C-9E11-85DC96C447D8}" destId="{03AB0A3A-ABAE-4B83-A08F-42F4652C5799}" srcOrd="4" destOrd="0" presId="urn:microsoft.com/office/officeart/2005/8/layout/hierarchy1"/>
    <dgm:cxn modelId="{8A94EBCF-9BD6-4597-8C33-8A4882EAADB8}" type="presParOf" srcId="{9D328E9E-BDCC-402C-9E11-85DC96C447D8}" destId="{D7673823-7887-48A2-A688-78320C75462C}" srcOrd="5" destOrd="0" presId="urn:microsoft.com/office/officeart/2005/8/layout/hierarchy1"/>
    <dgm:cxn modelId="{FE529E1C-DFBE-4375-B1B2-852C1F93DBA9}" type="presParOf" srcId="{D7673823-7887-48A2-A688-78320C75462C}" destId="{53F7521F-A016-428B-A76B-D1B7739BD696}" srcOrd="0" destOrd="0" presId="urn:microsoft.com/office/officeart/2005/8/layout/hierarchy1"/>
    <dgm:cxn modelId="{DEA51CD3-613A-4241-B77D-7A29666C1375}" type="presParOf" srcId="{53F7521F-A016-428B-A76B-D1B7739BD696}" destId="{1CCE990A-A43B-4EFB-B52F-3AF62CFEE57E}" srcOrd="0" destOrd="0" presId="urn:microsoft.com/office/officeart/2005/8/layout/hierarchy1"/>
    <dgm:cxn modelId="{E0302A61-8A70-4269-9E27-526060AAF1AF}" type="presParOf" srcId="{53F7521F-A016-428B-A76B-D1B7739BD696}" destId="{F53ECA6E-D410-431A-8EE1-108CF28886D4}" srcOrd="1" destOrd="0" presId="urn:microsoft.com/office/officeart/2005/8/layout/hierarchy1"/>
    <dgm:cxn modelId="{A0FD9B1F-BE18-4666-A8D9-38C8F2E269A3}" type="presParOf" srcId="{D7673823-7887-48A2-A688-78320C75462C}" destId="{4579784B-D579-442F-AC53-B1AB1A936E0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0407D5-C5F7-4001-99C1-89A538D1138A}" type="doc">
      <dgm:prSet loTypeId="urn:microsoft.com/office/officeart/2005/8/layout/hierarchy1" loCatId="hierarchy" qsTypeId="urn:microsoft.com/office/officeart/2005/8/quickstyle/simple1#3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F74B9BD8-ACE6-4413-A8C1-E659F4395454}">
      <dgm:prSet phldrT="[Текст]" custT="1"/>
      <dgm:spPr/>
      <dgm:t>
        <a:bodyPr/>
        <a:lstStyle/>
        <a:p>
          <a:r>
            <a:rPr lang="uk-UA" sz="2800" b="1" cap="none" spc="0" dirty="0" smtClean="0">
              <a:latin typeface="Arial" pitchFamily="34" charset="0"/>
              <a:ea typeface="+mn-ea"/>
              <a:cs typeface="Arial" pitchFamily="34" charset="0"/>
            </a:rPr>
            <a:t>ІІІ. За галузями застосування полімерів: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21FB2296-3B5F-4675-8BF9-C781D2359A12}" type="parTrans" cxnId="{2E92B613-DB13-499A-B2E1-865362068883}">
      <dgm:prSet/>
      <dgm:spPr/>
      <dgm:t>
        <a:bodyPr/>
        <a:lstStyle/>
        <a:p>
          <a:endParaRPr lang="uk-UA"/>
        </a:p>
      </dgm:t>
    </dgm:pt>
    <dgm:pt modelId="{EB5033AB-4553-45D4-BC42-6228B86A6367}" type="sibTrans" cxnId="{2E92B613-DB13-499A-B2E1-865362068883}">
      <dgm:prSet/>
      <dgm:spPr/>
      <dgm:t>
        <a:bodyPr/>
        <a:lstStyle/>
        <a:p>
          <a:endParaRPr lang="uk-UA"/>
        </a:p>
      </dgm:t>
    </dgm:pt>
    <dgm:pt modelId="{04C5AF88-3155-4D15-B24C-9F9C3244E3AA}">
      <dgm:prSet phldrT="[Текст]" custT="1"/>
      <dgm:spPr/>
      <dgm:t>
        <a:bodyPr/>
        <a:lstStyle/>
        <a:p>
          <a:r>
            <a:rPr lang="uk-UA" sz="2400" b="0" dirty="0" smtClean="0">
              <a:latin typeface="Arial" pitchFamily="34" charset="0"/>
              <a:cs typeface="Arial" pitchFamily="34" charset="0"/>
            </a:rPr>
            <a:t>Пластичні маси, органічне скло</a:t>
          </a:r>
          <a:endParaRPr lang="uk-UA" sz="2400" b="0" dirty="0">
            <a:latin typeface="Arial" pitchFamily="34" charset="0"/>
            <a:cs typeface="Arial" pitchFamily="34" charset="0"/>
          </a:endParaRPr>
        </a:p>
      </dgm:t>
    </dgm:pt>
    <dgm:pt modelId="{4620CE69-A7FA-450A-9167-9C69D2B6E9DA}" type="parTrans" cxnId="{28472AA7-5677-4E22-BD1E-77C7EB4098E4}">
      <dgm:prSet/>
      <dgm:spPr/>
      <dgm:t>
        <a:bodyPr/>
        <a:lstStyle/>
        <a:p>
          <a:endParaRPr lang="uk-UA"/>
        </a:p>
      </dgm:t>
    </dgm:pt>
    <dgm:pt modelId="{3F7ADAE5-4C67-4363-9CEB-742AE18F7752}" type="sibTrans" cxnId="{28472AA7-5677-4E22-BD1E-77C7EB4098E4}">
      <dgm:prSet/>
      <dgm:spPr/>
      <dgm:t>
        <a:bodyPr/>
        <a:lstStyle/>
        <a:p>
          <a:endParaRPr lang="uk-UA"/>
        </a:p>
      </dgm:t>
    </dgm:pt>
    <dgm:pt modelId="{C8EE2FEF-1D15-434D-88FD-7130047DDE8F}">
      <dgm:prSet phldrT="[Текст]" custT="1"/>
      <dgm:spPr/>
      <dgm:t>
        <a:bodyPr/>
        <a:lstStyle/>
        <a:p>
          <a:r>
            <a:rPr lang="uk-UA" sz="2400" b="0" dirty="0" err="1" smtClean="0">
              <a:latin typeface="Arial" pitchFamily="34" charset="0"/>
              <a:cs typeface="Arial" pitchFamily="34" charset="0"/>
            </a:rPr>
            <a:t>Синте-тичні</a:t>
          </a:r>
          <a:r>
            <a:rPr lang="uk-UA" sz="2400" b="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400" b="0" dirty="0" err="1" smtClean="0">
              <a:latin typeface="Arial" pitchFamily="34" charset="0"/>
              <a:cs typeface="Arial" pitchFamily="34" charset="0"/>
            </a:rPr>
            <a:t>каучуки</a:t>
          </a:r>
          <a:r>
            <a:rPr lang="uk-UA" sz="2400" b="0" dirty="0" smtClean="0">
              <a:latin typeface="Arial" pitchFamily="34" charset="0"/>
              <a:cs typeface="Arial" pitchFamily="34" charset="0"/>
            </a:rPr>
            <a:t>,пластики</a:t>
          </a:r>
          <a:endParaRPr lang="uk-UA" sz="2400" b="0" dirty="0">
            <a:latin typeface="Arial" pitchFamily="34" charset="0"/>
            <a:cs typeface="Arial" pitchFamily="34" charset="0"/>
          </a:endParaRPr>
        </a:p>
      </dgm:t>
    </dgm:pt>
    <dgm:pt modelId="{67813E5A-DA57-4295-B121-52D3FA61AD5E}" type="parTrans" cxnId="{5AFDB5B7-27DC-465B-A44A-615CBCE51EB4}">
      <dgm:prSet/>
      <dgm:spPr/>
      <dgm:t>
        <a:bodyPr/>
        <a:lstStyle/>
        <a:p>
          <a:endParaRPr lang="uk-UA"/>
        </a:p>
      </dgm:t>
    </dgm:pt>
    <dgm:pt modelId="{9BB43D46-4761-4D88-84C6-779424739A5B}" type="sibTrans" cxnId="{5AFDB5B7-27DC-465B-A44A-615CBCE51EB4}">
      <dgm:prSet/>
      <dgm:spPr/>
      <dgm:t>
        <a:bodyPr/>
        <a:lstStyle/>
        <a:p>
          <a:endParaRPr lang="uk-UA"/>
        </a:p>
      </dgm:t>
    </dgm:pt>
    <dgm:pt modelId="{1315C57C-C894-499C-8261-4BD938AB29AA}">
      <dgm:prSet phldrT="[Текст]" custT="1"/>
      <dgm:spPr/>
      <dgm:t>
        <a:bodyPr/>
        <a:lstStyle/>
        <a:p>
          <a:r>
            <a:rPr lang="uk-UA" sz="2400" b="0" dirty="0" err="1" smtClean="0">
              <a:latin typeface="Arial" pitchFamily="34" charset="0"/>
              <a:cs typeface="Arial" pitchFamily="34" charset="0"/>
            </a:rPr>
            <a:t>Синте-тичні</a:t>
          </a:r>
          <a:r>
            <a:rPr lang="uk-UA" sz="2400" b="0" dirty="0" smtClean="0">
              <a:latin typeface="Arial" pitchFamily="34" charset="0"/>
              <a:cs typeface="Arial" pitchFamily="34" charset="0"/>
            </a:rPr>
            <a:t> штучні волокна</a:t>
          </a:r>
          <a:endParaRPr lang="uk-UA" sz="2400" b="0" dirty="0">
            <a:latin typeface="Arial" pitchFamily="34" charset="0"/>
            <a:cs typeface="Arial" pitchFamily="34" charset="0"/>
          </a:endParaRPr>
        </a:p>
      </dgm:t>
    </dgm:pt>
    <dgm:pt modelId="{17A44350-F3A3-41E3-9E7F-23D66A0C844F}" type="parTrans" cxnId="{8035D1B1-C249-463C-91AF-F3B7DB006744}">
      <dgm:prSet/>
      <dgm:spPr/>
      <dgm:t>
        <a:bodyPr/>
        <a:lstStyle/>
        <a:p>
          <a:endParaRPr lang="uk-UA"/>
        </a:p>
      </dgm:t>
    </dgm:pt>
    <dgm:pt modelId="{19C8903E-6752-46B0-BBEC-F72DCF0FAEB0}" type="sibTrans" cxnId="{8035D1B1-C249-463C-91AF-F3B7DB006744}">
      <dgm:prSet/>
      <dgm:spPr/>
      <dgm:t>
        <a:bodyPr/>
        <a:lstStyle/>
        <a:p>
          <a:endParaRPr lang="uk-UA"/>
        </a:p>
      </dgm:t>
    </dgm:pt>
    <dgm:pt modelId="{10F7DC66-EAEA-4BE9-AAE7-853E8D30220D}">
      <dgm:prSet phldrT="[Текст]" custT="1"/>
      <dgm:spPr/>
      <dgm:t>
        <a:bodyPr/>
        <a:lstStyle/>
        <a:p>
          <a:r>
            <a:rPr lang="uk-UA" sz="2400" dirty="0" err="1" smtClean="0">
              <a:latin typeface="Arial" pitchFamily="34" charset="0"/>
              <a:cs typeface="Arial" pitchFamily="34" charset="0"/>
            </a:rPr>
            <a:t>Біопо-лімери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0ABD5249-4C65-4105-9CBE-E9B21118A022}" type="parTrans" cxnId="{8EA8A1BD-F24C-4B3F-A802-E551565E8421}">
      <dgm:prSet/>
      <dgm:spPr/>
      <dgm:t>
        <a:bodyPr/>
        <a:lstStyle/>
        <a:p>
          <a:endParaRPr lang="uk-UA"/>
        </a:p>
      </dgm:t>
    </dgm:pt>
    <dgm:pt modelId="{C1B52956-8250-42E2-880B-71232F0F760B}" type="sibTrans" cxnId="{8EA8A1BD-F24C-4B3F-A802-E551565E8421}">
      <dgm:prSet/>
      <dgm:spPr/>
      <dgm:t>
        <a:bodyPr/>
        <a:lstStyle/>
        <a:p>
          <a:endParaRPr lang="uk-UA"/>
        </a:p>
      </dgm:t>
    </dgm:pt>
    <dgm:pt modelId="{78D8BF35-ED99-48AB-993D-E836135C03EA}">
      <dgm:prSet phldrT="[Текст]" custT="1"/>
      <dgm:spPr/>
      <dgm:t>
        <a:bodyPr/>
        <a:lstStyle/>
        <a:p>
          <a:r>
            <a:rPr lang="uk-UA" sz="2400" b="0" dirty="0" smtClean="0">
              <a:latin typeface="Arial" pitchFamily="34" charset="0"/>
              <a:cs typeface="Arial" pitchFamily="34" charset="0"/>
            </a:rPr>
            <a:t>Лаки, краски, емалі</a:t>
          </a:r>
          <a:endParaRPr lang="uk-UA" sz="2400" b="0" dirty="0">
            <a:latin typeface="Arial" pitchFamily="34" charset="0"/>
            <a:cs typeface="Arial" pitchFamily="34" charset="0"/>
          </a:endParaRPr>
        </a:p>
      </dgm:t>
    </dgm:pt>
    <dgm:pt modelId="{F403173C-1636-4801-8E9F-CD173F5C0507}" type="parTrans" cxnId="{2F7A1145-0CE0-45B1-89FD-645E2AE3B4C1}">
      <dgm:prSet/>
      <dgm:spPr/>
      <dgm:t>
        <a:bodyPr/>
        <a:lstStyle/>
        <a:p>
          <a:endParaRPr lang="uk-UA"/>
        </a:p>
      </dgm:t>
    </dgm:pt>
    <dgm:pt modelId="{3E7D93DC-A0FB-4765-A843-9DFBEFCFC200}" type="sibTrans" cxnId="{2F7A1145-0CE0-45B1-89FD-645E2AE3B4C1}">
      <dgm:prSet/>
      <dgm:spPr/>
      <dgm:t>
        <a:bodyPr/>
        <a:lstStyle/>
        <a:p>
          <a:endParaRPr lang="uk-UA"/>
        </a:p>
      </dgm:t>
    </dgm:pt>
    <dgm:pt modelId="{ECF33626-A540-494A-8246-1A83D271A872}" type="pres">
      <dgm:prSet presAssocID="{F40407D5-C5F7-4001-99C1-89A538D1138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4898BEA4-B922-4CCE-BFC1-B179DBD13144}" type="pres">
      <dgm:prSet presAssocID="{F74B9BD8-ACE6-4413-A8C1-E659F4395454}" presName="hierRoot1" presStyleCnt="0"/>
      <dgm:spPr/>
    </dgm:pt>
    <dgm:pt modelId="{B271D764-34FF-443D-920B-5DAE758289B0}" type="pres">
      <dgm:prSet presAssocID="{F74B9BD8-ACE6-4413-A8C1-E659F4395454}" presName="composite" presStyleCnt="0"/>
      <dgm:spPr/>
    </dgm:pt>
    <dgm:pt modelId="{681BD3D4-9D81-4149-97C4-32FF4F8A5323}" type="pres">
      <dgm:prSet presAssocID="{F74B9BD8-ACE6-4413-A8C1-E659F4395454}" presName="background" presStyleLbl="node0" presStyleIdx="0" presStyleCnt="1"/>
      <dgm:spPr/>
    </dgm:pt>
    <dgm:pt modelId="{7493E742-775D-4049-B731-E2D28855BD7A}" type="pres">
      <dgm:prSet presAssocID="{F74B9BD8-ACE6-4413-A8C1-E659F4395454}" presName="text" presStyleLbl="fgAcc0" presStyleIdx="0" presStyleCnt="1" custScaleX="403112" custScaleY="226920" custLinFactNeighborX="1528" custLinFactNeighborY="-9236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D328E9E-BDCC-402C-9E11-85DC96C447D8}" type="pres">
      <dgm:prSet presAssocID="{F74B9BD8-ACE6-4413-A8C1-E659F4395454}" presName="hierChild2" presStyleCnt="0"/>
      <dgm:spPr/>
    </dgm:pt>
    <dgm:pt modelId="{49349069-1AF2-42C1-9901-AC233DA2B4AD}" type="pres">
      <dgm:prSet presAssocID="{4620CE69-A7FA-450A-9167-9C69D2B6E9DA}" presName="Name10" presStyleLbl="parChTrans1D2" presStyleIdx="0" presStyleCnt="5"/>
      <dgm:spPr/>
      <dgm:t>
        <a:bodyPr/>
        <a:lstStyle/>
        <a:p>
          <a:endParaRPr lang="uk-UA"/>
        </a:p>
      </dgm:t>
    </dgm:pt>
    <dgm:pt modelId="{79BAFA7B-DAE5-4308-ABA2-E91EF00E7111}" type="pres">
      <dgm:prSet presAssocID="{04C5AF88-3155-4D15-B24C-9F9C3244E3AA}" presName="hierRoot2" presStyleCnt="0"/>
      <dgm:spPr/>
    </dgm:pt>
    <dgm:pt modelId="{9D246C8F-ED64-4621-8B4E-52C8683986EA}" type="pres">
      <dgm:prSet presAssocID="{04C5AF88-3155-4D15-B24C-9F9C3244E3AA}" presName="composite2" presStyleCnt="0"/>
      <dgm:spPr/>
    </dgm:pt>
    <dgm:pt modelId="{A6B1CEA2-04F7-4A89-8974-D58ED71EC918}" type="pres">
      <dgm:prSet presAssocID="{04C5AF88-3155-4D15-B24C-9F9C3244E3AA}" presName="background2" presStyleLbl="node2" presStyleIdx="0" presStyleCnt="5"/>
      <dgm:spPr/>
    </dgm:pt>
    <dgm:pt modelId="{604F19CA-C8D4-47E4-B42D-AAC3A7799F82}" type="pres">
      <dgm:prSet presAssocID="{04C5AF88-3155-4D15-B24C-9F9C3244E3AA}" presName="text2" presStyleLbl="fgAcc2" presStyleIdx="0" presStyleCnt="5" custScaleX="164560" custScaleY="205501" custLinFactNeighborX="-5161" custLinFactNeighborY="-1915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A7782AC-704A-4278-8EA1-E4E8D1D8EE99}" type="pres">
      <dgm:prSet presAssocID="{04C5AF88-3155-4D15-B24C-9F9C3244E3AA}" presName="hierChild3" presStyleCnt="0"/>
      <dgm:spPr/>
    </dgm:pt>
    <dgm:pt modelId="{342F765B-04D9-4F38-B175-2E9A40F136EC}" type="pres">
      <dgm:prSet presAssocID="{67813E5A-DA57-4295-B121-52D3FA61AD5E}" presName="Name10" presStyleLbl="parChTrans1D2" presStyleIdx="1" presStyleCnt="5"/>
      <dgm:spPr/>
      <dgm:t>
        <a:bodyPr/>
        <a:lstStyle/>
        <a:p>
          <a:endParaRPr lang="uk-UA"/>
        </a:p>
      </dgm:t>
    </dgm:pt>
    <dgm:pt modelId="{74E5FCD8-4FFD-4BDD-AC47-E97E68C02EB2}" type="pres">
      <dgm:prSet presAssocID="{C8EE2FEF-1D15-434D-88FD-7130047DDE8F}" presName="hierRoot2" presStyleCnt="0"/>
      <dgm:spPr/>
    </dgm:pt>
    <dgm:pt modelId="{96075F22-8F0C-48D1-87FC-A8D5588F8EFC}" type="pres">
      <dgm:prSet presAssocID="{C8EE2FEF-1D15-434D-88FD-7130047DDE8F}" presName="composite2" presStyleCnt="0"/>
      <dgm:spPr/>
    </dgm:pt>
    <dgm:pt modelId="{1DC40DB6-5EF4-4C78-8100-1ADB396BDBF8}" type="pres">
      <dgm:prSet presAssocID="{C8EE2FEF-1D15-434D-88FD-7130047DDE8F}" presName="background2" presStyleLbl="node2" presStyleIdx="1" presStyleCnt="5"/>
      <dgm:spPr/>
    </dgm:pt>
    <dgm:pt modelId="{C9813875-50CB-41DE-A463-6019EB790CFA}" type="pres">
      <dgm:prSet presAssocID="{C8EE2FEF-1D15-434D-88FD-7130047DDE8F}" presName="text2" presStyleLbl="fgAcc2" presStyleIdx="1" presStyleCnt="5" custAng="0" custScaleX="137786" custScaleY="194124" custLinFactNeighborX="-398" custLinFactNeighborY="4117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B31ED7-1236-4DF5-88C8-2464FE04A622}" type="pres">
      <dgm:prSet presAssocID="{C8EE2FEF-1D15-434D-88FD-7130047DDE8F}" presName="hierChild3" presStyleCnt="0"/>
      <dgm:spPr/>
    </dgm:pt>
    <dgm:pt modelId="{03AB0A3A-ABAE-4B83-A08F-42F4652C5799}" type="pres">
      <dgm:prSet presAssocID="{17A44350-F3A3-41E3-9E7F-23D66A0C844F}" presName="Name10" presStyleLbl="parChTrans1D2" presStyleIdx="2" presStyleCnt="5"/>
      <dgm:spPr/>
      <dgm:t>
        <a:bodyPr/>
        <a:lstStyle/>
        <a:p>
          <a:endParaRPr lang="uk-UA"/>
        </a:p>
      </dgm:t>
    </dgm:pt>
    <dgm:pt modelId="{D7673823-7887-48A2-A688-78320C75462C}" type="pres">
      <dgm:prSet presAssocID="{1315C57C-C894-499C-8261-4BD938AB29AA}" presName="hierRoot2" presStyleCnt="0"/>
      <dgm:spPr/>
    </dgm:pt>
    <dgm:pt modelId="{53F7521F-A016-428B-A76B-D1B7739BD696}" type="pres">
      <dgm:prSet presAssocID="{1315C57C-C894-499C-8261-4BD938AB29AA}" presName="composite2" presStyleCnt="0"/>
      <dgm:spPr/>
    </dgm:pt>
    <dgm:pt modelId="{1CCE990A-A43B-4EFB-B52F-3AF62CFEE57E}" type="pres">
      <dgm:prSet presAssocID="{1315C57C-C894-499C-8261-4BD938AB29AA}" presName="background2" presStyleLbl="node2" presStyleIdx="2" presStyleCnt="5"/>
      <dgm:spPr/>
    </dgm:pt>
    <dgm:pt modelId="{F53ECA6E-D410-431A-8EE1-108CF28886D4}" type="pres">
      <dgm:prSet presAssocID="{1315C57C-C894-499C-8261-4BD938AB29AA}" presName="text2" presStyleLbl="fgAcc2" presStyleIdx="2" presStyleCnt="5" custScaleX="132365" custScaleY="216882" custLinFactNeighborX="5599" custLinFactNeighborY="6128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579784B-D579-442F-AC53-B1AB1A936E0A}" type="pres">
      <dgm:prSet presAssocID="{1315C57C-C894-499C-8261-4BD938AB29AA}" presName="hierChild3" presStyleCnt="0"/>
      <dgm:spPr/>
    </dgm:pt>
    <dgm:pt modelId="{C3D8DE72-CBCC-4212-8E57-2A4AC7B753ED}" type="pres">
      <dgm:prSet presAssocID="{F403173C-1636-4801-8E9F-CD173F5C0507}" presName="Name10" presStyleLbl="parChTrans1D2" presStyleIdx="3" presStyleCnt="5"/>
      <dgm:spPr/>
      <dgm:t>
        <a:bodyPr/>
        <a:lstStyle/>
        <a:p>
          <a:endParaRPr lang="uk-UA"/>
        </a:p>
      </dgm:t>
    </dgm:pt>
    <dgm:pt modelId="{61766F35-E329-436A-BE19-B4D1FEABE681}" type="pres">
      <dgm:prSet presAssocID="{78D8BF35-ED99-48AB-993D-E836135C03EA}" presName="hierRoot2" presStyleCnt="0"/>
      <dgm:spPr/>
    </dgm:pt>
    <dgm:pt modelId="{13BF97C4-E3F8-4E66-8542-BBBD94562F73}" type="pres">
      <dgm:prSet presAssocID="{78D8BF35-ED99-48AB-993D-E836135C03EA}" presName="composite2" presStyleCnt="0"/>
      <dgm:spPr/>
    </dgm:pt>
    <dgm:pt modelId="{22A33097-198F-4682-8AF2-3AF757A18205}" type="pres">
      <dgm:prSet presAssocID="{78D8BF35-ED99-48AB-993D-E836135C03EA}" presName="background2" presStyleLbl="node2" presStyleIdx="3" presStyleCnt="5"/>
      <dgm:spPr/>
    </dgm:pt>
    <dgm:pt modelId="{B0A3B23F-181D-49D3-801F-AAAADBE94F07}" type="pres">
      <dgm:prSet presAssocID="{78D8BF35-ED99-48AB-993D-E836135C03EA}" presName="text2" presStyleLbl="fgAcc2" presStyleIdx="3" presStyleCnt="5" custScaleX="122115" custScaleY="165961" custLinFactNeighborX="4248" custLinFactNeighborY="6128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DAC94B3-46E3-477A-BB18-08D9E8C75DB2}" type="pres">
      <dgm:prSet presAssocID="{78D8BF35-ED99-48AB-993D-E836135C03EA}" presName="hierChild3" presStyleCnt="0"/>
      <dgm:spPr/>
    </dgm:pt>
    <dgm:pt modelId="{7662B834-BEAC-45D1-98AC-3900D0317207}" type="pres">
      <dgm:prSet presAssocID="{0ABD5249-4C65-4105-9CBE-E9B21118A022}" presName="Name10" presStyleLbl="parChTrans1D2" presStyleIdx="4" presStyleCnt="5"/>
      <dgm:spPr/>
      <dgm:t>
        <a:bodyPr/>
        <a:lstStyle/>
        <a:p>
          <a:endParaRPr lang="uk-UA"/>
        </a:p>
      </dgm:t>
    </dgm:pt>
    <dgm:pt modelId="{332690C9-7B6F-4F72-8B95-F054B0F75A1B}" type="pres">
      <dgm:prSet presAssocID="{10F7DC66-EAEA-4BE9-AAE7-853E8D30220D}" presName="hierRoot2" presStyleCnt="0"/>
      <dgm:spPr/>
    </dgm:pt>
    <dgm:pt modelId="{DFCE9A5B-3E7F-427A-869E-6D79CDDC0EC1}" type="pres">
      <dgm:prSet presAssocID="{10F7DC66-EAEA-4BE9-AAE7-853E8D30220D}" presName="composite2" presStyleCnt="0"/>
      <dgm:spPr/>
    </dgm:pt>
    <dgm:pt modelId="{ACF90D45-2A5C-475A-AD92-41BF1C3DBC87}" type="pres">
      <dgm:prSet presAssocID="{10F7DC66-EAEA-4BE9-AAE7-853E8D30220D}" presName="background2" presStyleLbl="node2" presStyleIdx="4" presStyleCnt="5"/>
      <dgm:spPr/>
    </dgm:pt>
    <dgm:pt modelId="{13B19BAE-15C3-4F33-81EA-F2042C07EA74}" type="pres">
      <dgm:prSet presAssocID="{10F7DC66-EAEA-4BE9-AAE7-853E8D30220D}" presName="text2" presStyleLbl="fgAcc2" presStyleIdx="4" presStyleCnt="5" custScaleX="108485" custScaleY="172330" custLinFactNeighborX="-6007" custLinFactNeighborY="-6942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83FF2FF-8278-4877-91EF-0E09EA0EB669}" type="pres">
      <dgm:prSet presAssocID="{10F7DC66-EAEA-4BE9-AAE7-853E8D30220D}" presName="hierChild3" presStyleCnt="0"/>
      <dgm:spPr/>
    </dgm:pt>
  </dgm:ptLst>
  <dgm:cxnLst>
    <dgm:cxn modelId="{8EA8A1BD-F24C-4B3F-A802-E551565E8421}" srcId="{F74B9BD8-ACE6-4413-A8C1-E659F4395454}" destId="{10F7DC66-EAEA-4BE9-AAE7-853E8D30220D}" srcOrd="4" destOrd="0" parTransId="{0ABD5249-4C65-4105-9CBE-E9B21118A022}" sibTransId="{C1B52956-8250-42E2-880B-71232F0F760B}"/>
    <dgm:cxn modelId="{41691892-65F2-4F9F-89B7-A44C2F09DE21}" type="presOf" srcId="{F40407D5-C5F7-4001-99C1-89A538D1138A}" destId="{ECF33626-A540-494A-8246-1A83D271A872}" srcOrd="0" destOrd="0" presId="urn:microsoft.com/office/officeart/2005/8/layout/hierarchy1"/>
    <dgm:cxn modelId="{8035D1B1-C249-463C-91AF-F3B7DB006744}" srcId="{F74B9BD8-ACE6-4413-A8C1-E659F4395454}" destId="{1315C57C-C894-499C-8261-4BD938AB29AA}" srcOrd="2" destOrd="0" parTransId="{17A44350-F3A3-41E3-9E7F-23D66A0C844F}" sibTransId="{19C8903E-6752-46B0-BBEC-F72DCF0FAEB0}"/>
    <dgm:cxn modelId="{5AFDB5B7-27DC-465B-A44A-615CBCE51EB4}" srcId="{F74B9BD8-ACE6-4413-A8C1-E659F4395454}" destId="{C8EE2FEF-1D15-434D-88FD-7130047DDE8F}" srcOrd="1" destOrd="0" parTransId="{67813E5A-DA57-4295-B121-52D3FA61AD5E}" sibTransId="{9BB43D46-4761-4D88-84C6-779424739A5B}"/>
    <dgm:cxn modelId="{2E92B613-DB13-499A-B2E1-865362068883}" srcId="{F40407D5-C5F7-4001-99C1-89A538D1138A}" destId="{F74B9BD8-ACE6-4413-A8C1-E659F4395454}" srcOrd="0" destOrd="0" parTransId="{21FB2296-3B5F-4675-8BF9-C781D2359A12}" sibTransId="{EB5033AB-4553-45D4-BC42-6228B86A6367}"/>
    <dgm:cxn modelId="{28472AA7-5677-4E22-BD1E-77C7EB4098E4}" srcId="{F74B9BD8-ACE6-4413-A8C1-E659F4395454}" destId="{04C5AF88-3155-4D15-B24C-9F9C3244E3AA}" srcOrd="0" destOrd="0" parTransId="{4620CE69-A7FA-450A-9167-9C69D2B6E9DA}" sibTransId="{3F7ADAE5-4C67-4363-9CEB-742AE18F7752}"/>
    <dgm:cxn modelId="{DFCF01C7-1C2B-4B78-9661-18A79BC5579F}" type="presOf" srcId="{1315C57C-C894-499C-8261-4BD938AB29AA}" destId="{F53ECA6E-D410-431A-8EE1-108CF28886D4}" srcOrd="0" destOrd="0" presId="urn:microsoft.com/office/officeart/2005/8/layout/hierarchy1"/>
    <dgm:cxn modelId="{E86FBE6B-B57D-4495-B682-5ACECB63039F}" type="presOf" srcId="{0ABD5249-4C65-4105-9CBE-E9B21118A022}" destId="{7662B834-BEAC-45D1-98AC-3900D0317207}" srcOrd="0" destOrd="0" presId="urn:microsoft.com/office/officeart/2005/8/layout/hierarchy1"/>
    <dgm:cxn modelId="{150ECA6B-4E9D-4C9C-9CC3-F958FF18AFF3}" type="presOf" srcId="{78D8BF35-ED99-48AB-993D-E836135C03EA}" destId="{B0A3B23F-181D-49D3-801F-AAAADBE94F07}" srcOrd="0" destOrd="0" presId="urn:microsoft.com/office/officeart/2005/8/layout/hierarchy1"/>
    <dgm:cxn modelId="{69A70431-353A-499F-9739-E0EB025177F7}" type="presOf" srcId="{04C5AF88-3155-4D15-B24C-9F9C3244E3AA}" destId="{604F19CA-C8D4-47E4-B42D-AAC3A7799F82}" srcOrd="0" destOrd="0" presId="urn:microsoft.com/office/officeart/2005/8/layout/hierarchy1"/>
    <dgm:cxn modelId="{E8C28919-E056-4868-B4DE-E8552D2F2F86}" type="presOf" srcId="{17A44350-F3A3-41E3-9E7F-23D66A0C844F}" destId="{03AB0A3A-ABAE-4B83-A08F-42F4652C5799}" srcOrd="0" destOrd="0" presId="urn:microsoft.com/office/officeart/2005/8/layout/hierarchy1"/>
    <dgm:cxn modelId="{0E948FDA-4C60-4832-92BE-4B51CC896F24}" type="presOf" srcId="{F403173C-1636-4801-8E9F-CD173F5C0507}" destId="{C3D8DE72-CBCC-4212-8E57-2A4AC7B753ED}" srcOrd="0" destOrd="0" presId="urn:microsoft.com/office/officeart/2005/8/layout/hierarchy1"/>
    <dgm:cxn modelId="{5993BC2D-579D-45E0-A549-71FE769D0574}" type="presOf" srcId="{10F7DC66-EAEA-4BE9-AAE7-853E8D30220D}" destId="{13B19BAE-15C3-4F33-81EA-F2042C07EA74}" srcOrd="0" destOrd="0" presId="urn:microsoft.com/office/officeart/2005/8/layout/hierarchy1"/>
    <dgm:cxn modelId="{82C9E131-1084-41A9-B3C2-44423658D31C}" type="presOf" srcId="{4620CE69-A7FA-450A-9167-9C69D2B6E9DA}" destId="{49349069-1AF2-42C1-9901-AC233DA2B4AD}" srcOrd="0" destOrd="0" presId="urn:microsoft.com/office/officeart/2005/8/layout/hierarchy1"/>
    <dgm:cxn modelId="{2F7A1145-0CE0-45B1-89FD-645E2AE3B4C1}" srcId="{F74B9BD8-ACE6-4413-A8C1-E659F4395454}" destId="{78D8BF35-ED99-48AB-993D-E836135C03EA}" srcOrd="3" destOrd="0" parTransId="{F403173C-1636-4801-8E9F-CD173F5C0507}" sibTransId="{3E7D93DC-A0FB-4765-A843-9DFBEFCFC200}"/>
    <dgm:cxn modelId="{E0F2154B-383F-4E4F-B16F-44531623B183}" type="presOf" srcId="{67813E5A-DA57-4295-B121-52D3FA61AD5E}" destId="{342F765B-04D9-4F38-B175-2E9A40F136EC}" srcOrd="0" destOrd="0" presId="urn:microsoft.com/office/officeart/2005/8/layout/hierarchy1"/>
    <dgm:cxn modelId="{87E467F8-67C3-4611-BF57-D70ACF2E243B}" type="presOf" srcId="{F74B9BD8-ACE6-4413-A8C1-E659F4395454}" destId="{7493E742-775D-4049-B731-E2D28855BD7A}" srcOrd="0" destOrd="0" presId="urn:microsoft.com/office/officeart/2005/8/layout/hierarchy1"/>
    <dgm:cxn modelId="{4F2903F3-EBCB-472A-BDD5-A37D9902305E}" type="presOf" srcId="{C8EE2FEF-1D15-434D-88FD-7130047DDE8F}" destId="{C9813875-50CB-41DE-A463-6019EB790CFA}" srcOrd="0" destOrd="0" presId="urn:microsoft.com/office/officeart/2005/8/layout/hierarchy1"/>
    <dgm:cxn modelId="{21F7CF8E-13AB-406A-A6F8-B9131278E889}" type="presParOf" srcId="{ECF33626-A540-494A-8246-1A83D271A872}" destId="{4898BEA4-B922-4CCE-BFC1-B179DBD13144}" srcOrd="0" destOrd="0" presId="urn:microsoft.com/office/officeart/2005/8/layout/hierarchy1"/>
    <dgm:cxn modelId="{32FCA274-C47A-4EC3-8FC0-F2F82A215F96}" type="presParOf" srcId="{4898BEA4-B922-4CCE-BFC1-B179DBD13144}" destId="{B271D764-34FF-443D-920B-5DAE758289B0}" srcOrd="0" destOrd="0" presId="urn:microsoft.com/office/officeart/2005/8/layout/hierarchy1"/>
    <dgm:cxn modelId="{5858723F-430D-469B-AF5C-CF6E0CAF215D}" type="presParOf" srcId="{B271D764-34FF-443D-920B-5DAE758289B0}" destId="{681BD3D4-9D81-4149-97C4-32FF4F8A5323}" srcOrd="0" destOrd="0" presId="urn:microsoft.com/office/officeart/2005/8/layout/hierarchy1"/>
    <dgm:cxn modelId="{D83CBE69-6278-4A94-AF30-DB8389074994}" type="presParOf" srcId="{B271D764-34FF-443D-920B-5DAE758289B0}" destId="{7493E742-775D-4049-B731-E2D28855BD7A}" srcOrd="1" destOrd="0" presId="urn:microsoft.com/office/officeart/2005/8/layout/hierarchy1"/>
    <dgm:cxn modelId="{6830EE4E-30D6-4C23-A2EC-7313A063146C}" type="presParOf" srcId="{4898BEA4-B922-4CCE-BFC1-B179DBD13144}" destId="{9D328E9E-BDCC-402C-9E11-85DC96C447D8}" srcOrd="1" destOrd="0" presId="urn:microsoft.com/office/officeart/2005/8/layout/hierarchy1"/>
    <dgm:cxn modelId="{B62CB4D2-A29C-4D31-85DA-1AADFC5ABD32}" type="presParOf" srcId="{9D328E9E-BDCC-402C-9E11-85DC96C447D8}" destId="{49349069-1AF2-42C1-9901-AC233DA2B4AD}" srcOrd="0" destOrd="0" presId="urn:microsoft.com/office/officeart/2005/8/layout/hierarchy1"/>
    <dgm:cxn modelId="{14922025-5191-4BA6-937F-BC2DE2932A83}" type="presParOf" srcId="{9D328E9E-BDCC-402C-9E11-85DC96C447D8}" destId="{79BAFA7B-DAE5-4308-ABA2-E91EF00E7111}" srcOrd="1" destOrd="0" presId="urn:microsoft.com/office/officeart/2005/8/layout/hierarchy1"/>
    <dgm:cxn modelId="{98C501D5-2AA5-47E8-8807-50A1CD067987}" type="presParOf" srcId="{79BAFA7B-DAE5-4308-ABA2-E91EF00E7111}" destId="{9D246C8F-ED64-4621-8B4E-52C8683986EA}" srcOrd="0" destOrd="0" presId="urn:microsoft.com/office/officeart/2005/8/layout/hierarchy1"/>
    <dgm:cxn modelId="{FC26E423-FC03-4E6D-9DC3-1F7C01A5DE66}" type="presParOf" srcId="{9D246C8F-ED64-4621-8B4E-52C8683986EA}" destId="{A6B1CEA2-04F7-4A89-8974-D58ED71EC918}" srcOrd="0" destOrd="0" presId="urn:microsoft.com/office/officeart/2005/8/layout/hierarchy1"/>
    <dgm:cxn modelId="{391200EC-7669-49ED-A3AB-65D74666B5BD}" type="presParOf" srcId="{9D246C8F-ED64-4621-8B4E-52C8683986EA}" destId="{604F19CA-C8D4-47E4-B42D-AAC3A7799F82}" srcOrd="1" destOrd="0" presId="urn:microsoft.com/office/officeart/2005/8/layout/hierarchy1"/>
    <dgm:cxn modelId="{772346C9-F8DB-4AB7-A592-E87FDF7F544C}" type="presParOf" srcId="{79BAFA7B-DAE5-4308-ABA2-E91EF00E7111}" destId="{FA7782AC-704A-4278-8EA1-E4E8D1D8EE99}" srcOrd="1" destOrd="0" presId="urn:microsoft.com/office/officeart/2005/8/layout/hierarchy1"/>
    <dgm:cxn modelId="{96FDC6D5-49B7-4912-BCE7-C5B6A8C7F245}" type="presParOf" srcId="{9D328E9E-BDCC-402C-9E11-85DC96C447D8}" destId="{342F765B-04D9-4F38-B175-2E9A40F136EC}" srcOrd="2" destOrd="0" presId="urn:microsoft.com/office/officeart/2005/8/layout/hierarchy1"/>
    <dgm:cxn modelId="{73698861-2F4E-44C2-9D97-19D61CC316B2}" type="presParOf" srcId="{9D328E9E-BDCC-402C-9E11-85DC96C447D8}" destId="{74E5FCD8-4FFD-4BDD-AC47-E97E68C02EB2}" srcOrd="3" destOrd="0" presId="urn:microsoft.com/office/officeart/2005/8/layout/hierarchy1"/>
    <dgm:cxn modelId="{C0DF743A-8897-4DEF-B911-3C1D12AC873E}" type="presParOf" srcId="{74E5FCD8-4FFD-4BDD-AC47-E97E68C02EB2}" destId="{96075F22-8F0C-48D1-87FC-A8D5588F8EFC}" srcOrd="0" destOrd="0" presId="urn:microsoft.com/office/officeart/2005/8/layout/hierarchy1"/>
    <dgm:cxn modelId="{3703D402-AE1F-4755-84FF-B1B08BF0CBC2}" type="presParOf" srcId="{96075F22-8F0C-48D1-87FC-A8D5588F8EFC}" destId="{1DC40DB6-5EF4-4C78-8100-1ADB396BDBF8}" srcOrd="0" destOrd="0" presId="urn:microsoft.com/office/officeart/2005/8/layout/hierarchy1"/>
    <dgm:cxn modelId="{95838E30-695B-4B06-BA90-FB5152EC9EAA}" type="presParOf" srcId="{96075F22-8F0C-48D1-87FC-A8D5588F8EFC}" destId="{C9813875-50CB-41DE-A463-6019EB790CFA}" srcOrd="1" destOrd="0" presId="urn:microsoft.com/office/officeart/2005/8/layout/hierarchy1"/>
    <dgm:cxn modelId="{FC8C15BC-293A-4C23-8AD5-EA3449CD5A72}" type="presParOf" srcId="{74E5FCD8-4FFD-4BDD-AC47-E97E68C02EB2}" destId="{0EB31ED7-1236-4DF5-88C8-2464FE04A622}" srcOrd="1" destOrd="0" presId="urn:microsoft.com/office/officeart/2005/8/layout/hierarchy1"/>
    <dgm:cxn modelId="{936CD0D3-CAE1-47F0-8BA8-8B252C34B62B}" type="presParOf" srcId="{9D328E9E-BDCC-402C-9E11-85DC96C447D8}" destId="{03AB0A3A-ABAE-4B83-A08F-42F4652C5799}" srcOrd="4" destOrd="0" presId="urn:microsoft.com/office/officeart/2005/8/layout/hierarchy1"/>
    <dgm:cxn modelId="{372D1655-6918-4634-AC64-9C784ECD2465}" type="presParOf" srcId="{9D328E9E-BDCC-402C-9E11-85DC96C447D8}" destId="{D7673823-7887-48A2-A688-78320C75462C}" srcOrd="5" destOrd="0" presId="urn:microsoft.com/office/officeart/2005/8/layout/hierarchy1"/>
    <dgm:cxn modelId="{ACFE8334-9971-4F77-AA9F-F5B2D81A9B1B}" type="presParOf" srcId="{D7673823-7887-48A2-A688-78320C75462C}" destId="{53F7521F-A016-428B-A76B-D1B7739BD696}" srcOrd="0" destOrd="0" presId="urn:microsoft.com/office/officeart/2005/8/layout/hierarchy1"/>
    <dgm:cxn modelId="{2A79CF83-A4CE-4DD2-8475-5A9AB32E07AE}" type="presParOf" srcId="{53F7521F-A016-428B-A76B-D1B7739BD696}" destId="{1CCE990A-A43B-4EFB-B52F-3AF62CFEE57E}" srcOrd="0" destOrd="0" presId="urn:microsoft.com/office/officeart/2005/8/layout/hierarchy1"/>
    <dgm:cxn modelId="{FC25BB71-ABDA-4743-AAEA-DF8C67C77F6B}" type="presParOf" srcId="{53F7521F-A016-428B-A76B-D1B7739BD696}" destId="{F53ECA6E-D410-431A-8EE1-108CF28886D4}" srcOrd="1" destOrd="0" presId="urn:microsoft.com/office/officeart/2005/8/layout/hierarchy1"/>
    <dgm:cxn modelId="{FD9F90F1-4E79-4A22-8735-0CBF18FB7A2D}" type="presParOf" srcId="{D7673823-7887-48A2-A688-78320C75462C}" destId="{4579784B-D579-442F-AC53-B1AB1A936E0A}" srcOrd="1" destOrd="0" presId="urn:microsoft.com/office/officeart/2005/8/layout/hierarchy1"/>
    <dgm:cxn modelId="{A33E4713-6329-495F-8651-D7D31805AC44}" type="presParOf" srcId="{9D328E9E-BDCC-402C-9E11-85DC96C447D8}" destId="{C3D8DE72-CBCC-4212-8E57-2A4AC7B753ED}" srcOrd="6" destOrd="0" presId="urn:microsoft.com/office/officeart/2005/8/layout/hierarchy1"/>
    <dgm:cxn modelId="{6DC53D26-A16C-4319-BEEE-ED536E0FED0E}" type="presParOf" srcId="{9D328E9E-BDCC-402C-9E11-85DC96C447D8}" destId="{61766F35-E329-436A-BE19-B4D1FEABE681}" srcOrd="7" destOrd="0" presId="urn:microsoft.com/office/officeart/2005/8/layout/hierarchy1"/>
    <dgm:cxn modelId="{B7BFB087-CD1C-4563-999E-5B5AECE54BF9}" type="presParOf" srcId="{61766F35-E329-436A-BE19-B4D1FEABE681}" destId="{13BF97C4-E3F8-4E66-8542-BBBD94562F73}" srcOrd="0" destOrd="0" presId="urn:microsoft.com/office/officeart/2005/8/layout/hierarchy1"/>
    <dgm:cxn modelId="{7E217456-C744-4497-866E-E37304C41B22}" type="presParOf" srcId="{13BF97C4-E3F8-4E66-8542-BBBD94562F73}" destId="{22A33097-198F-4682-8AF2-3AF757A18205}" srcOrd="0" destOrd="0" presId="urn:microsoft.com/office/officeart/2005/8/layout/hierarchy1"/>
    <dgm:cxn modelId="{132C08FF-7972-4F0F-AEE5-48B88E8F61D4}" type="presParOf" srcId="{13BF97C4-E3F8-4E66-8542-BBBD94562F73}" destId="{B0A3B23F-181D-49D3-801F-AAAADBE94F07}" srcOrd="1" destOrd="0" presId="urn:microsoft.com/office/officeart/2005/8/layout/hierarchy1"/>
    <dgm:cxn modelId="{8B810FE7-A760-41FB-A5DB-5DEE546DCBFF}" type="presParOf" srcId="{61766F35-E329-436A-BE19-B4D1FEABE681}" destId="{3DAC94B3-46E3-477A-BB18-08D9E8C75DB2}" srcOrd="1" destOrd="0" presId="urn:microsoft.com/office/officeart/2005/8/layout/hierarchy1"/>
    <dgm:cxn modelId="{11D5CBEF-8243-473C-8695-CF2AAD27BA8D}" type="presParOf" srcId="{9D328E9E-BDCC-402C-9E11-85DC96C447D8}" destId="{7662B834-BEAC-45D1-98AC-3900D0317207}" srcOrd="8" destOrd="0" presId="urn:microsoft.com/office/officeart/2005/8/layout/hierarchy1"/>
    <dgm:cxn modelId="{23247154-FC45-445C-AFDC-0DE4F91C45AB}" type="presParOf" srcId="{9D328E9E-BDCC-402C-9E11-85DC96C447D8}" destId="{332690C9-7B6F-4F72-8B95-F054B0F75A1B}" srcOrd="9" destOrd="0" presId="urn:microsoft.com/office/officeart/2005/8/layout/hierarchy1"/>
    <dgm:cxn modelId="{5DD4C9C7-E9ED-431C-A490-43FC26E9B40F}" type="presParOf" srcId="{332690C9-7B6F-4F72-8B95-F054B0F75A1B}" destId="{DFCE9A5B-3E7F-427A-869E-6D79CDDC0EC1}" srcOrd="0" destOrd="0" presId="urn:microsoft.com/office/officeart/2005/8/layout/hierarchy1"/>
    <dgm:cxn modelId="{EB7EAE8A-F696-4224-881C-F260CEB8F529}" type="presParOf" srcId="{DFCE9A5B-3E7F-427A-869E-6D79CDDC0EC1}" destId="{ACF90D45-2A5C-475A-AD92-41BF1C3DBC87}" srcOrd="0" destOrd="0" presId="urn:microsoft.com/office/officeart/2005/8/layout/hierarchy1"/>
    <dgm:cxn modelId="{92411925-FB4B-40D4-8F78-A35BA3999640}" type="presParOf" srcId="{DFCE9A5B-3E7F-427A-869E-6D79CDDC0EC1}" destId="{13B19BAE-15C3-4F33-81EA-F2042C07EA74}" srcOrd="1" destOrd="0" presId="urn:microsoft.com/office/officeart/2005/8/layout/hierarchy1"/>
    <dgm:cxn modelId="{9AEF1A12-8149-459E-B6EB-D3EA37BF9C20}" type="presParOf" srcId="{332690C9-7B6F-4F72-8B95-F054B0F75A1B}" destId="{583FF2FF-8278-4877-91EF-0E09EA0EB66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1C79BC-34FB-41E9-AFA8-BE46507FE773}" type="doc">
      <dgm:prSet loTypeId="urn:microsoft.com/office/officeart/2005/8/layout/hierarchy1" loCatId="hierarchy" qsTypeId="urn:microsoft.com/office/officeart/2005/8/quickstyle/simple1#4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38F7C400-0584-4C3F-BAE5-CB19B4D2C90D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Полімери</a:t>
          </a: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D55A7339-A4C6-4922-BD70-396B86492E3E}" type="parTrans" cxnId="{2AC24B3C-A5E4-4A13-A5D2-9157C367E613}">
      <dgm:prSet/>
      <dgm:spPr/>
      <dgm:t>
        <a:bodyPr/>
        <a:lstStyle/>
        <a:p>
          <a:endParaRPr lang="uk-UA"/>
        </a:p>
      </dgm:t>
    </dgm:pt>
    <dgm:pt modelId="{AF045BF1-28E1-482F-8AD2-3A3A1EA5FC63}" type="sibTrans" cxnId="{2AC24B3C-A5E4-4A13-A5D2-9157C367E613}">
      <dgm:prSet/>
      <dgm:spPr/>
      <dgm:t>
        <a:bodyPr/>
        <a:lstStyle/>
        <a:p>
          <a:endParaRPr lang="uk-UA"/>
        </a:p>
      </dgm:t>
    </dgm:pt>
    <dgm:pt modelId="{FCD2229B-C255-48A1-814B-AC4A23C05CAB}">
      <dgm:prSet phldrT="[Текст]" custT="1"/>
      <dgm:spPr/>
      <dgm:t>
        <a:bodyPr/>
        <a:lstStyle/>
        <a:p>
          <a:r>
            <a:rPr lang="uk-UA" sz="2000" b="1" dirty="0" err="1" smtClean="0">
              <a:latin typeface="Arial" pitchFamily="34" charset="0"/>
              <a:cs typeface="Arial" pitchFamily="34" charset="0"/>
            </a:rPr>
            <a:t>Гетерополімери</a:t>
          </a:r>
          <a:r>
            <a:rPr lang="uk-UA" sz="2000" b="1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000" b="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2000" b="0" dirty="0" err="1" smtClean="0">
              <a:latin typeface="Arial" pitchFamily="34" charset="0"/>
              <a:cs typeface="Arial" pitchFamily="34" charset="0"/>
            </a:rPr>
            <a:t>поліетилен-терефталат</a:t>
          </a:r>
          <a:r>
            <a:rPr lang="uk-UA" sz="2000" b="0" dirty="0" smtClean="0">
              <a:latin typeface="Arial" pitchFamily="34" charset="0"/>
              <a:cs typeface="Arial" pitchFamily="34" charset="0"/>
            </a:rPr>
            <a:t>)</a:t>
          </a:r>
          <a:endParaRPr lang="uk-UA" sz="2000" b="0" dirty="0">
            <a:latin typeface="Arial" pitchFamily="34" charset="0"/>
            <a:cs typeface="Arial" pitchFamily="34" charset="0"/>
          </a:endParaRPr>
        </a:p>
      </dgm:t>
    </dgm:pt>
    <dgm:pt modelId="{EB69FC1B-06EE-48FD-ACD8-64FA2E8534D5}" type="parTrans" cxnId="{FBDD3796-EA44-4D7D-870D-7A56DED40A27}">
      <dgm:prSet/>
      <dgm:spPr/>
      <dgm:t>
        <a:bodyPr/>
        <a:lstStyle/>
        <a:p>
          <a:endParaRPr lang="uk-UA"/>
        </a:p>
      </dgm:t>
    </dgm:pt>
    <dgm:pt modelId="{9121AF87-3060-47FA-9391-0967FB275C35}" type="sibTrans" cxnId="{FBDD3796-EA44-4D7D-870D-7A56DED40A27}">
      <dgm:prSet/>
      <dgm:spPr/>
      <dgm:t>
        <a:bodyPr/>
        <a:lstStyle/>
        <a:p>
          <a:endParaRPr lang="uk-UA"/>
        </a:p>
      </dgm:t>
    </dgm:pt>
    <dgm:pt modelId="{94C446AC-3CFB-41EC-82BF-F818AF083E7A}">
      <dgm:prSet phldrT="[Текст]" custT="1"/>
      <dgm:spPr/>
      <dgm:t>
        <a:bodyPr/>
        <a:lstStyle/>
        <a:p>
          <a:r>
            <a:rPr lang="uk-UA" sz="1800" b="1" dirty="0" smtClean="0">
              <a:latin typeface="Arial" pitchFamily="34" charset="0"/>
              <a:cs typeface="Arial" pitchFamily="34" charset="0"/>
            </a:rPr>
            <a:t>статичні: </a:t>
          </a:r>
        </a:p>
        <a:p>
          <a:r>
            <a:rPr lang="uk-UA" sz="1600" b="1" dirty="0" smtClean="0">
              <a:latin typeface="Arial" pitchFamily="34" charset="0"/>
              <a:cs typeface="Arial" pitchFamily="34" charset="0"/>
            </a:rPr>
            <a:t>-А-А-А-В-В-А-В-В-В-</a:t>
          </a:r>
          <a:endParaRPr lang="uk-UA" sz="1600" b="1" dirty="0">
            <a:latin typeface="Arial" pitchFamily="34" charset="0"/>
            <a:cs typeface="Arial" pitchFamily="34" charset="0"/>
          </a:endParaRPr>
        </a:p>
      </dgm:t>
    </dgm:pt>
    <dgm:pt modelId="{1B232787-EA66-4610-AB75-5A0DC138A501}" type="parTrans" cxnId="{59D09E97-C267-4C3B-9C8A-7AC7D26DCA71}">
      <dgm:prSet/>
      <dgm:spPr/>
      <dgm:t>
        <a:bodyPr/>
        <a:lstStyle/>
        <a:p>
          <a:endParaRPr lang="uk-UA"/>
        </a:p>
      </dgm:t>
    </dgm:pt>
    <dgm:pt modelId="{809C3709-CD4A-4479-9ECF-734E486EF657}" type="sibTrans" cxnId="{59D09E97-C267-4C3B-9C8A-7AC7D26DCA71}">
      <dgm:prSet/>
      <dgm:spPr/>
      <dgm:t>
        <a:bodyPr/>
        <a:lstStyle/>
        <a:p>
          <a:endParaRPr lang="uk-UA"/>
        </a:p>
      </dgm:t>
    </dgm:pt>
    <dgm:pt modelId="{93E58CEB-93D5-472A-8448-7561FE74CB3A}">
      <dgm:prSet phldrT="[Текст]" custT="1"/>
      <dgm:spPr/>
      <dgm:t>
        <a:bodyPr/>
        <a:lstStyle/>
        <a:p>
          <a:r>
            <a:rPr lang="uk-UA" sz="2000" b="1" dirty="0" err="1" smtClean="0">
              <a:latin typeface="Arial" pitchFamily="34" charset="0"/>
              <a:cs typeface="Arial" pitchFamily="34" charset="0"/>
            </a:rPr>
            <a:t>Гомополімери</a:t>
          </a:r>
          <a:r>
            <a:rPr lang="uk-UA" sz="2000" b="1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000" dirty="0" smtClean="0">
              <a:latin typeface="Arial" pitchFamily="34" charset="0"/>
              <a:cs typeface="Arial" pitchFamily="34" charset="0"/>
            </a:rPr>
            <a:t>(поліетилен)</a:t>
          </a:r>
          <a:endParaRPr lang="uk-UA" sz="2000" dirty="0">
            <a:latin typeface="Arial" pitchFamily="34" charset="0"/>
            <a:cs typeface="Arial" pitchFamily="34" charset="0"/>
          </a:endParaRPr>
        </a:p>
      </dgm:t>
    </dgm:pt>
    <dgm:pt modelId="{0CA0AF28-9AE5-4D4A-B1E1-9C7DD1373132}" type="sibTrans" cxnId="{CE21FDC1-8446-4BA1-A038-CE807FB9F3D9}">
      <dgm:prSet/>
      <dgm:spPr/>
      <dgm:t>
        <a:bodyPr/>
        <a:lstStyle/>
        <a:p>
          <a:endParaRPr lang="uk-UA"/>
        </a:p>
      </dgm:t>
    </dgm:pt>
    <dgm:pt modelId="{DC93C269-8C8B-4934-A4D5-445D8C44E79B}" type="parTrans" cxnId="{CE21FDC1-8446-4BA1-A038-CE807FB9F3D9}">
      <dgm:prSet/>
      <dgm:spPr/>
      <dgm:t>
        <a:bodyPr/>
        <a:lstStyle/>
        <a:p>
          <a:endParaRPr lang="uk-UA"/>
        </a:p>
      </dgm:t>
    </dgm:pt>
    <dgm:pt modelId="{BA7068D6-B54B-42A2-B60B-2E132943F898}">
      <dgm:prSet phldrT="[Текст]" custT="1"/>
      <dgm:spPr/>
      <dgm:t>
        <a:bodyPr/>
        <a:lstStyle/>
        <a:p>
          <a:r>
            <a:rPr lang="uk-UA" sz="1800" b="1" dirty="0" smtClean="0">
              <a:latin typeface="Arial" pitchFamily="34" charset="0"/>
              <a:cs typeface="Arial" pitchFamily="34" charset="0"/>
            </a:rPr>
            <a:t>привиті</a:t>
          </a:r>
          <a:r>
            <a:rPr lang="uk-UA" sz="1600" b="1" dirty="0" smtClean="0">
              <a:latin typeface="Arial" pitchFamily="34" charset="0"/>
              <a:cs typeface="Arial" pitchFamily="34" charset="0"/>
            </a:rPr>
            <a:t>:</a:t>
          </a:r>
        </a:p>
        <a:p>
          <a:endParaRPr lang="uk-UA" sz="1400" dirty="0" smtClean="0">
            <a:latin typeface="Times New Roman" pitchFamily="18" charset="0"/>
            <a:cs typeface="Times New Roman" pitchFamily="18" charset="0"/>
          </a:endParaRPr>
        </a:p>
        <a:p>
          <a:endParaRPr lang="uk-UA" sz="1400" dirty="0">
            <a:latin typeface="Times New Roman" pitchFamily="18" charset="0"/>
            <a:cs typeface="Times New Roman" pitchFamily="18" charset="0"/>
          </a:endParaRPr>
        </a:p>
      </dgm:t>
    </dgm:pt>
    <dgm:pt modelId="{D8D7BA87-A3E2-426E-A732-6DD5590CBE3A}" type="sibTrans" cxnId="{4F8A3D55-E820-4F4C-B65F-32E18510E8ED}">
      <dgm:prSet/>
      <dgm:spPr/>
      <dgm:t>
        <a:bodyPr/>
        <a:lstStyle/>
        <a:p>
          <a:endParaRPr lang="uk-UA"/>
        </a:p>
      </dgm:t>
    </dgm:pt>
    <dgm:pt modelId="{05DEB13B-055B-4095-B09A-1D6CEB893B0B}" type="parTrans" cxnId="{4F8A3D55-E820-4F4C-B65F-32E18510E8ED}">
      <dgm:prSet/>
      <dgm:spPr/>
      <dgm:t>
        <a:bodyPr/>
        <a:lstStyle/>
        <a:p>
          <a:endParaRPr lang="uk-UA"/>
        </a:p>
      </dgm:t>
    </dgm:pt>
    <dgm:pt modelId="{CCED10AE-F306-42D2-99C8-53CD4C714822}">
      <dgm:prSet phldrT="[Текст]" custT="1"/>
      <dgm:spPr/>
      <dgm:t>
        <a:bodyPr/>
        <a:lstStyle/>
        <a:p>
          <a:r>
            <a:rPr lang="uk-UA" sz="1800" b="1" dirty="0" smtClean="0">
              <a:latin typeface="Arial" pitchFamily="34" charset="0"/>
              <a:cs typeface="Arial" pitchFamily="34" charset="0"/>
            </a:rPr>
            <a:t>блочні: </a:t>
          </a:r>
        </a:p>
        <a:p>
          <a:r>
            <a:rPr lang="uk-UA" sz="1600" b="1" dirty="0" smtClean="0">
              <a:latin typeface="Arial" pitchFamily="34" charset="0"/>
              <a:cs typeface="Arial" pitchFamily="34" charset="0"/>
            </a:rPr>
            <a:t>-(А)</a:t>
          </a:r>
          <a:r>
            <a:rPr lang="uk-UA" sz="1600" b="1" i="1" baseline="-25000" dirty="0" smtClean="0">
              <a:latin typeface="Arial" pitchFamily="34" charset="0"/>
              <a:cs typeface="Arial" pitchFamily="34" charset="0"/>
            </a:rPr>
            <a:t>п</a:t>
          </a:r>
          <a:r>
            <a:rPr lang="uk-UA" sz="1600" b="1" dirty="0" smtClean="0">
              <a:latin typeface="Arial" pitchFamily="34" charset="0"/>
              <a:cs typeface="Arial" pitchFamily="34" charset="0"/>
            </a:rPr>
            <a:t>-(В)­</a:t>
          </a:r>
          <a:r>
            <a:rPr lang="uk-UA" sz="1600" b="1" i="1" baseline="-25000" dirty="0" smtClean="0">
              <a:latin typeface="Arial" pitchFamily="34" charset="0"/>
              <a:cs typeface="Arial" pitchFamily="34" charset="0"/>
            </a:rPr>
            <a:t>m</a:t>
          </a:r>
          <a:r>
            <a:rPr lang="uk-UA" sz="1600" b="1" dirty="0" smtClean="0">
              <a:latin typeface="Arial" pitchFamily="34" charset="0"/>
              <a:cs typeface="Arial" pitchFamily="34" charset="0"/>
            </a:rPr>
            <a:t>-(А)</a:t>
          </a:r>
          <a:r>
            <a:rPr lang="uk-UA" sz="1600" b="1" i="1" baseline="-25000" dirty="0" smtClean="0">
              <a:latin typeface="Arial" pitchFamily="34" charset="0"/>
              <a:cs typeface="Arial" pitchFamily="34" charset="0"/>
            </a:rPr>
            <a:t>п</a:t>
          </a:r>
          <a:r>
            <a:rPr lang="uk-UA" sz="1600" b="1" dirty="0" smtClean="0">
              <a:latin typeface="Arial" pitchFamily="34" charset="0"/>
              <a:cs typeface="Arial" pitchFamily="34" charset="0"/>
            </a:rPr>
            <a:t>-</a:t>
          </a:r>
        </a:p>
      </dgm:t>
    </dgm:pt>
    <dgm:pt modelId="{227A76CF-D7A3-4D35-8A97-73DF71F30212}" type="sibTrans" cxnId="{731B7358-3FFF-4F64-A061-71C79D589F27}">
      <dgm:prSet/>
      <dgm:spPr/>
      <dgm:t>
        <a:bodyPr/>
        <a:lstStyle/>
        <a:p>
          <a:endParaRPr lang="uk-UA"/>
        </a:p>
      </dgm:t>
    </dgm:pt>
    <dgm:pt modelId="{396B89D5-A1CD-45A6-B5C2-B156F1E9C1DE}" type="parTrans" cxnId="{731B7358-3FFF-4F64-A061-71C79D589F27}">
      <dgm:prSet/>
      <dgm:spPr/>
      <dgm:t>
        <a:bodyPr/>
        <a:lstStyle/>
        <a:p>
          <a:endParaRPr lang="uk-UA"/>
        </a:p>
      </dgm:t>
    </dgm:pt>
    <dgm:pt modelId="{C896382B-7083-4AAD-A568-78ED531ED8B3}">
      <dgm:prSet phldrT="[Текст]" custT="1"/>
      <dgm:spPr/>
      <dgm:t>
        <a:bodyPr/>
        <a:lstStyle/>
        <a:p>
          <a:r>
            <a:rPr lang="uk-UA" sz="1800" b="1" dirty="0" smtClean="0">
              <a:latin typeface="Arial" pitchFamily="34" charset="0"/>
              <a:cs typeface="Arial" pitchFamily="34" charset="0"/>
            </a:rPr>
            <a:t>альтернативні:</a:t>
          </a:r>
        </a:p>
        <a:p>
          <a:r>
            <a:rPr lang="uk-UA" sz="1400" b="1" dirty="0" smtClean="0">
              <a:latin typeface="Arial" pitchFamily="34" charset="0"/>
              <a:cs typeface="Arial" pitchFamily="34" charset="0"/>
            </a:rPr>
            <a:t> -А-В-А-В-А-В-А-</a:t>
          </a:r>
        </a:p>
      </dgm:t>
    </dgm:pt>
    <dgm:pt modelId="{7F000783-9EFE-4F54-B5FB-F264F2ED200A}" type="sibTrans" cxnId="{23D2D8E9-BF33-43E7-A280-3708992E02E7}">
      <dgm:prSet/>
      <dgm:spPr/>
      <dgm:t>
        <a:bodyPr/>
        <a:lstStyle/>
        <a:p>
          <a:endParaRPr lang="uk-UA"/>
        </a:p>
      </dgm:t>
    </dgm:pt>
    <dgm:pt modelId="{DD3D2D23-9955-4F88-B5DF-36DC53BE5A95}" type="parTrans" cxnId="{23D2D8E9-BF33-43E7-A280-3708992E02E7}">
      <dgm:prSet/>
      <dgm:spPr/>
      <dgm:t>
        <a:bodyPr/>
        <a:lstStyle/>
        <a:p>
          <a:endParaRPr lang="uk-UA"/>
        </a:p>
      </dgm:t>
    </dgm:pt>
    <dgm:pt modelId="{702F9CC9-2C02-4610-8ED7-87AE1D447191}" type="pres">
      <dgm:prSet presAssocID="{CF1C79BC-34FB-41E9-AFA8-BE46507FE77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AB70ED2C-845A-4580-8589-43A8C0248A88}" type="pres">
      <dgm:prSet presAssocID="{38F7C400-0584-4C3F-BAE5-CB19B4D2C90D}" presName="hierRoot1" presStyleCnt="0"/>
      <dgm:spPr/>
    </dgm:pt>
    <dgm:pt modelId="{91A8AD97-5189-4530-BD36-9AB828880C2B}" type="pres">
      <dgm:prSet presAssocID="{38F7C400-0584-4C3F-BAE5-CB19B4D2C90D}" presName="composite" presStyleCnt="0"/>
      <dgm:spPr/>
    </dgm:pt>
    <dgm:pt modelId="{7D5A03F6-BFEC-48FE-B7E5-8DD4B3611C93}" type="pres">
      <dgm:prSet presAssocID="{38F7C400-0584-4C3F-BAE5-CB19B4D2C90D}" presName="background" presStyleLbl="node0" presStyleIdx="0" presStyleCnt="1"/>
      <dgm:spPr/>
    </dgm:pt>
    <dgm:pt modelId="{15B0B199-8E2A-40C2-95B7-44480BC522B8}" type="pres">
      <dgm:prSet presAssocID="{38F7C400-0584-4C3F-BAE5-CB19B4D2C90D}" presName="text" presStyleLbl="fgAcc0" presStyleIdx="0" presStyleCnt="1" custScaleX="181719" custScaleY="151004" custLinFactNeighborX="-95285" custLinFactNeighborY="-780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2B4A992-B2BC-415A-BF8D-48BB47AE6024}" type="pres">
      <dgm:prSet presAssocID="{38F7C400-0584-4C3F-BAE5-CB19B4D2C90D}" presName="hierChild2" presStyleCnt="0"/>
      <dgm:spPr/>
    </dgm:pt>
    <dgm:pt modelId="{14DAECC2-AD9F-48FA-B365-E2C8C30A757F}" type="pres">
      <dgm:prSet presAssocID="{EB69FC1B-06EE-48FD-ACD8-64FA2E8534D5}" presName="Name10" presStyleLbl="parChTrans1D2" presStyleIdx="0" presStyleCnt="2"/>
      <dgm:spPr/>
      <dgm:t>
        <a:bodyPr/>
        <a:lstStyle/>
        <a:p>
          <a:endParaRPr lang="uk-UA"/>
        </a:p>
      </dgm:t>
    </dgm:pt>
    <dgm:pt modelId="{F6846AF3-386B-4354-8910-727CEABA5DDD}" type="pres">
      <dgm:prSet presAssocID="{FCD2229B-C255-48A1-814B-AC4A23C05CAB}" presName="hierRoot2" presStyleCnt="0"/>
      <dgm:spPr/>
    </dgm:pt>
    <dgm:pt modelId="{AC62A44A-2B44-49CB-828E-7CF5E6A8D9F5}" type="pres">
      <dgm:prSet presAssocID="{FCD2229B-C255-48A1-814B-AC4A23C05CAB}" presName="composite2" presStyleCnt="0"/>
      <dgm:spPr/>
    </dgm:pt>
    <dgm:pt modelId="{2D81195D-B1A4-44ED-80CC-743DD09B9D8E}" type="pres">
      <dgm:prSet presAssocID="{FCD2229B-C255-48A1-814B-AC4A23C05CAB}" presName="background2" presStyleLbl="node2" presStyleIdx="0" presStyleCnt="2"/>
      <dgm:spPr/>
    </dgm:pt>
    <dgm:pt modelId="{69870221-5179-404B-A46E-F32737316E6F}" type="pres">
      <dgm:prSet presAssocID="{FCD2229B-C255-48A1-814B-AC4A23C05CAB}" presName="text2" presStyleLbl="fgAcc2" presStyleIdx="0" presStyleCnt="2" custScaleX="224107" custScaleY="163480" custLinFactX="-100000" custLinFactNeighborX="-101171" custLinFactNeighborY="-8013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4DA9379-4371-455C-8C4A-560A916BD6EE}" type="pres">
      <dgm:prSet presAssocID="{FCD2229B-C255-48A1-814B-AC4A23C05CAB}" presName="hierChild3" presStyleCnt="0"/>
      <dgm:spPr/>
    </dgm:pt>
    <dgm:pt modelId="{E6769130-A173-4537-94EE-40CA921FD0C3}" type="pres">
      <dgm:prSet presAssocID="{1B232787-EA66-4610-AB75-5A0DC138A501}" presName="Name17" presStyleLbl="parChTrans1D3" presStyleIdx="0" presStyleCnt="4"/>
      <dgm:spPr/>
      <dgm:t>
        <a:bodyPr/>
        <a:lstStyle/>
        <a:p>
          <a:endParaRPr lang="uk-UA"/>
        </a:p>
      </dgm:t>
    </dgm:pt>
    <dgm:pt modelId="{9E815432-9A61-48AA-BE53-FAC0C8574E22}" type="pres">
      <dgm:prSet presAssocID="{94C446AC-3CFB-41EC-82BF-F818AF083E7A}" presName="hierRoot3" presStyleCnt="0"/>
      <dgm:spPr/>
    </dgm:pt>
    <dgm:pt modelId="{8F9000D4-7C6B-4927-B1E5-922E0C7AB4EC}" type="pres">
      <dgm:prSet presAssocID="{94C446AC-3CFB-41EC-82BF-F818AF083E7A}" presName="composite3" presStyleCnt="0"/>
      <dgm:spPr/>
    </dgm:pt>
    <dgm:pt modelId="{EA1832F9-8B11-479B-87E6-6A53EA86ECAD}" type="pres">
      <dgm:prSet presAssocID="{94C446AC-3CFB-41EC-82BF-F818AF083E7A}" presName="background3" presStyleLbl="node3" presStyleIdx="0" presStyleCnt="4"/>
      <dgm:spPr/>
    </dgm:pt>
    <dgm:pt modelId="{E321CA8C-9303-4CBD-AAA3-442D4DC80012}" type="pres">
      <dgm:prSet presAssocID="{94C446AC-3CFB-41EC-82BF-F818AF083E7A}" presName="text3" presStyleLbl="fgAcc3" presStyleIdx="0" presStyleCnt="4" custScaleX="181659" custScaleY="145141" custLinFactNeighborX="-593" custLinFactNeighborY="-5954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62B1844-F1B1-4F34-9F18-AF59EF3A5E6D}" type="pres">
      <dgm:prSet presAssocID="{94C446AC-3CFB-41EC-82BF-F818AF083E7A}" presName="hierChild4" presStyleCnt="0"/>
      <dgm:spPr/>
    </dgm:pt>
    <dgm:pt modelId="{67B8536D-AA0B-4ED6-9071-E84278DD8EAA}" type="pres">
      <dgm:prSet presAssocID="{DD3D2D23-9955-4F88-B5DF-36DC53BE5A95}" presName="Name17" presStyleLbl="parChTrans1D3" presStyleIdx="1" presStyleCnt="4"/>
      <dgm:spPr/>
      <dgm:t>
        <a:bodyPr/>
        <a:lstStyle/>
        <a:p>
          <a:endParaRPr lang="uk-UA"/>
        </a:p>
      </dgm:t>
    </dgm:pt>
    <dgm:pt modelId="{555B16D2-4F33-4987-A4E9-F8E3C842FE2D}" type="pres">
      <dgm:prSet presAssocID="{C896382B-7083-4AAD-A568-78ED531ED8B3}" presName="hierRoot3" presStyleCnt="0"/>
      <dgm:spPr/>
    </dgm:pt>
    <dgm:pt modelId="{C748A572-7599-470C-95C4-A6FFED7AEA56}" type="pres">
      <dgm:prSet presAssocID="{C896382B-7083-4AAD-A568-78ED531ED8B3}" presName="composite3" presStyleCnt="0"/>
      <dgm:spPr/>
    </dgm:pt>
    <dgm:pt modelId="{C3D78EE0-2372-4289-B971-B01A45F125CC}" type="pres">
      <dgm:prSet presAssocID="{C896382B-7083-4AAD-A568-78ED531ED8B3}" presName="background3" presStyleLbl="node3" presStyleIdx="1" presStyleCnt="4"/>
      <dgm:spPr/>
    </dgm:pt>
    <dgm:pt modelId="{68182DE6-7E2A-4CEE-8385-E5D5C6192074}" type="pres">
      <dgm:prSet presAssocID="{C896382B-7083-4AAD-A568-78ED531ED8B3}" presName="text3" presStyleLbl="fgAcc3" presStyleIdx="1" presStyleCnt="4" custScaleX="166241" custScaleY="144196" custLinFactNeighborX="5536" custLinFactNeighborY="-5675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F2D0880-7845-4C14-9DB2-1261334D6E75}" type="pres">
      <dgm:prSet presAssocID="{C896382B-7083-4AAD-A568-78ED531ED8B3}" presName="hierChild4" presStyleCnt="0"/>
      <dgm:spPr/>
    </dgm:pt>
    <dgm:pt modelId="{3CD38FF7-0C2A-459F-8524-759F02D56D03}" type="pres">
      <dgm:prSet presAssocID="{396B89D5-A1CD-45A6-B5C2-B156F1E9C1DE}" presName="Name17" presStyleLbl="parChTrans1D3" presStyleIdx="2" presStyleCnt="4"/>
      <dgm:spPr/>
      <dgm:t>
        <a:bodyPr/>
        <a:lstStyle/>
        <a:p>
          <a:endParaRPr lang="uk-UA"/>
        </a:p>
      </dgm:t>
    </dgm:pt>
    <dgm:pt modelId="{FBE24179-82A4-49C2-83DF-A5EDDABEB1E2}" type="pres">
      <dgm:prSet presAssocID="{CCED10AE-F306-42D2-99C8-53CD4C714822}" presName="hierRoot3" presStyleCnt="0"/>
      <dgm:spPr/>
    </dgm:pt>
    <dgm:pt modelId="{962B0956-0649-419B-9D41-1EB2A0115572}" type="pres">
      <dgm:prSet presAssocID="{CCED10AE-F306-42D2-99C8-53CD4C714822}" presName="composite3" presStyleCnt="0"/>
      <dgm:spPr/>
    </dgm:pt>
    <dgm:pt modelId="{C089852A-16A0-42AF-B935-2F28ACCD9BE2}" type="pres">
      <dgm:prSet presAssocID="{CCED10AE-F306-42D2-99C8-53CD4C714822}" presName="background3" presStyleLbl="node3" presStyleIdx="2" presStyleCnt="4"/>
      <dgm:spPr/>
    </dgm:pt>
    <dgm:pt modelId="{93A0AB66-DFF6-4DCC-9961-BA7E20CC8DB5}" type="pres">
      <dgm:prSet presAssocID="{CCED10AE-F306-42D2-99C8-53CD4C714822}" presName="text3" presStyleLbl="fgAcc3" presStyleIdx="2" presStyleCnt="4" custScaleX="136829" custScaleY="138763" custLinFactNeighborX="1398" custLinFactNeighborY="-5675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5AADB9D-FC9A-435F-95E9-CB1A42A06FCC}" type="pres">
      <dgm:prSet presAssocID="{CCED10AE-F306-42D2-99C8-53CD4C714822}" presName="hierChild4" presStyleCnt="0"/>
      <dgm:spPr/>
    </dgm:pt>
    <dgm:pt modelId="{2A50BEF3-0348-4980-8802-9BA141AFD404}" type="pres">
      <dgm:prSet presAssocID="{05DEB13B-055B-4095-B09A-1D6CEB893B0B}" presName="Name17" presStyleLbl="parChTrans1D3" presStyleIdx="3" presStyleCnt="4"/>
      <dgm:spPr/>
      <dgm:t>
        <a:bodyPr/>
        <a:lstStyle/>
        <a:p>
          <a:endParaRPr lang="uk-UA"/>
        </a:p>
      </dgm:t>
    </dgm:pt>
    <dgm:pt modelId="{72F55FF2-F152-46ED-BD05-0B56F2E37CC2}" type="pres">
      <dgm:prSet presAssocID="{BA7068D6-B54B-42A2-B60B-2E132943F898}" presName="hierRoot3" presStyleCnt="0"/>
      <dgm:spPr/>
    </dgm:pt>
    <dgm:pt modelId="{EFB077F2-34B2-4B86-BB1F-92ACA2282B78}" type="pres">
      <dgm:prSet presAssocID="{BA7068D6-B54B-42A2-B60B-2E132943F898}" presName="composite3" presStyleCnt="0"/>
      <dgm:spPr/>
    </dgm:pt>
    <dgm:pt modelId="{1DEBD3DC-F0A3-4D6A-8BA9-F78D97856223}" type="pres">
      <dgm:prSet presAssocID="{BA7068D6-B54B-42A2-B60B-2E132943F898}" presName="background3" presStyleLbl="node3" presStyleIdx="3" presStyleCnt="4"/>
      <dgm:spPr/>
    </dgm:pt>
    <dgm:pt modelId="{57D83A8E-BA2F-4E52-B036-13FB2E99BC9F}" type="pres">
      <dgm:prSet presAssocID="{BA7068D6-B54B-42A2-B60B-2E132943F898}" presName="text3" presStyleLbl="fgAcc3" presStyleIdx="3" presStyleCnt="4" custScaleX="137334" custScaleY="142407" custLinFactNeighborX="7662" custLinFactNeighborY="-6134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7DDA96A-2D3F-4AA0-8656-06D3A96835DC}" type="pres">
      <dgm:prSet presAssocID="{BA7068D6-B54B-42A2-B60B-2E132943F898}" presName="hierChild4" presStyleCnt="0"/>
      <dgm:spPr/>
    </dgm:pt>
    <dgm:pt modelId="{D69890B4-539E-4BA4-906C-128EE293E0E2}" type="pres">
      <dgm:prSet presAssocID="{DC93C269-8C8B-4934-A4D5-445D8C44E79B}" presName="Name10" presStyleLbl="parChTrans1D2" presStyleIdx="1" presStyleCnt="2"/>
      <dgm:spPr/>
      <dgm:t>
        <a:bodyPr/>
        <a:lstStyle/>
        <a:p>
          <a:endParaRPr lang="uk-UA"/>
        </a:p>
      </dgm:t>
    </dgm:pt>
    <dgm:pt modelId="{8E29289A-3327-422D-AB0B-02D8CBFC8A19}" type="pres">
      <dgm:prSet presAssocID="{93E58CEB-93D5-472A-8448-7561FE74CB3A}" presName="hierRoot2" presStyleCnt="0"/>
      <dgm:spPr/>
    </dgm:pt>
    <dgm:pt modelId="{BDA52AEE-2AE7-458A-B95B-2A206CAF4C8C}" type="pres">
      <dgm:prSet presAssocID="{93E58CEB-93D5-472A-8448-7561FE74CB3A}" presName="composite2" presStyleCnt="0"/>
      <dgm:spPr/>
    </dgm:pt>
    <dgm:pt modelId="{252D8017-D417-41B9-82AA-1FEA26DA1478}" type="pres">
      <dgm:prSet presAssocID="{93E58CEB-93D5-472A-8448-7561FE74CB3A}" presName="background2" presStyleLbl="node2" presStyleIdx="1" presStyleCnt="2"/>
      <dgm:spPr/>
    </dgm:pt>
    <dgm:pt modelId="{9C677BBD-920B-4E43-A27E-708DA726775E}" type="pres">
      <dgm:prSet presAssocID="{93E58CEB-93D5-472A-8448-7561FE74CB3A}" presName="text2" presStyleLbl="fgAcc2" presStyleIdx="1" presStyleCnt="2" custScaleX="220990" custScaleY="149065" custLinFactX="18" custLinFactNeighborX="100000" custLinFactNeighborY="-6927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8ED1AE7-5EF0-4F98-A693-2C4D174D332B}" type="pres">
      <dgm:prSet presAssocID="{93E58CEB-93D5-472A-8448-7561FE74CB3A}" presName="hierChild3" presStyleCnt="0"/>
      <dgm:spPr/>
    </dgm:pt>
  </dgm:ptLst>
  <dgm:cxnLst>
    <dgm:cxn modelId="{59D09E97-C267-4C3B-9C8A-7AC7D26DCA71}" srcId="{FCD2229B-C255-48A1-814B-AC4A23C05CAB}" destId="{94C446AC-3CFB-41EC-82BF-F818AF083E7A}" srcOrd="0" destOrd="0" parTransId="{1B232787-EA66-4610-AB75-5A0DC138A501}" sibTransId="{809C3709-CD4A-4479-9ECF-734E486EF657}"/>
    <dgm:cxn modelId="{D263D79D-AF8F-4790-B22A-8DA991DE1939}" type="presOf" srcId="{C896382B-7083-4AAD-A568-78ED531ED8B3}" destId="{68182DE6-7E2A-4CEE-8385-E5D5C6192074}" srcOrd="0" destOrd="0" presId="urn:microsoft.com/office/officeart/2005/8/layout/hierarchy1"/>
    <dgm:cxn modelId="{E9D16FD0-9C81-4EE6-A7BE-9A12452A5C04}" type="presOf" srcId="{38F7C400-0584-4C3F-BAE5-CB19B4D2C90D}" destId="{15B0B199-8E2A-40C2-95B7-44480BC522B8}" srcOrd="0" destOrd="0" presId="urn:microsoft.com/office/officeart/2005/8/layout/hierarchy1"/>
    <dgm:cxn modelId="{88C51487-880D-4490-806B-D1EAF479F19E}" type="presOf" srcId="{CCED10AE-F306-42D2-99C8-53CD4C714822}" destId="{93A0AB66-DFF6-4DCC-9961-BA7E20CC8DB5}" srcOrd="0" destOrd="0" presId="urn:microsoft.com/office/officeart/2005/8/layout/hierarchy1"/>
    <dgm:cxn modelId="{FBDD3796-EA44-4D7D-870D-7A56DED40A27}" srcId="{38F7C400-0584-4C3F-BAE5-CB19B4D2C90D}" destId="{FCD2229B-C255-48A1-814B-AC4A23C05CAB}" srcOrd="0" destOrd="0" parTransId="{EB69FC1B-06EE-48FD-ACD8-64FA2E8534D5}" sibTransId="{9121AF87-3060-47FA-9391-0967FB275C35}"/>
    <dgm:cxn modelId="{26556466-0340-4850-880C-47B902B85AEB}" type="presOf" srcId="{DD3D2D23-9955-4F88-B5DF-36DC53BE5A95}" destId="{67B8536D-AA0B-4ED6-9071-E84278DD8EAA}" srcOrd="0" destOrd="0" presId="urn:microsoft.com/office/officeart/2005/8/layout/hierarchy1"/>
    <dgm:cxn modelId="{6A42E858-7DD5-4507-9BED-9A5C7FEB05D6}" type="presOf" srcId="{05DEB13B-055B-4095-B09A-1D6CEB893B0B}" destId="{2A50BEF3-0348-4980-8802-9BA141AFD404}" srcOrd="0" destOrd="0" presId="urn:microsoft.com/office/officeart/2005/8/layout/hierarchy1"/>
    <dgm:cxn modelId="{4F8A3D55-E820-4F4C-B65F-32E18510E8ED}" srcId="{FCD2229B-C255-48A1-814B-AC4A23C05CAB}" destId="{BA7068D6-B54B-42A2-B60B-2E132943F898}" srcOrd="3" destOrd="0" parTransId="{05DEB13B-055B-4095-B09A-1D6CEB893B0B}" sibTransId="{D8D7BA87-A3E2-426E-A732-6DD5590CBE3A}"/>
    <dgm:cxn modelId="{0B10BBBD-E4B6-442C-A6DC-6C0B55464496}" type="presOf" srcId="{94C446AC-3CFB-41EC-82BF-F818AF083E7A}" destId="{E321CA8C-9303-4CBD-AAA3-442D4DC80012}" srcOrd="0" destOrd="0" presId="urn:microsoft.com/office/officeart/2005/8/layout/hierarchy1"/>
    <dgm:cxn modelId="{6CE10767-4406-4F4F-A9EA-8BB281F0AE39}" type="presOf" srcId="{CF1C79BC-34FB-41E9-AFA8-BE46507FE773}" destId="{702F9CC9-2C02-4610-8ED7-87AE1D447191}" srcOrd="0" destOrd="0" presId="urn:microsoft.com/office/officeart/2005/8/layout/hierarchy1"/>
    <dgm:cxn modelId="{CC4A7CA9-48E1-43CC-83F8-D5A09DC7B0DF}" type="presOf" srcId="{BA7068D6-B54B-42A2-B60B-2E132943F898}" destId="{57D83A8E-BA2F-4E52-B036-13FB2E99BC9F}" srcOrd="0" destOrd="0" presId="urn:microsoft.com/office/officeart/2005/8/layout/hierarchy1"/>
    <dgm:cxn modelId="{2AC24B3C-A5E4-4A13-A5D2-9157C367E613}" srcId="{CF1C79BC-34FB-41E9-AFA8-BE46507FE773}" destId="{38F7C400-0584-4C3F-BAE5-CB19B4D2C90D}" srcOrd="0" destOrd="0" parTransId="{D55A7339-A4C6-4922-BD70-396B86492E3E}" sibTransId="{AF045BF1-28E1-482F-8AD2-3A3A1EA5FC63}"/>
    <dgm:cxn modelId="{23D2D8E9-BF33-43E7-A280-3708992E02E7}" srcId="{FCD2229B-C255-48A1-814B-AC4A23C05CAB}" destId="{C896382B-7083-4AAD-A568-78ED531ED8B3}" srcOrd="1" destOrd="0" parTransId="{DD3D2D23-9955-4F88-B5DF-36DC53BE5A95}" sibTransId="{7F000783-9EFE-4F54-B5FB-F264F2ED200A}"/>
    <dgm:cxn modelId="{0E6A280A-71B9-496B-8112-CDB2539BFF19}" type="presOf" srcId="{DC93C269-8C8B-4934-A4D5-445D8C44E79B}" destId="{D69890B4-539E-4BA4-906C-128EE293E0E2}" srcOrd="0" destOrd="0" presId="urn:microsoft.com/office/officeart/2005/8/layout/hierarchy1"/>
    <dgm:cxn modelId="{731B7358-3FFF-4F64-A061-71C79D589F27}" srcId="{FCD2229B-C255-48A1-814B-AC4A23C05CAB}" destId="{CCED10AE-F306-42D2-99C8-53CD4C714822}" srcOrd="2" destOrd="0" parTransId="{396B89D5-A1CD-45A6-B5C2-B156F1E9C1DE}" sibTransId="{227A76CF-D7A3-4D35-8A97-73DF71F30212}"/>
    <dgm:cxn modelId="{70D04357-C6C9-4573-AC4B-5E6C2EA47CC2}" type="presOf" srcId="{1B232787-EA66-4610-AB75-5A0DC138A501}" destId="{E6769130-A173-4537-94EE-40CA921FD0C3}" srcOrd="0" destOrd="0" presId="urn:microsoft.com/office/officeart/2005/8/layout/hierarchy1"/>
    <dgm:cxn modelId="{D7F207BF-D560-4318-A46F-5E7CD7911D20}" type="presOf" srcId="{FCD2229B-C255-48A1-814B-AC4A23C05CAB}" destId="{69870221-5179-404B-A46E-F32737316E6F}" srcOrd="0" destOrd="0" presId="urn:microsoft.com/office/officeart/2005/8/layout/hierarchy1"/>
    <dgm:cxn modelId="{7F0EF7AC-3F13-4B7A-BBED-EFB5A9D24691}" type="presOf" srcId="{93E58CEB-93D5-472A-8448-7561FE74CB3A}" destId="{9C677BBD-920B-4E43-A27E-708DA726775E}" srcOrd="0" destOrd="0" presId="urn:microsoft.com/office/officeart/2005/8/layout/hierarchy1"/>
    <dgm:cxn modelId="{2CF01436-692C-457F-A7EF-0D2094B021CC}" type="presOf" srcId="{396B89D5-A1CD-45A6-B5C2-B156F1E9C1DE}" destId="{3CD38FF7-0C2A-459F-8524-759F02D56D03}" srcOrd="0" destOrd="0" presId="urn:microsoft.com/office/officeart/2005/8/layout/hierarchy1"/>
    <dgm:cxn modelId="{2789F0D7-38B6-4924-B53A-75EE4E0B28E6}" type="presOf" srcId="{EB69FC1B-06EE-48FD-ACD8-64FA2E8534D5}" destId="{14DAECC2-AD9F-48FA-B365-E2C8C30A757F}" srcOrd="0" destOrd="0" presId="urn:microsoft.com/office/officeart/2005/8/layout/hierarchy1"/>
    <dgm:cxn modelId="{CE21FDC1-8446-4BA1-A038-CE807FB9F3D9}" srcId="{38F7C400-0584-4C3F-BAE5-CB19B4D2C90D}" destId="{93E58CEB-93D5-472A-8448-7561FE74CB3A}" srcOrd="1" destOrd="0" parTransId="{DC93C269-8C8B-4934-A4D5-445D8C44E79B}" sibTransId="{0CA0AF28-9AE5-4D4A-B1E1-9C7DD1373132}"/>
    <dgm:cxn modelId="{0D93ECD6-0B64-46AD-A924-166A894170FA}" type="presParOf" srcId="{702F9CC9-2C02-4610-8ED7-87AE1D447191}" destId="{AB70ED2C-845A-4580-8589-43A8C0248A88}" srcOrd="0" destOrd="0" presId="urn:microsoft.com/office/officeart/2005/8/layout/hierarchy1"/>
    <dgm:cxn modelId="{B697B515-596E-4070-9C60-F50AD60ECEFD}" type="presParOf" srcId="{AB70ED2C-845A-4580-8589-43A8C0248A88}" destId="{91A8AD97-5189-4530-BD36-9AB828880C2B}" srcOrd="0" destOrd="0" presId="urn:microsoft.com/office/officeart/2005/8/layout/hierarchy1"/>
    <dgm:cxn modelId="{69E23C43-1DA2-4281-B000-A361E01F13F7}" type="presParOf" srcId="{91A8AD97-5189-4530-BD36-9AB828880C2B}" destId="{7D5A03F6-BFEC-48FE-B7E5-8DD4B3611C93}" srcOrd="0" destOrd="0" presId="urn:microsoft.com/office/officeart/2005/8/layout/hierarchy1"/>
    <dgm:cxn modelId="{6E6A8181-D774-41B7-B1BF-7872AEF03D34}" type="presParOf" srcId="{91A8AD97-5189-4530-BD36-9AB828880C2B}" destId="{15B0B199-8E2A-40C2-95B7-44480BC522B8}" srcOrd="1" destOrd="0" presId="urn:microsoft.com/office/officeart/2005/8/layout/hierarchy1"/>
    <dgm:cxn modelId="{B7C1383C-F622-48AB-852C-6F21A8B736AF}" type="presParOf" srcId="{AB70ED2C-845A-4580-8589-43A8C0248A88}" destId="{22B4A992-B2BC-415A-BF8D-48BB47AE6024}" srcOrd="1" destOrd="0" presId="urn:microsoft.com/office/officeart/2005/8/layout/hierarchy1"/>
    <dgm:cxn modelId="{15BD32E9-77B2-4D6E-A06B-4B24E6FBD70D}" type="presParOf" srcId="{22B4A992-B2BC-415A-BF8D-48BB47AE6024}" destId="{14DAECC2-AD9F-48FA-B365-E2C8C30A757F}" srcOrd="0" destOrd="0" presId="urn:microsoft.com/office/officeart/2005/8/layout/hierarchy1"/>
    <dgm:cxn modelId="{FB258F32-4384-44AF-A482-770F194DC176}" type="presParOf" srcId="{22B4A992-B2BC-415A-BF8D-48BB47AE6024}" destId="{F6846AF3-386B-4354-8910-727CEABA5DDD}" srcOrd="1" destOrd="0" presId="urn:microsoft.com/office/officeart/2005/8/layout/hierarchy1"/>
    <dgm:cxn modelId="{38D2E108-2243-4B28-8DA1-696C092907C9}" type="presParOf" srcId="{F6846AF3-386B-4354-8910-727CEABA5DDD}" destId="{AC62A44A-2B44-49CB-828E-7CF5E6A8D9F5}" srcOrd="0" destOrd="0" presId="urn:microsoft.com/office/officeart/2005/8/layout/hierarchy1"/>
    <dgm:cxn modelId="{9387A3AE-0E25-4568-8635-837BA86652E5}" type="presParOf" srcId="{AC62A44A-2B44-49CB-828E-7CF5E6A8D9F5}" destId="{2D81195D-B1A4-44ED-80CC-743DD09B9D8E}" srcOrd="0" destOrd="0" presId="urn:microsoft.com/office/officeart/2005/8/layout/hierarchy1"/>
    <dgm:cxn modelId="{0D40AB3B-B392-420B-B399-13E441D96529}" type="presParOf" srcId="{AC62A44A-2B44-49CB-828E-7CF5E6A8D9F5}" destId="{69870221-5179-404B-A46E-F32737316E6F}" srcOrd="1" destOrd="0" presId="urn:microsoft.com/office/officeart/2005/8/layout/hierarchy1"/>
    <dgm:cxn modelId="{F2459086-DCED-424B-B380-9CD79039D22A}" type="presParOf" srcId="{F6846AF3-386B-4354-8910-727CEABA5DDD}" destId="{34DA9379-4371-455C-8C4A-560A916BD6EE}" srcOrd="1" destOrd="0" presId="urn:microsoft.com/office/officeart/2005/8/layout/hierarchy1"/>
    <dgm:cxn modelId="{FDDF3B81-B27C-4E4B-AD65-FD10BC3AD5C7}" type="presParOf" srcId="{34DA9379-4371-455C-8C4A-560A916BD6EE}" destId="{E6769130-A173-4537-94EE-40CA921FD0C3}" srcOrd="0" destOrd="0" presId="urn:microsoft.com/office/officeart/2005/8/layout/hierarchy1"/>
    <dgm:cxn modelId="{3709F094-7452-4A35-BAF8-176E73E5B965}" type="presParOf" srcId="{34DA9379-4371-455C-8C4A-560A916BD6EE}" destId="{9E815432-9A61-48AA-BE53-FAC0C8574E22}" srcOrd="1" destOrd="0" presId="urn:microsoft.com/office/officeart/2005/8/layout/hierarchy1"/>
    <dgm:cxn modelId="{FCAC37CE-53E9-4636-AA59-9AD08C95DDDC}" type="presParOf" srcId="{9E815432-9A61-48AA-BE53-FAC0C8574E22}" destId="{8F9000D4-7C6B-4927-B1E5-922E0C7AB4EC}" srcOrd="0" destOrd="0" presId="urn:microsoft.com/office/officeart/2005/8/layout/hierarchy1"/>
    <dgm:cxn modelId="{3313C074-7B91-4D3D-9F26-A6A7F4943848}" type="presParOf" srcId="{8F9000D4-7C6B-4927-B1E5-922E0C7AB4EC}" destId="{EA1832F9-8B11-479B-87E6-6A53EA86ECAD}" srcOrd="0" destOrd="0" presId="urn:microsoft.com/office/officeart/2005/8/layout/hierarchy1"/>
    <dgm:cxn modelId="{03C6B39D-7B7F-4715-9AB6-CDCAF5002B09}" type="presParOf" srcId="{8F9000D4-7C6B-4927-B1E5-922E0C7AB4EC}" destId="{E321CA8C-9303-4CBD-AAA3-442D4DC80012}" srcOrd="1" destOrd="0" presId="urn:microsoft.com/office/officeart/2005/8/layout/hierarchy1"/>
    <dgm:cxn modelId="{DE5A392E-D610-4305-BD02-7A7FE275053F}" type="presParOf" srcId="{9E815432-9A61-48AA-BE53-FAC0C8574E22}" destId="{A62B1844-F1B1-4F34-9F18-AF59EF3A5E6D}" srcOrd="1" destOrd="0" presId="urn:microsoft.com/office/officeart/2005/8/layout/hierarchy1"/>
    <dgm:cxn modelId="{A171F696-BE55-442B-8539-3CB464F2E1E5}" type="presParOf" srcId="{34DA9379-4371-455C-8C4A-560A916BD6EE}" destId="{67B8536D-AA0B-4ED6-9071-E84278DD8EAA}" srcOrd="2" destOrd="0" presId="urn:microsoft.com/office/officeart/2005/8/layout/hierarchy1"/>
    <dgm:cxn modelId="{1DC269B3-E760-4915-830D-8A5A5F341BA6}" type="presParOf" srcId="{34DA9379-4371-455C-8C4A-560A916BD6EE}" destId="{555B16D2-4F33-4987-A4E9-F8E3C842FE2D}" srcOrd="3" destOrd="0" presId="urn:microsoft.com/office/officeart/2005/8/layout/hierarchy1"/>
    <dgm:cxn modelId="{D29CEF1B-728C-4FCC-828C-79ADE66A2B13}" type="presParOf" srcId="{555B16D2-4F33-4987-A4E9-F8E3C842FE2D}" destId="{C748A572-7599-470C-95C4-A6FFED7AEA56}" srcOrd="0" destOrd="0" presId="urn:microsoft.com/office/officeart/2005/8/layout/hierarchy1"/>
    <dgm:cxn modelId="{30CA3723-0A9B-40B1-97B3-6D9654FB39FA}" type="presParOf" srcId="{C748A572-7599-470C-95C4-A6FFED7AEA56}" destId="{C3D78EE0-2372-4289-B971-B01A45F125CC}" srcOrd="0" destOrd="0" presId="urn:microsoft.com/office/officeart/2005/8/layout/hierarchy1"/>
    <dgm:cxn modelId="{7C7C4256-6E2A-475C-8C9B-B73A184B851A}" type="presParOf" srcId="{C748A572-7599-470C-95C4-A6FFED7AEA56}" destId="{68182DE6-7E2A-4CEE-8385-E5D5C6192074}" srcOrd="1" destOrd="0" presId="urn:microsoft.com/office/officeart/2005/8/layout/hierarchy1"/>
    <dgm:cxn modelId="{598D2304-C707-48E1-9ED4-755DD1E470DE}" type="presParOf" srcId="{555B16D2-4F33-4987-A4E9-F8E3C842FE2D}" destId="{5F2D0880-7845-4C14-9DB2-1261334D6E75}" srcOrd="1" destOrd="0" presId="urn:microsoft.com/office/officeart/2005/8/layout/hierarchy1"/>
    <dgm:cxn modelId="{65AF7CE4-E4F7-4318-8398-77982BE98662}" type="presParOf" srcId="{34DA9379-4371-455C-8C4A-560A916BD6EE}" destId="{3CD38FF7-0C2A-459F-8524-759F02D56D03}" srcOrd="4" destOrd="0" presId="urn:microsoft.com/office/officeart/2005/8/layout/hierarchy1"/>
    <dgm:cxn modelId="{86A97AC4-2396-440F-880D-B2102DBCD6B0}" type="presParOf" srcId="{34DA9379-4371-455C-8C4A-560A916BD6EE}" destId="{FBE24179-82A4-49C2-83DF-A5EDDABEB1E2}" srcOrd="5" destOrd="0" presId="urn:microsoft.com/office/officeart/2005/8/layout/hierarchy1"/>
    <dgm:cxn modelId="{00FC5701-BAE5-46A6-B636-A9F629B94838}" type="presParOf" srcId="{FBE24179-82A4-49C2-83DF-A5EDDABEB1E2}" destId="{962B0956-0649-419B-9D41-1EB2A0115572}" srcOrd="0" destOrd="0" presId="urn:microsoft.com/office/officeart/2005/8/layout/hierarchy1"/>
    <dgm:cxn modelId="{EC4B3705-7588-49BF-8064-57BFE08F24EA}" type="presParOf" srcId="{962B0956-0649-419B-9D41-1EB2A0115572}" destId="{C089852A-16A0-42AF-B935-2F28ACCD9BE2}" srcOrd="0" destOrd="0" presId="urn:microsoft.com/office/officeart/2005/8/layout/hierarchy1"/>
    <dgm:cxn modelId="{8070024E-8B3F-49D2-9A16-BA76EF1786FB}" type="presParOf" srcId="{962B0956-0649-419B-9D41-1EB2A0115572}" destId="{93A0AB66-DFF6-4DCC-9961-BA7E20CC8DB5}" srcOrd="1" destOrd="0" presId="urn:microsoft.com/office/officeart/2005/8/layout/hierarchy1"/>
    <dgm:cxn modelId="{4F1B6F50-A70E-4CFA-B3B3-5AED523AC6A7}" type="presParOf" srcId="{FBE24179-82A4-49C2-83DF-A5EDDABEB1E2}" destId="{05AADB9D-FC9A-435F-95E9-CB1A42A06FCC}" srcOrd="1" destOrd="0" presId="urn:microsoft.com/office/officeart/2005/8/layout/hierarchy1"/>
    <dgm:cxn modelId="{8D4F419C-93C3-4F79-87BD-A718F6147852}" type="presParOf" srcId="{34DA9379-4371-455C-8C4A-560A916BD6EE}" destId="{2A50BEF3-0348-4980-8802-9BA141AFD404}" srcOrd="6" destOrd="0" presId="urn:microsoft.com/office/officeart/2005/8/layout/hierarchy1"/>
    <dgm:cxn modelId="{EA29F1AC-E123-44F7-A97C-FFB040F4B4E1}" type="presParOf" srcId="{34DA9379-4371-455C-8C4A-560A916BD6EE}" destId="{72F55FF2-F152-46ED-BD05-0B56F2E37CC2}" srcOrd="7" destOrd="0" presId="urn:microsoft.com/office/officeart/2005/8/layout/hierarchy1"/>
    <dgm:cxn modelId="{1BEA92B4-1AFE-464A-93BE-1C84AC5A2005}" type="presParOf" srcId="{72F55FF2-F152-46ED-BD05-0B56F2E37CC2}" destId="{EFB077F2-34B2-4B86-BB1F-92ACA2282B78}" srcOrd="0" destOrd="0" presId="urn:microsoft.com/office/officeart/2005/8/layout/hierarchy1"/>
    <dgm:cxn modelId="{D68550AD-3C2E-4B39-A517-35D2497935F2}" type="presParOf" srcId="{EFB077F2-34B2-4B86-BB1F-92ACA2282B78}" destId="{1DEBD3DC-F0A3-4D6A-8BA9-F78D97856223}" srcOrd="0" destOrd="0" presId="urn:microsoft.com/office/officeart/2005/8/layout/hierarchy1"/>
    <dgm:cxn modelId="{0F28F0B2-5101-4F22-BBA7-860C64515ED6}" type="presParOf" srcId="{EFB077F2-34B2-4B86-BB1F-92ACA2282B78}" destId="{57D83A8E-BA2F-4E52-B036-13FB2E99BC9F}" srcOrd="1" destOrd="0" presId="urn:microsoft.com/office/officeart/2005/8/layout/hierarchy1"/>
    <dgm:cxn modelId="{1D629785-13CD-4144-896A-DE56A460AC95}" type="presParOf" srcId="{72F55FF2-F152-46ED-BD05-0B56F2E37CC2}" destId="{47DDA96A-2D3F-4AA0-8656-06D3A96835DC}" srcOrd="1" destOrd="0" presId="urn:microsoft.com/office/officeart/2005/8/layout/hierarchy1"/>
    <dgm:cxn modelId="{88F8A164-028C-45D9-B169-7CFE1651E8BF}" type="presParOf" srcId="{22B4A992-B2BC-415A-BF8D-48BB47AE6024}" destId="{D69890B4-539E-4BA4-906C-128EE293E0E2}" srcOrd="2" destOrd="0" presId="urn:microsoft.com/office/officeart/2005/8/layout/hierarchy1"/>
    <dgm:cxn modelId="{F59C96B7-5677-43C2-B851-091F8D1B84C9}" type="presParOf" srcId="{22B4A992-B2BC-415A-BF8D-48BB47AE6024}" destId="{8E29289A-3327-422D-AB0B-02D8CBFC8A19}" srcOrd="3" destOrd="0" presId="urn:microsoft.com/office/officeart/2005/8/layout/hierarchy1"/>
    <dgm:cxn modelId="{2EE4F5C1-F408-4E78-8BB6-5456F7A9E719}" type="presParOf" srcId="{8E29289A-3327-422D-AB0B-02D8CBFC8A19}" destId="{BDA52AEE-2AE7-458A-B95B-2A206CAF4C8C}" srcOrd="0" destOrd="0" presId="urn:microsoft.com/office/officeart/2005/8/layout/hierarchy1"/>
    <dgm:cxn modelId="{E08AF008-B15A-4C4A-A153-BE0BE21EEC41}" type="presParOf" srcId="{BDA52AEE-2AE7-458A-B95B-2A206CAF4C8C}" destId="{252D8017-D417-41B9-82AA-1FEA26DA1478}" srcOrd="0" destOrd="0" presId="urn:microsoft.com/office/officeart/2005/8/layout/hierarchy1"/>
    <dgm:cxn modelId="{2AE38289-1894-4A09-A21C-3C9EEAB8C05D}" type="presParOf" srcId="{BDA52AEE-2AE7-458A-B95B-2A206CAF4C8C}" destId="{9C677BBD-920B-4E43-A27E-708DA726775E}" srcOrd="1" destOrd="0" presId="urn:microsoft.com/office/officeart/2005/8/layout/hierarchy1"/>
    <dgm:cxn modelId="{8C84CFE9-04CD-4614-8866-9EA992271497}" type="presParOf" srcId="{8E29289A-3327-422D-AB0B-02D8CBFC8A19}" destId="{18ED1AE7-5EF0-4F98-A693-2C4D174D332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8F203C-EB36-4108-A7B2-4F93AF91EB97}" type="doc">
      <dgm:prSet loTypeId="urn:microsoft.com/office/officeart/2005/8/layout/hierarchy1" loCatId="hierarchy" qsTypeId="urn:microsoft.com/office/officeart/2005/8/quickstyle/simple1#5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FEC80B93-984E-4AD3-B0F2-DEC782CD539A}">
      <dgm:prSet phldrT="[Текст]" custT="1"/>
      <dgm:spPr/>
      <dgm:t>
        <a:bodyPr/>
        <a:lstStyle/>
        <a:p>
          <a:r>
            <a:rPr lang="uk-UA" sz="2800" b="1" dirty="0" smtClean="0">
              <a:latin typeface="Arial" pitchFamily="34" charset="0"/>
              <a:cs typeface="Arial" pitchFamily="34" charset="0"/>
            </a:rPr>
            <a:t>Полімери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604BE2DB-BCB4-4B3E-882D-936A197A8E4A}" type="parTrans" cxnId="{1251EEF3-A141-4C4A-B95A-27772018C430}">
      <dgm:prSet/>
      <dgm:spPr/>
      <dgm:t>
        <a:bodyPr/>
        <a:lstStyle/>
        <a:p>
          <a:endParaRPr lang="uk-UA"/>
        </a:p>
      </dgm:t>
    </dgm:pt>
    <dgm:pt modelId="{DAA34BE0-69C9-4B4B-AD7A-301B2EDB9429}" type="sibTrans" cxnId="{1251EEF3-A141-4C4A-B95A-27772018C430}">
      <dgm:prSet/>
      <dgm:spPr/>
      <dgm:t>
        <a:bodyPr/>
        <a:lstStyle/>
        <a:p>
          <a:endParaRPr lang="uk-UA"/>
        </a:p>
      </dgm:t>
    </dgm:pt>
    <dgm:pt modelId="{E6BBEC2E-0091-46AE-A0B4-F80421F6594A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Органічні</a:t>
          </a: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3E76FD2E-E185-4B41-A56E-E6779811144D}" type="parTrans" cxnId="{41425947-2F7D-49EF-821F-C053EB069F0A}">
      <dgm:prSet/>
      <dgm:spPr/>
      <dgm:t>
        <a:bodyPr/>
        <a:lstStyle/>
        <a:p>
          <a:endParaRPr lang="uk-UA"/>
        </a:p>
      </dgm:t>
    </dgm:pt>
    <dgm:pt modelId="{73810E0E-C3C5-4B2B-8B8A-E28622B0A296}" type="sibTrans" cxnId="{41425947-2F7D-49EF-821F-C053EB069F0A}">
      <dgm:prSet/>
      <dgm:spPr/>
      <dgm:t>
        <a:bodyPr/>
        <a:lstStyle/>
        <a:p>
          <a:endParaRPr lang="uk-UA"/>
        </a:p>
      </dgm:t>
    </dgm:pt>
    <dgm:pt modelId="{361875A0-FCD1-429D-919B-D18AE5210ECC}">
      <dgm:prSet phldrT="[Текст]" custT="1"/>
      <dgm:spPr/>
      <dgm:t>
        <a:bodyPr/>
        <a:lstStyle/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Гомоланцюгові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 (поліетилен)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1411295A-E3DF-4F83-82EB-81F1B68543DA}" type="parTrans" cxnId="{1EF826C1-03A2-4370-8B8B-1ED3DC34B45B}">
      <dgm:prSet/>
      <dgm:spPr/>
      <dgm:t>
        <a:bodyPr/>
        <a:lstStyle/>
        <a:p>
          <a:endParaRPr lang="uk-UA"/>
        </a:p>
      </dgm:t>
    </dgm:pt>
    <dgm:pt modelId="{5D4FD4C6-B5E6-4C11-94D8-7E74EE51ADBC}" type="sibTrans" cxnId="{1EF826C1-03A2-4370-8B8B-1ED3DC34B45B}">
      <dgm:prSet/>
      <dgm:spPr/>
      <dgm:t>
        <a:bodyPr/>
        <a:lstStyle/>
        <a:p>
          <a:endParaRPr lang="uk-UA"/>
        </a:p>
      </dgm:t>
    </dgm:pt>
    <dgm:pt modelId="{F2AD7108-2BC4-457E-AB06-02E7884006A5}">
      <dgm:prSet phldrT="[Текст]" custT="1"/>
      <dgm:spPr/>
      <dgm:t>
        <a:bodyPr/>
        <a:lstStyle/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Гетероланцюгові</a:t>
          </a:r>
          <a:r>
            <a:rPr lang="uk-UA" sz="2400" b="1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(поліефіри, </a:t>
          </a:r>
          <a:r>
            <a:rPr lang="uk-UA" sz="2400" dirty="0" err="1" smtClean="0">
              <a:latin typeface="Arial" pitchFamily="34" charset="0"/>
              <a:cs typeface="Arial" pitchFamily="34" charset="0"/>
            </a:rPr>
            <a:t>полісечовини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A64FB40A-8239-4F29-87F3-D154F448D31D}" type="parTrans" cxnId="{57952F2E-59AA-453C-A3F8-922630A5480B}">
      <dgm:prSet/>
      <dgm:spPr/>
      <dgm:t>
        <a:bodyPr/>
        <a:lstStyle/>
        <a:p>
          <a:endParaRPr lang="uk-UA"/>
        </a:p>
      </dgm:t>
    </dgm:pt>
    <dgm:pt modelId="{A13C45AB-4642-4845-B69A-A869FAED178E}" type="sibTrans" cxnId="{57952F2E-59AA-453C-A3F8-922630A5480B}">
      <dgm:prSet/>
      <dgm:spPr/>
      <dgm:t>
        <a:bodyPr/>
        <a:lstStyle/>
        <a:p>
          <a:endParaRPr lang="uk-UA"/>
        </a:p>
      </dgm:t>
    </dgm:pt>
    <dgm:pt modelId="{64969155-B325-483D-A910-E7798FD42B8A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Неорганічні </a:t>
          </a:r>
          <a:r>
            <a:rPr lang="uk-UA" sz="2400" b="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2400" b="0" dirty="0" err="1" smtClean="0">
              <a:latin typeface="Arial" pitchFamily="34" charset="0"/>
              <a:cs typeface="Arial" pitchFamily="34" charset="0"/>
            </a:rPr>
            <a:t>полісилан</a:t>
          </a:r>
          <a:r>
            <a:rPr lang="uk-UA" sz="2400" b="0" dirty="0" smtClean="0">
              <a:latin typeface="Arial" pitchFamily="34" charset="0"/>
              <a:cs typeface="Arial" pitchFamily="34" charset="0"/>
            </a:rPr>
            <a:t>)</a:t>
          </a:r>
          <a:endParaRPr lang="uk-UA" sz="2400" b="0" dirty="0">
            <a:latin typeface="Arial" pitchFamily="34" charset="0"/>
            <a:cs typeface="Arial" pitchFamily="34" charset="0"/>
          </a:endParaRPr>
        </a:p>
      </dgm:t>
    </dgm:pt>
    <dgm:pt modelId="{38185058-C60E-4162-94E8-3922321F1244}" type="parTrans" cxnId="{57CA46ED-0B82-4629-B162-995738822FB6}">
      <dgm:prSet/>
      <dgm:spPr/>
      <dgm:t>
        <a:bodyPr/>
        <a:lstStyle/>
        <a:p>
          <a:endParaRPr lang="uk-UA"/>
        </a:p>
      </dgm:t>
    </dgm:pt>
    <dgm:pt modelId="{BD2FD5DC-FF1D-454D-AAF1-274635511096}" type="sibTrans" cxnId="{57CA46ED-0B82-4629-B162-995738822FB6}">
      <dgm:prSet/>
      <dgm:spPr/>
      <dgm:t>
        <a:bodyPr/>
        <a:lstStyle/>
        <a:p>
          <a:endParaRPr lang="uk-UA"/>
        </a:p>
      </dgm:t>
    </dgm:pt>
    <dgm:pt modelId="{778BD427-0625-40D3-8578-7E741B4D0A55}">
      <dgm:prSet phldrT="[Текст]" custT="1"/>
      <dgm:spPr/>
      <dgm:t>
        <a:bodyPr/>
        <a:lstStyle/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Елементо</a:t>
          </a:r>
          <a:r>
            <a:rPr lang="en-US" sz="2400" b="1" dirty="0" smtClean="0">
              <a:latin typeface="Arial" pitchFamily="34" charset="0"/>
              <a:cs typeface="Arial" pitchFamily="34" charset="0"/>
            </a:rPr>
            <a:t>-</a:t>
          </a:r>
          <a:r>
            <a:rPr lang="uk-UA" sz="2400" b="1" dirty="0" smtClean="0">
              <a:latin typeface="Arial" pitchFamily="34" charset="0"/>
              <a:cs typeface="Arial" pitchFamily="34" charset="0"/>
            </a:rPr>
            <a:t>органічні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 (</a:t>
          </a:r>
          <a:r>
            <a:rPr lang="uk-UA" sz="2400" dirty="0" err="1" smtClean="0">
              <a:latin typeface="Arial" pitchFamily="34" charset="0"/>
              <a:cs typeface="Arial" pitchFamily="34" charset="0"/>
            </a:rPr>
            <a:t>поліоргано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-</a:t>
          </a:r>
          <a:r>
            <a:rPr lang="uk-UA" sz="2400" dirty="0" err="1" smtClean="0">
              <a:latin typeface="Arial" pitchFamily="34" charset="0"/>
              <a:cs typeface="Arial" pitchFamily="34" charset="0"/>
            </a:rPr>
            <a:t>силани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DF905148-9282-446A-8BB4-2CEF7EF5E94E}" type="parTrans" cxnId="{06062E66-C9E9-4676-BCD0-9FB6DE53AFA7}">
      <dgm:prSet/>
      <dgm:spPr/>
      <dgm:t>
        <a:bodyPr/>
        <a:lstStyle/>
        <a:p>
          <a:endParaRPr lang="uk-UA"/>
        </a:p>
      </dgm:t>
    </dgm:pt>
    <dgm:pt modelId="{DAB65B9C-5345-4736-A445-B150391F909C}" type="sibTrans" cxnId="{06062E66-C9E9-4676-BCD0-9FB6DE53AFA7}">
      <dgm:prSet/>
      <dgm:spPr/>
      <dgm:t>
        <a:bodyPr/>
        <a:lstStyle/>
        <a:p>
          <a:endParaRPr lang="uk-UA"/>
        </a:p>
      </dgm:t>
    </dgm:pt>
    <dgm:pt modelId="{BB74B49A-8B57-422E-B657-483814D28D06}" type="pres">
      <dgm:prSet presAssocID="{008F203C-EB36-4108-A7B2-4F93AF91EB9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CDC22125-2452-4299-963A-A58D27E52BCA}" type="pres">
      <dgm:prSet presAssocID="{FEC80B93-984E-4AD3-B0F2-DEC782CD539A}" presName="hierRoot1" presStyleCnt="0"/>
      <dgm:spPr/>
    </dgm:pt>
    <dgm:pt modelId="{1E43997E-9321-4066-B6D7-C51ABF3AACF0}" type="pres">
      <dgm:prSet presAssocID="{FEC80B93-984E-4AD3-B0F2-DEC782CD539A}" presName="composite" presStyleCnt="0"/>
      <dgm:spPr/>
    </dgm:pt>
    <dgm:pt modelId="{CB735249-0D13-41FF-82A9-FB1AF30D0A8A}" type="pres">
      <dgm:prSet presAssocID="{FEC80B93-984E-4AD3-B0F2-DEC782CD539A}" presName="background" presStyleLbl="node0" presStyleIdx="0" presStyleCnt="1"/>
      <dgm:spPr/>
    </dgm:pt>
    <dgm:pt modelId="{E5BC91B9-39A0-40BD-95AA-7455A16F7E7E}" type="pres">
      <dgm:prSet presAssocID="{FEC80B93-984E-4AD3-B0F2-DEC782CD539A}" presName="text" presStyleLbl="fgAcc0" presStyleIdx="0" presStyleCnt="1" custScaleX="507368" custScaleY="238925" custLinFactNeighborX="4824" custLinFactNeighborY="-7981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EF3B6BA-7C2F-45AA-9A4E-3CF203FEA7D2}" type="pres">
      <dgm:prSet presAssocID="{FEC80B93-984E-4AD3-B0F2-DEC782CD539A}" presName="hierChild2" presStyleCnt="0"/>
      <dgm:spPr/>
    </dgm:pt>
    <dgm:pt modelId="{F639C09D-213A-42F0-88AF-FB744ABFA1BA}" type="pres">
      <dgm:prSet presAssocID="{3E76FD2E-E185-4B41-A56E-E6779811144D}" presName="Name10" presStyleLbl="parChTrans1D2" presStyleIdx="0" presStyleCnt="3"/>
      <dgm:spPr/>
      <dgm:t>
        <a:bodyPr/>
        <a:lstStyle/>
        <a:p>
          <a:endParaRPr lang="uk-UA"/>
        </a:p>
      </dgm:t>
    </dgm:pt>
    <dgm:pt modelId="{6A3FEE5B-C910-4621-9D8A-2EA0FE2B42AD}" type="pres">
      <dgm:prSet presAssocID="{E6BBEC2E-0091-46AE-A0B4-F80421F6594A}" presName="hierRoot2" presStyleCnt="0"/>
      <dgm:spPr/>
    </dgm:pt>
    <dgm:pt modelId="{BF4EE8FC-C6B4-4683-80EA-A9CA9408562A}" type="pres">
      <dgm:prSet presAssocID="{E6BBEC2E-0091-46AE-A0B4-F80421F6594A}" presName="composite2" presStyleCnt="0"/>
      <dgm:spPr/>
    </dgm:pt>
    <dgm:pt modelId="{0A5A8B94-E720-40E6-8BDF-3D8CB11F0851}" type="pres">
      <dgm:prSet presAssocID="{E6BBEC2E-0091-46AE-A0B4-F80421F6594A}" presName="background2" presStyleLbl="node2" presStyleIdx="0" presStyleCnt="3"/>
      <dgm:spPr/>
    </dgm:pt>
    <dgm:pt modelId="{A6A4F293-44CA-4DD0-91E6-B090833FD51B}" type="pres">
      <dgm:prSet presAssocID="{E6BBEC2E-0091-46AE-A0B4-F80421F6594A}" presName="text2" presStyleLbl="fgAcc2" presStyleIdx="0" presStyleCnt="3" custScaleX="455219" custScaleY="357074" custLinFactNeighborX="-92178" custLinFactNeighborY="-4941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72EECF7-2997-41EB-AFC5-550C3E0DEC34}" type="pres">
      <dgm:prSet presAssocID="{E6BBEC2E-0091-46AE-A0B4-F80421F6594A}" presName="hierChild3" presStyleCnt="0"/>
      <dgm:spPr/>
    </dgm:pt>
    <dgm:pt modelId="{FB233FC3-51F6-4B52-BAD6-55E6C93E9F88}" type="pres">
      <dgm:prSet presAssocID="{1411295A-E3DF-4F83-82EB-81F1B68543DA}" presName="Name17" presStyleLbl="parChTrans1D3" presStyleIdx="0" presStyleCnt="2"/>
      <dgm:spPr/>
      <dgm:t>
        <a:bodyPr/>
        <a:lstStyle/>
        <a:p>
          <a:endParaRPr lang="uk-UA"/>
        </a:p>
      </dgm:t>
    </dgm:pt>
    <dgm:pt modelId="{3C1C87A8-38CA-4A95-84B8-61CF1A6CC9A3}" type="pres">
      <dgm:prSet presAssocID="{361875A0-FCD1-429D-919B-D18AE5210ECC}" presName="hierRoot3" presStyleCnt="0"/>
      <dgm:spPr/>
    </dgm:pt>
    <dgm:pt modelId="{1657961D-6B60-41CE-8258-9332A85CFB7A}" type="pres">
      <dgm:prSet presAssocID="{361875A0-FCD1-429D-919B-D18AE5210ECC}" presName="composite3" presStyleCnt="0"/>
      <dgm:spPr/>
    </dgm:pt>
    <dgm:pt modelId="{FDEC8E94-DCC2-45E1-88E4-0FC25E4CBF4E}" type="pres">
      <dgm:prSet presAssocID="{361875A0-FCD1-429D-919B-D18AE5210ECC}" presName="background3" presStyleLbl="node3" presStyleIdx="0" presStyleCnt="2"/>
      <dgm:spPr/>
    </dgm:pt>
    <dgm:pt modelId="{B83A9262-9744-402D-AF1A-EF905B95B50E}" type="pres">
      <dgm:prSet presAssocID="{361875A0-FCD1-429D-919B-D18AE5210ECC}" presName="text3" presStyleLbl="fgAcc3" presStyleIdx="0" presStyleCnt="2" custScaleX="579234" custScaleY="389193" custLinFactNeighborX="-11316" custLinFactNeighborY="-7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4192476-D47E-470C-ADC5-8F25DC8C40F5}" type="pres">
      <dgm:prSet presAssocID="{361875A0-FCD1-429D-919B-D18AE5210ECC}" presName="hierChild4" presStyleCnt="0"/>
      <dgm:spPr/>
    </dgm:pt>
    <dgm:pt modelId="{E420DB2B-BAF8-4F8B-894F-F5BC83BB983D}" type="pres">
      <dgm:prSet presAssocID="{A64FB40A-8239-4F29-87F3-D154F448D31D}" presName="Name17" presStyleLbl="parChTrans1D3" presStyleIdx="1" presStyleCnt="2"/>
      <dgm:spPr/>
      <dgm:t>
        <a:bodyPr/>
        <a:lstStyle/>
        <a:p>
          <a:endParaRPr lang="uk-UA"/>
        </a:p>
      </dgm:t>
    </dgm:pt>
    <dgm:pt modelId="{F45E1F4B-8E89-4E97-A235-E62E08D70CD0}" type="pres">
      <dgm:prSet presAssocID="{F2AD7108-2BC4-457E-AB06-02E7884006A5}" presName="hierRoot3" presStyleCnt="0"/>
      <dgm:spPr/>
    </dgm:pt>
    <dgm:pt modelId="{DB188F9E-74BB-4D67-A801-B4EB08E32889}" type="pres">
      <dgm:prSet presAssocID="{F2AD7108-2BC4-457E-AB06-02E7884006A5}" presName="composite3" presStyleCnt="0"/>
      <dgm:spPr/>
    </dgm:pt>
    <dgm:pt modelId="{1465426B-9679-4839-B2C8-96EB49C61852}" type="pres">
      <dgm:prSet presAssocID="{F2AD7108-2BC4-457E-AB06-02E7884006A5}" presName="background3" presStyleLbl="node3" presStyleIdx="1" presStyleCnt="2"/>
      <dgm:spPr/>
    </dgm:pt>
    <dgm:pt modelId="{ED25C481-B373-4CCE-97F8-B03D9097EB0D}" type="pres">
      <dgm:prSet presAssocID="{F2AD7108-2BC4-457E-AB06-02E7884006A5}" presName="text3" presStyleLbl="fgAcc3" presStyleIdx="1" presStyleCnt="2" custScaleX="714000" custScaleY="402834" custLinFactNeighborX="26067" custLinFactNeighborY="-7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3682503-87DD-498D-BFD2-36888713F118}" type="pres">
      <dgm:prSet presAssocID="{F2AD7108-2BC4-457E-AB06-02E7884006A5}" presName="hierChild4" presStyleCnt="0"/>
      <dgm:spPr/>
    </dgm:pt>
    <dgm:pt modelId="{C8027561-C246-4688-998A-6E1D7BF7DD56}" type="pres">
      <dgm:prSet presAssocID="{38185058-C60E-4162-94E8-3922321F1244}" presName="Name10" presStyleLbl="parChTrans1D2" presStyleIdx="1" presStyleCnt="3"/>
      <dgm:spPr/>
      <dgm:t>
        <a:bodyPr/>
        <a:lstStyle/>
        <a:p>
          <a:endParaRPr lang="uk-UA"/>
        </a:p>
      </dgm:t>
    </dgm:pt>
    <dgm:pt modelId="{4FCE06CF-0686-494A-A4D4-D610E1BAD75B}" type="pres">
      <dgm:prSet presAssocID="{64969155-B325-483D-A910-E7798FD42B8A}" presName="hierRoot2" presStyleCnt="0"/>
      <dgm:spPr/>
    </dgm:pt>
    <dgm:pt modelId="{0B1B015D-32B2-4FE6-9B34-C6C6D8037504}" type="pres">
      <dgm:prSet presAssocID="{64969155-B325-483D-A910-E7798FD42B8A}" presName="composite2" presStyleCnt="0"/>
      <dgm:spPr/>
    </dgm:pt>
    <dgm:pt modelId="{9766B20E-3E05-4815-901C-5C61F933470C}" type="pres">
      <dgm:prSet presAssocID="{64969155-B325-483D-A910-E7798FD42B8A}" presName="background2" presStyleLbl="node2" presStyleIdx="1" presStyleCnt="3"/>
      <dgm:spPr/>
    </dgm:pt>
    <dgm:pt modelId="{F675C064-D158-42C7-B232-3A8CA4BBAA0F}" type="pres">
      <dgm:prSet presAssocID="{64969155-B325-483D-A910-E7798FD42B8A}" presName="text2" presStyleLbl="fgAcc2" presStyleIdx="1" presStyleCnt="3" custScaleX="498263" custScaleY="205215" custLinFactNeighborX="-30398" custLinFactNeighborY="319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C1661A3-510E-47A1-9EB7-703EDFEA074F}" type="pres">
      <dgm:prSet presAssocID="{64969155-B325-483D-A910-E7798FD42B8A}" presName="hierChild3" presStyleCnt="0"/>
      <dgm:spPr/>
    </dgm:pt>
    <dgm:pt modelId="{602C101C-158E-4B9B-B10F-9A771DF6B0BA}" type="pres">
      <dgm:prSet presAssocID="{DF905148-9282-446A-8BB4-2CEF7EF5E94E}" presName="Name10" presStyleLbl="parChTrans1D2" presStyleIdx="2" presStyleCnt="3"/>
      <dgm:spPr/>
      <dgm:t>
        <a:bodyPr/>
        <a:lstStyle/>
        <a:p>
          <a:endParaRPr lang="uk-UA"/>
        </a:p>
      </dgm:t>
    </dgm:pt>
    <dgm:pt modelId="{213DFE6F-891B-4C14-97BF-3C4503F605E5}" type="pres">
      <dgm:prSet presAssocID="{778BD427-0625-40D3-8578-7E741B4D0A55}" presName="hierRoot2" presStyleCnt="0"/>
      <dgm:spPr/>
    </dgm:pt>
    <dgm:pt modelId="{004A4FFC-DD05-4776-A55A-4000D7CCFE29}" type="pres">
      <dgm:prSet presAssocID="{778BD427-0625-40D3-8578-7E741B4D0A55}" presName="composite2" presStyleCnt="0"/>
      <dgm:spPr/>
    </dgm:pt>
    <dgm:pt modelId="{257A7D69-C66B-436B-94CF-DAF42B9981B1}" type="pres">
      <dgm:prSet presAssocID="{778BD427-0625-40D3-8578-7E741B4D0A55}" presName="background2" presStyleLbl="node2" presStyleIdx="2" presStyleCnt="3"/>
      <dgm:spPr/>
    </dgm:pt>
    <dgm:pt modelId="{2F31523F-06A5-4470-B4D7-945A1FA2B700}" type="pres">
      <dgm:prSet presAssocID="{778BD427-0625-40D3-8578-7E741B4D0A55}" presName="text2" presStyleLbl="fgAcc2" presStyleIdx="2" presStyleCnt="3" custScaleX="460933" custScaleY="450611" custLinFactNeighborX="-20387" custLinFactNeighborY="-536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9433B9E-6754-4023-915C-2956B0DEA332}" type="pres">
      <dgm:prSet presAssocID="{778BD427-0625-40D3-8578-7E741B4D0A55}" presName="hierChild3" presStyleCnt="0"/>
      <dgm:spPr/>
    </dgm:pt>
  </dgm:ptLst>
  <dgm:cxnLst>
    <dgm:cxn modelId="{1616096D-C4A3-40DA-A544-89FD26179D2F}" type="presOf" srcId="{38185058-C60E-4162-94E8-3922321F1244}" destId="{C8027561-C246-4688-998A-6E1D7BF7DD56}" srcOrd="0" destOrd="0" presId="urn:microsoft.com/office/officeart/2005/8/layout/hierarchy1"/>
    <dgm:cxn modelId="{DD784B40-EB59-4EB8-B4D5-E1547066AB76}" type="presOf" srcId="{A64FB40A-8239-4F29-87F3-D154F448D31D}" destId="{E420DB2B-BAF8-4F8B-894F-F5BC83BB983D}" srcOrd="0" destOrd="0" presId="urn:microsoft.com/office/officeart/2005/8/layout/hierarchy1"/>
    <dgm:cxn modelId="{182B3591-99BF-44E6-86C2-61E49AE384D0}" type="presOf" srcId="{FEC80B93-984E-4AD3-B0F2-DEC782CD539A}" destId="{E5BC91B9-39A0-40BD-95AA-7455A16F7E7E}" srcOrd="0" destOrd="0" presId="urn:microsoft.com/office/officeart/2005/8/layout/hierarchy1"/>
    <dgm:cxn modelId="{1EF826C1-03A2-4370-8B8B-1ED3DC34B45B}" srcId="{E6BBEC2E-0091-46AE-A0B4-F80421F6594A}" destId="{361875A0-FCD1-429D-919B-D18AE5210ECC}" srcOrd="0" destOrd="0" parTransId="{1411295A-E3DF-4F83-82EB-81F1B68543DA}" sibTransId="{5D4FD4C6-B5E6-4C11-94D8-7E74EE51ADBC}"/>
    <dgm:cxn modelId="{41425947-2F7D-49EF-821F-C053EB069F0A}" srcId="{FEC80B93-984E-4AD3-B0F2-DEC782CD539A}" destId="{E6BBEC2E-0091-46AE-A0B4-F80421F6594A}" srcOrd="0" destOrd="0" parTransId="{3E76FD2E-E185-4B41-A56E-E6779811144D}" sibTransId="{73810E0E-C3C5-4B2B-8B8A-E28622B0A296}"/>
    <dgm:cxn modelId="{C154ED7A-3D29-407F-B09A-12AD95CE1CD5}" type="presOf" srcId="{361875A0-FCD1-429D-919B-D18AE5210ECC}" destId="{B83A9262-9744-402D-AF1A-EF905B95B50E}" srcOrd="0" destOrd="0" presId="urn:microsoft.com/office/officeart/2005/8/layout/hierarchy1"/>
    <dgm:cxn modelId="{6E73355C-AFA5-44A1-81B5-68513161444C}" type="presOf" srcId="{64969155-B325-483D-A910-E7798FD42B8A}" destId="{F675C064-D158-42C7-B232-3A8CA4BBAA0F}" srcOrd="0" destOrd="0" presId="urn:microsoft.com/office/officeart/2005/8/layout/hierarchy1"/>
    <dgm:cxn modelId="{53DE7F05-3889-4718-A46A-68EA87EFC013}" type="presOf" srcId="{1411295A-E3DF-4F83-82EB-81F1B68543DA}" destId="{FB233FC3-51F6-4B52-BAD6-55E6C93E9F88}" srcOrd="0" destOrd="0" presId="urn:microsoft.com/office/officeart/2005/8/layout/hierarchy1"/>
    <dgm:cxn modelId="{57952F2E-59AA-453C-A3F8-922630A5480B}" srcId="{E6BBEC2E-0091-46AE-A0B4-F80421F6594A}" destId="{F2AD7108-2BC4-457E-AB06-02E7884006A5}" srcOrd="1" destOrd="0" parTransId="{A64FB40A-8239-4F29-87F3-D154F448D31D}" sibTransId="{A13C45AB-4642-4845-B69A-A869FAED178E}"/>
    <dgm:cxn modelId="{06062E66-C9E9-4676-BCD0-9FB6DE53AFA7}" srcId="{FEC80B93-984E-4AD3-B0F2-DEC782CD539A}" destId="{778BD427-0625-40D3-8578-7E741B4D0A55}" srcOrd="2" destOrd="0" parTransId="{DF905148-9282-446A-8BB4-2CEF7EF5E94E}" sibTransId="{DAB65B9C-5345-4736-A445-B150391F909C}"/>
    <dgm:cxn modelId="{D1B21ED8-9FEF-4DCA-8946-BC7AD887E288}" type="presOf" srcId="{E6BBEC2E-0091-46AE-A0B4-F80421F6594A}" destId="{A6A4F293-44CA-4DD0-91E6-B090833FD51B}" srcOrd="0" destOrd="0" presId="urn:microsoft.com/office/officeart/2005/8/layout/hierarchy1"/>
    <dgm:cxn modelId="{1251EEF3-A141-4C4A-B95A-27772018C430}" srcId="{008F203C-EB36-4108-A7B2-4F93AF91EB97}" destId="{FEC80B93-984E-4AD3-B0F2-DEC782CD539A}" srcOrd="0" destOrd="0" parTransId="{604BE2DB-BCB4-4B3E-882D-936A197A8E4A}" sibTransId="{DAA34BE0-69C9-4B4B-AD7A-301B2EDB9429}"/>
    <dgm:cxn modelId="{D07D7D1E-9407-416B-AE3D-551D0ABC58C3}" type="presOf" srcId="{DF905148-9282-446A-8BB4-2CEF7EF5E94E}" destId="{602C101C-158E-4B9B-B10F-9A771DF6B0BA}" srcOrd="0" destOrd="0" presId="urn:microsoft.com/office/officeart/2005/8/layout/hierarchy1"/>
    <dgm:cxn modelId="{CCC9B1B5-1084-41DA-A521-6D9043C94215}" type="presOf" srcId="{F2AD7108-2BC4-457E-AB06-02E7884006A5}" destId="{ED25C481-B373-4CCE-97F8-B03D9097EB0D}" srcOrd="0" destOrd="0" presId="urn:microsoft.com/office/officeart/2005/8/layout/hierarchy1"/>
    <dgm:cxn modelId="{57CA46ED-0B82-4629-B162-995738822FB6}" srcId="{FEC80B93-984E-4AD3-B0F2-DEC782CD539A}" destId="{64969155-B325-483D-A910-E7798FD42B8A}" srcOrd="1" destOrd="0" parTransId="{38185058-C60E-4162-94E8-3922321F1244}" sibTransId="{BD2FD5DC-FF1D-454D-AAF1-274635511096}"/>
    <dgm:cxn modelId="{26F5E68A-FB1A-4B2F-96E6-C853FB5EEDF8}" type="presOf" srcId="{778BD427-0625-40D3-8578-7E741B4D0A55}" destId="{2F31523F-06A5-4470-B4D7-945A1FA2B700}" srcOrd="0" destOrd="0" presId="urn:microsoft.com/office/officeart/2005/8/layout/hierarchy1"/>
    <dgm:cxn modelId="{FA3F5AEA-D4E0-4A48-A00F-D5D11B2147D0}" type="presOf" srcId="{008F203C-EB36-4108-A7B2-4F93AF91EB97}" destId="{BB74B49A-8B57-422E-B657-483814D28D06}" srcOrd="0" destOrd="0" presId="urn:microsoft.com/office/officeart/2005/8/layout/hierarchy1"/>
    <dgm:cxn modelId="{763E3E60-17AD-4998-9833-FA7DB4E0674A}" type="presOf" srcId="{3E76FD2E-E185-4B41-A56E-E6779811144D}" destId="{F639C09D-213A-42F0-88AF-FB744ABFA1BA}" srcOrd="0" destOrd="0" presId="urn:microsoft.com/office/officeart/2005/8/layout/hierarchy1"/>
    <dgm:cxn modelId="{82BA5E43-2EE8-4143-8991-DF1A79E154F2}" type="presParOf" srcId="{BB74B49A-8B57-422E-B657-483814D28D06}" destId="{CDC22125-2452-4299-963A-A58D27E52BCA}" srcOrd="0" destOrd="0" presId="urn:microsoft.com/office/officeart/2005/8/layout/hierarchy1"/>
    <dgm:cxn modelId="{84B4E036-B67B-43E9-9DB3-3F31C779B432}" type="presParOf" srcId="{CDC22125-2452-4299-963A-A58D27E52BCA}" destId="{1E43997E-9321-4066-B6D7-C51ABF3AACF0}" srcOrd="0" destOrd="0" presId="urn:microsoft.com/office/officeart/2005/8/layout/hierarchy1"/>
    <dgm:cxn modelId="{832C0774-4E3F-4D36-8091-94D02637BF9B}" type="presParOf" srcId="{1E43997E-9321-4066-B6D7-C51ABF3AACF0}" destId="{CB735249-0D13-41FF-82A9-FB1AF30D0A8A}" srcOrd="0" destOrd="0" presId="urn:microsoft.com/office/officeart/2005/8/layout/hierarchy1"/>
    <dgm:cxn modelId="{544B7AC1-6030-4A0D-A679-B1F25475EE36}" type="presParOf" srcId="{1E43997E-9321-4066-B6D7-C51ABF3AACF0}" destId="{E5BC91B9-39A0-40BD-95AA-7455A16F7E7E}" srcOrd="1" destOrd="0" presId="urn:microsoft.com/office/officeart/2005/8/layout/hierarchy1"/>
    <dgm:cxn modelId="{6836A478-C61E-49CE-B2D1-37AC8E9B4798}" type="presParOf" srcId="{CDC22125-2452-4299-963A-A58D27E52BCA}" destId="{EEF3B6BA-7C2F-45AA-9A4E-3CF203FEA7D2}" srcOrd="1" destOrd="0" presId="urn:microsoft.com/office/officeart/2005/8/layout/hierarchy1"/>
    <dgm:cxn modelId="{FE7EAE70-1590-4F35-868E-75207DDBBA86}" type="presParOf" srcId="{EEF3B6BA-7C2F-45AA-9A4E-3CF203FEA7D2}" destId="{F639C09D-213A-42F0-88AF-FB744ABFA1BA}" srcOrd="0" destOrd="0" presId="urn:microsoft.com/office/officeart/2005/8/layout/hierarchy1"/>
    <dgm:cxn modelId="{6535162A-2DAE-4721-9D42-14930FDEE12D}" type="presParOf" srcId="{EEF3B6BA-7C2F-45AA-9A4E-3CF203FEA7D2}" destId="{6A3FEE5B-C910-4621-9D8A-2EA0FE2B42AD}" srcOrd="1" destOrd="0" presId="urn:microsoft.com/office/officeart/2005/8/layout/hierarchy1"/>
    <dgm:cxn modelId="{3274D3AF-66EA-43FC-AB46-92DDB66D41B3}" type="presParOf" srcId="{6A3FEE5B-C910-4621-9D8A-2EA0FE2B42AD}" destId="{BF4EE8FC-C6B4-4683-80EA-A9CA9408562A}" srcOrd="0" destOrd="0" presId="urn:microsoft.com/office/officeart/2005/8/layout/hierarchy1"/>
    <dgm:cxn modelId="{E24A1306-8974-48FE-99F7-CADC874E87FA}" type="presParOf" srcId="{BF4EE8FC-C6B4-4683-80EA-A9CA9408562A}" destId="{0A5A8B94-E720-40E6-8BDF-3D8CB11F0851}" srcOrd="0" destOrd="0" presId="urn:microsoft.com/office/officeart/2005/8/layout/hierarchy1"/>
    <dgm:cxn modelId="{BBCA0310-1995-4B17-AFE8-57BA339C97A7}" type="presParOf" srcId="{BF4EE8FC-C6B4-4683-80EA-A9CA9408562A}" destId="{A6A4F293-44CA-4DD0-91E6-B090833FD51B}" srcOrd="1" destOrd="0" presId="urn:microsoft.com/office/officeart/2005/8/layout/hierarchy1"/>
    <dgm:cxn modelId="{E6EA2FD1-4C73-4DD6-8FD9-564BE90B78A9}" type="presParOf" srcId="{6A3FEE5B-C910-4621-9D8A-2EA0FE2B42AD}" destId="{372EECF7-2997-41EB-AFC5-550C3E0DEC34}" srcOrd="1" destOrd="0" presId="urn:microsoft.com/office/officeart/2005/8/layout/hierarchy1"/>
    <dgm:cxn modelId="{8C4A85AD-BCE0-4603-AE66-AC1395C78F9C}" type="presParOf" srcId="{372EECF7-2997-41EB-AFC5-550C3E0DEC34}" destId="{FB233FC3-51F6-4B52-BAD6-55E6C93E9F88}" srcOrd="0" destOrd="0" presId="urn:microsoft.com/office/officeart/2005/8/layout/hierarchy1"/>
    <dgm:cxn modelId="{FDD6EF48-A363-4419-827C-CE533AE070D0}" type="presParOf" srcId="{372EECF7-2997-41EB-AFC5-550C3E0DEC34}" destId="{3C1C87A8-38CA-4A95-84B8-61CF1A6CC9A3}" srcOrd="1" destOrd="0" presId="urn:microsoft.com/office/officeart/2005/8/layout/hierarchy1"/>
    <dgm:cxn modelId="{98DAF10A-D97B-4826-A5CE-19AF01B9619E}" type="presParOf" srcId="{3C1C87A8-38CA-4A95-84B8-61CF1A6CC9A3}" destId="{1657961D-6B60-41CE-8258-9332A85CFB7A}" srcOrd="0" destOrd="0" presId="urn:microsoft.com/office/officeart/2005/8/layout/hierarchy1"/>
    <dgm:cxn modelId="{98EC8A37-B07A-4ED1-AA89-B0FE3D39AA42}" type="presParOf" srcId="{1657961D-6B60-41CE-8258-9332A85CFB7A}" destId="{FDEC8E94-DCC2-45E1-88E4-0FC25E4CBF4E}" srcOrd="0" destOrd="0" presId="urn:microsoft.com/office/officeart/2005/8/layout/hierarchy1"/>
    <dgm:cxn modelId="{CB59DDBE-1907-464A-B36F-FA194B9F7E43}" type="presParOf" srcId="{1657961D-6B60-41CE-8258-9332A85CFB7A}" destId="{B83A9262-9744-402D-AF1A-EF905B95B50E}" srcOrd="1" destOrd="0" presId="urn:microsoft.com/office/officeart/2005/8/layout/hierarchy1"/>
    <dgm:cxn modelId="{B3387B07-EBE1-4132-9145-B42F9961DFEE}" type="presParOf" srcId="{3C1C87A8-38CA-4A95-84B8-61CF1A6CC9A3}" destId="{A4192476-D47E-470C-ADC5-8F25DC8C40F5}" srcOrd="1" destOrd="0" presId="urn:microsoft.com/office/officeart/2005/8/layout/hierarchy1"/>
    <dgm:cxn modelId="{87BBEFB9-0F59-4196-9BA1-A52048EB0AD9}" type="presParOf" srcId="{372EECF7-2997-41EB-AFC5-550C3E0DEC34}" destId="{E420DB2B-BAF8-4F8B-894F-F5BC83BB983D}" srcOrd="2" destOrd="0" presId="urn:microsoft.com/office/officeart/2005/8/layout/hierarchy1"/>
    <dgm:cxn modelId="{11124BC2-5C8D-45BB-8628-76123068EB8D}" type="presParOf" srcId="{372EECF7-2997-41EB-AFC5-550C3E0DEC34}" destId="{F45E1F4B-8E89-4E97-A235-E62E08D70CD0}" srcOrd="3" destOrd="0" presId="urn:microsoft.com/office/officeart/2005/8/layout/hierarchy1"/>
    <dgm:cxn modelId="{24B6920E-B394-4A4D-A343-6B651D92C7BF}" type="presParOf" srcId="{F45E1F4B-8E89-4E97-A235-E62E08D70CD0}" destId="{DB188F9E-74BB-4D67-A801-B4EB08E32889}" srcOrd="0" destOrd="0" presId="urn:microsoft.com/office/officeart/2005/8/layout/hierarchy1"/>
    <dgm:cxn modelId="{627AD64D-8021-40C5-B3D6-D54D4907D6DC}" type="presParOf" srcId="{DB188F9E-74BB-4D67-A801-B4EB08E32889}" destId="{1465426B-9679-4839-B2C8-96EB49C61852}" srcOrd="0" destOrd="0" presId="urn:microsoft.com/office/officeart/2005/8/layout/hierarchy1"/>
    <dgm:cxn modelId="{4F93424E-8718-4D0F-BC57-1A4021A1997B}" type="presParOf" srcId="{DB188F9E-74BB-4D67-A801-B4EB08E32889}" destId="{ED25C481-B373-4CCE-97F8-B03D9097EB0D}" srcOrd="1" destOrd="0" presId="urn:microsoft.com/office/officeart/2005/8/layout/hierarchy1"/>
    <dgm:cxn modelId="{99A4F210-7710-4505-A64B-E88224FF937C}" type="presParOf" srcId="{F45E1F4B-8E89-4E97-A235-E62E08D70CD0}" destId="{C3682503-87DD-498D-BFD2-36888713F118}" srcOrd="1" destOrd="0" presId="urn:microsoft.com/office/officeart/2005/8/layout/hierarchy1"/>
    <dgm:cxn modelId="{820BCD4E-B374-4761-8C9F-BCA05CFFA1A7}" type="presParOf" srcId="{EEF3B6BA-7C2F-45AA-9A4E-3CF203FEA7D2}" destId="{C8027561-C246-4688-998A-6E1D7BF7DD56}" srcOrd="2" destOrd="0" presId="urn:microsoft.com/office/officeart/2005/8/layout/hierarchy1"/>
    <dgm:cxn modelId="{96A03240-3EFC-4196-B061-7B218EC260BD}" type="presParOf" srcId="{EEF3B6BA-7C2F-45AA-9A4E-3CF203FEA7D2}" destId="{4FCE06CF-0686-494A-A4D4-D610E1BAD75B}" srcOrd="3" destOrd="0" presId="urn:microsoft.com/office/officeart/2005/8/layout/hierarchy1"/>
    <dgm:cxn modelId="{CEC835D0-4D17-4EF8-8B8C-2B30CA3C74EF}" type="presParOf" srcId="{4FCE06CF-0686-494A-A4D4-D610E1BAD75B}" destId="{0B1B015D-32B2-4FE6-9B34-C6C6D8037504}" srcOrd="0" destOrd="0" presId="urn:microsoft.com/office/officeart/2005/8/layout/hierarchy1"/>
    <dgm:cxn modelId="{FD6DDF86-8B86-4D82-B0BD-7743763E38AB}" type="presParOf" srcId="{0B1B015D-32B2-4FE6-9B34-C6C6D8037504}" destId="{9766B20E-3E05-4815-901C-5C61F933470C}" srcOrd="0" destOrd="0" presId="urn:microsoft.com/office/officeart/2005/8/layout/hierarchy1"/>
    <dgm:cxn modelId="{CD390358-7046-4773-B261-DE878E332EC2}" type="presParOf" srcId="{0B1B015D-32B2-4FE6-9B34-C6C6D8037504}" destId="{F675C064-D158-42C7-B232-3A8CA4BBAA0F}" srcOrd="1" destOrd="0" presId="urn:microsoft.com/office/officeart/2005/8/layout/hierarchy1"/>
    <dgm:cxn modelId="{F5D9A714-7B5B-432B-826C-7200A3FE2DBC}" type="presParOf" srcId="{4FCE06CF-0686-494A-A4D4-D610E1BAD75B}" destId="{FC1661A3-510E-47A1-9EB7-703EDFEA074F}" srcOrd="1" destOrd="0" presId="urn:microsoft.com/office/officeart/2005/8/layout/hierarchy1"/>
    <dgm:cxn modelId="{1B2B9D15-2E5B-4C7F-9463-33E21D58E634}" type="presParOf" srcId="{EEF3B6BA-7C2F-45AA-9A4E-3CF203FEA7D2}" destId="{602C101C-158E-4B9B-B10F-9A771DF6B0BA}" srcOrd="4" destOrd="0" presId="urn:microsoft.com/office/officeart/2005/8/layout/hierarchy1"/>
    <dgm:cxn modelId="{0C9CB467-B95A-4BFC-9716-819AD5D2FA47}" type="presParOf" srcId="{EEF3B6BA-7C2F-45AA-9A4E-3CF203FEA7D2}" destId="{213DFE6F-891B-4C14-97BF-3C4503F605E5}" srcOrd="5" destOrd="0" presId="urn:microsoft.com/office/officeart/2005/8/layout/hierarchy1"/>
    <dgm:cxn modelId="{BC9A9262-12C1-4072-AA4A-6AE876F8967D}" type="presParOf" srcId="{213DFE6F-891B-4C14-97BF-3C4503F605E5}" destId="{004A4FFC-DD05-4776-A55A-4000D7CCFE29}" srcOrd="0" destOrd="0" presId="urn:microsoft.com/office/officeart/2005/8/layout/hierarchy1"/>
    <dgm:cxn modelId="{FBBFFC1C-BAFA-400A-870F-285ED361FA47}" type="presParOf" srcId="{004A4FFC-DD05-4776-A55A-4000D7CCFE29}" destId="{257A7D69-C66B-436B-94CF-DAF42B9981B1}" srcOrd="0" destOrd="0" presId="urn:microsoft.com/office/officeart/2005/8/layout/hierarchy1"/>
    <dgm:cxn modelId="{1868F341-CDF8-43ED-97C8-969D3AEFBA9B}" type="presParOf" srcId="{004A4FFC-DD05-4776-A55A-4000D7CCFE29}" destId="{2F31523F-06A5-4470-B4D7-945A1FA2B700}" srcOrd="1" destOrd="0" presId="urn:microsoft.com/office/officeart/2005/8/layout/hierarchy1"/>
    <dgm:cxn modelId="{0DEA8DBB-3E8B-4553-AE83-F8012865D9DF}" type="presParOf" srcId="{213DFE6F-891B-4C14-97BF-3C4503F605E5}" destId="{09433B9E-6754-4023-915C-2956B0DEA33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65FA9B-AFC0-48B2-8807-466C37F35A60}" type="doc">
      <dgm:prSet loTypeId="urn:microsoft.com/office/officeart/2005/8/layout/hierarchy1" loCatId="hierarchy" qsTypeId="urn:microsoft.com/office/officeart/2005/8/quickstyle/simple1#6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5A3258CE-324D-48FB-8D61-6FE5BCBA1A43}">
      <dgm:prSet phldrT="[Текст]" custT="1"/>
      <dgm:spPr/>
      <dgm:t>
        <a:bodyPr/>
        <a:lstStyle/>
        <a:p>
          <a:r>
            <a:rPr lang="uk-UA" sz="2800" b="1" dirty="0" smtClean="0">
              <a:latin typeface="Arial" pitchFamily="34" charset="0"/>
              <a:cs typeface="Arial" pitchFamily="34" charset="0"/>
            </a:rPr>
            <a:t>Номенклатура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31B8496A-6170-41C8-A786-40C5889BE445}" type="parTrans" cxnId="{DC4DF113-400D-4678-8F74-232B8EF99A79}">
      <dgm:prSet/>
      <dgm:spPr/>
      <dgm:t>
        <a:bodyPr/>
        <a:lstStyle/>
        <a:p>
          <a:endParaRPr lang="uk-UA"/>
        </a:p>
      </dgm:t>
    </dgm:pt>
    <dgm:pt modelId="{33D836B3-B406-47C9-9B46-812B33DA68A2}" type="sibTrans" cxnId="{DC4DF113-400D-4678-8F74-232B8EF99A79}">
      <dgm:prSet/>
      <dgm:spPr/>
      <dgm:t>
        <a:bodyPr/>
        <a:lstStyle/>
        <a:p>
          <a:endParaRPr lang="uk-UA"/>
        </a:p>
      </dgm:t>
    </dgm:pt>
    <dgm:pt modelId="{EF92703F-6EE2-4B4E-9F62-29CEA0842598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Раціональна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 (полівінілхлорид)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A9A0E5B5-0E55-4942-8F21-F41894EA504C}" type="parTrans" cxnId="{2F97CCB4-91F6-4389-9BBA-79C595D39840}">
      <dgm:prSet/>
      <dgm:spPr/>
      <dgm:t>
        <a:bodyPr/>
        <a:lstStyle/>
        <a:p>
          <a:endParaRPr lang="uk-UA"/>
        </a:p>
      </dgm:t>
    </dgm:pt>
    <dgm:pt modelId="{3992D7CF-3AB7-4387-8C66-3BAA89488447}" type="sibTrans" cxnId="{2F97CCB4-91F6-4389-9BBA-79C595D39840}">
      <dgm:prSet/>
      <dgm:spPr/>
      <dgm:t>
        <a:bodyPr/>
        <a:lstStyle/>
        <a:p>
          <a:endParaRPr lang="uk-UA"/>
        </a:p>
      </dgm:t>
    </dgm:pt>
    <dgm:pt modelId="{7D4F4110-C21A-4026-A5C4-BEA893EC899D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Систематична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 (поліхлорвініл)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0C601957-A9B0-4527-B7EE-A8A94AC4A517}" type="parTrans" cxnId="{630629BC-A40C-4870-9B86-3E3EA2FD1830}">
      <dgm:prSet/>
      <dgm:spPr/>
      <dgm:t>
        <a:bodyPr/>
        <a:lstStyle/>
        <a:p>
          <a:endParaRPr lang="uk-UA"/>
        </a:p>
      </dgm:t>
    </dgm:pt>
    <dgm:pt modelId="{323328CA-5055-40AF-BE4B-F73D17994B97}" type="sibTrans" cxnId="{630629BC-A40C-4870-9B86-3E3EA2FD1830}">
      <dgm:prSet/>
      <dgm:spPr/>
      <dgm:t>
        <a:bodyPr/>
        <a:lstStyle/>
        <a:p>
          <a:endParaRPr lang="uk-UA"/>
        </a:p>
      </dgm:t>
    </dgm:pt>
    <dgm:pt modelId="{F00F5841-B029-4777-95CE-9A93CA5F7111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Випадкова</a:t>
          </a:r>
          <a:r>
            <a:rPr lang="uk-UA" sz="2400" dirty="0" smtClean="0">
              <a:latin typeface="Arial" pitchFamily="34" charset="0"/>
              <a:cs typeface="Arial" pitchFamily="34" charset="0"/>
            </a:rPr>
            <a:t> (вініпласт)</a:t>
          </a:r>
          <a:endParaRPr lang="uk-UA" sz="2400" dirty="0">
            <a:latin typeface="Arial" pitchFamily="34" charset="0"/>
            <a:cs typeface="Arial" pitchFamily="34" charset="0"/>
          </a:endParaRPr>
        </a:p>
      </dgm:t>
    </dgm:pt>
    <dgm:pt modelId="{58E3C41B-F6F7-4475-A57D-17E76CE38115}" type="parTrans" cxnId="{7E3C915A-F2CD-47D1-A7BD-6151A2D2684D}">
      <dgm:prSet/>
      <dgm:spPr/>
      <dgm:t>
        <a:bodyPr/>
        <a:lstStyle/>
        <a:p>
          <a:endParaRPr lang="uk-UA"/>
        </a:p>
      </dgm:t>
    </dgm:pt>
    <dgm:pt modelId="{7353101A-D1B6-41A0-BC72-7C4B8C0BED13}" type="sibTrans" cxnId="{7E3C915A-F2CD-47D1-A7BD-6151A2D2684D}">
      <dgm:prSet/>
      <dgm:spPr/>
      <dgm:t>
        <a:bodyPr/>
        <a:lstStyle/>
        <a:p>
          <a:endParaRPr lang="uk-UA"/>
        </a:p>
      </dgm:t>
    </dgm:pt>
    <dgm:pt modelId="{141EAA3F-C5FF-4484-8636-382FD90A20CE}" type="pres">
      <dgm:prSet presAssocID="{D765FA9B-AFC0-48B2-8807-466C37F35A6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4FD1102-8A44-499E-B43E-F843D76FAEA1}" type="pres">
      <dgm:prSet presAssocID="{5A3258CE-324D-48FB-8D61-6FE5BCBA1A43}" presName="hierRoot1" presStyleCnt="0"/>
      <dgm:spPr/>
    </dgm:pt>
    <dgm:pt modelId="{5876F5ED-F039-4E9F-AB07-17573E1349EF}" type="pres">
      <dgm:prSet presAssocID="{5A3258CE-324D-48FB-8D61-6FE5BCBA1A43}" presName="composite" presStyleCnt="0"/>
      <dgm:spPr/>
    </dgm:pt>
    <dgm:pt modelId="{97FC83BE-0F89-4642-A1B1-78385F606A16}" type="pres">
      <dgm:prSet presAssocID="{5A3258CE-324D-48FB-8D61-6FE5BCBA1A43}" presName="background" presStyleLbl="node0" presStyleIdx="0" presStyleCnt="1"/>
      <dgm:spPr/>
      <dgm:t>
        <a:bodyPr/>
        <a:lstStyle/>
        <a:p>
          <a:endParaRPr lang="ru-RU"/>
        </a:p>
      </dgm:t>
    </dgm:pt>
    <dgm:pt modelId="{3E380177-11B7-4CCE-ABA9-2B5BB76042EC}" type="pres">
      <dgm:prSet presAssocID="{5A3258CE-324D-48FB-8D61-6FE5BCBA1A43}" presName="text" presStyleLbl="fgAcc0" presStyleIdx="0" presStyleCnt="1" custScaleX="140887" custLinFactNeighborX="-16627" custLinFactNeighborY="-5244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EB5E8F3-5168-4C89-A968-5A2D6D644FF1}" type="pres">
      <dgm:prSet presAssocID="{5A3258CE-324D-48FB-8D61-6FE5BCBA1A43}" presName="hierChild2" presStyleCnt="0"/>
      <dgm:spPr/>
    </dgm:pt>
    <dgm:pt modelId="{F4C5C8D8-5359-4820-ACB3-D0E85286D406}" type="pres">
      <dgm:prSet presAssocID="{A9A0E5B5-0E55-4942-8F21-F41894EA504C}" presName="Name10" presStyleLbl="parChTrans1D2" presStyleIdx="0" presStyleCnt="3"/>
      <dgm:spPr/>
      <dgm:t>
        <a:bodyPr/>
        <a:lstStyle/>
        <a:p>
          <a:endParaRPr lang="uk-UA"/>
        </a:p>
      </dgm:t>
    </dgm:pt>
    <dgm:pt modelId="{34E7F477-F7B8-4733-B5B4-785FC2F0224B}" type="pres">
      <dgm:prSet presAssocID="{EF92703F-6EE2-4B4E-9F62-29CEA0842598}" presName="hierRoot2" presStyleCnt="0"/>
      <dgm:spPr/>
    </dgm:pt>
    <dgm:pt modelId="{F0BFD2C5-DA4E-4338-B5E0-F393B29DAEBE}" type="pres">
      <dgm:prSet presAssocID="{EF92703F-6EE2-4B4E-9F62-29CEA0842598}" presName="composite2" presStyleCnt="0"/>
      <dgm:spPr/>
    </dgm:pt>
    <dgm:pt modelId="{52522850-3C62-4D28-8819-638644EE66FF}" type="pres">
      <dgm:prSet presAssocID="{EF92703F-6EE2-4B4E-9F62-29CEA0842598}" presName="background2" presStyleLbl="node2" presStyleIdx="0" presStyleCnt="3"/>
      <dgm:spPr/>
    </dgm:pt>
    <dgm:pt modelId="{EE05834F-1210-4F31-B80E-EE5AEF94EC10}" type="pres">
      <dgm:prSet presAssocID="{EF92703F-6EE2-4B4E-9F62-29CEA0842598}" presName="text2" presStyleLbl="fgAcc2" presStyleIdx="0" presStyleCnt="3" custScaleX="122677" custLinFactNeighborX="-1753" custLinFactNeighborY="-4866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EE129DD-951B-4C16-9C08-DFB16746997F}" type="pres">
      <dgm:prSet presAssocID="{EF92703F-6EE2-4B4E-9F62-29CEA0842598}" presName="hierChild3" presStyleCnt="0"/>
      <dgm:spPr/>
    </dgm:pt>
    <dgm:pt modelId="{636B7257-BF6D-49E0-BB98-87DDD623B119}" type="pres">
      <dgm:prSet presAssocID="{0C601957-A9B0-4527-B7EE-A8A94AC4A517}" presName="Name10" presStyleLbl="parChTrans1D2" presStyleIdx="1" presStyleCnt="3"/>
      <dgm:spPr/>
      <dgm:t>
        <a:bodyPr/>
        <a:lstStyle/>
        <a:p>
          <a:endParaRPr lang="uk-UA"/>
        </a:p>
      </dgm:t>
    </dgm:pt>
    <dgm:pt modelId="{19E8FAAE-E63A-449F-99AA-C70A0E1530B6}" type="pres">
      <dgm:prSet presAssocID="{7D4F4110-C21A-4026-A5C4-BEA893EC899D}" presName="hierRoot2" presStyleCnt="0"/>
      <dgm:spPr/>
    </dgm:pt>
    <dgm:pt modelId="{A7E93048-B6AD-4F3B-82D8-A0C110A8E73B}" type="pres">
      <dgm:prSet presAssocID="{7D4F4110-C21A-4026-A5C4-BEA893EC899D}" presName="composite2" presStyleCnt="0"/>
      <dgm:spPr/>
    </dgm:pt>
    <dgm:pt modelId="{C56759EC-14C8-4984-BC13-E92C4387A5C8}" type="pres">
      <dgm:prSet presAssocID="{7D4F4110-C21A-4026-A5C4-BEA893EC899D}" presName="background2" presStyleLbl="node2" presStyleIdx="1" presStyleCnt="3"/>
      <dgm:spPr/>
    </dgm:pt>
    <dgm:pt modelId="{0AFEC103-98A3-4962-8091-C57596071CFE}" type="pres">
      <dgm:prSet presAssocID="{7D4F4110-C21A-4026-A5C4-BEA893EC899D}" presName="text2" presStyleLbl="fgAcc2" presStyleIdx="1" presStyleCnt="3" custScaleX="112477" custLinFactNeighborX="-7344" custLinFactNeighborY="-5364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5F463D-1101-4E23-9A9D-68C40C72F99C}" type="pres">
      <dgm:prSet presAssocID="{7D4F4110-C21A-4026-A5C4-BEA893EC899D}" presName="hierChild3" presStyleCnt="0"/>
      <dgm:spPr/>
    </dgm:pt>
    <dgm:pt modelId="{B1994FC2-2E9C-4A6F-86D4-D147A31639DB}" type="pres">
      <dgm:prSet presAssocID="{58E3C41B-F6F7-4475-A57D-17E76CE38115}" presName="Name10" presStyleLbl="parChTrans1D2" presStyleIdx="2" presStyleCnt="3"/>
      <dgm:spPr/>
      <dgm:t>
        <a:bodyPr/>
        <a:lstStyle/>
        <a:p>
          <a:endParaRPr lang="uk-UA"/>
        </a:p>
      </dgm:t>
    </dgm:pt>
    <dgm:pt modelId="{2FCF0734-1673-4D97-BF1D-91CEEEDC6EB3}" type="pres">
      <dgm:prSet presAssocID="{F00F5841-B029-4777-95CE-9A93CA5F7111}" presName="hierRoot2" presStyleCnt="0"/>
      <dgm:spPr/>
    </dgm:pt>
    <dgm:pt modelId="{15C98403-3545-4771-AB88-8B2CB37BE6A3}" type="pres">
      <dgm:prSet presAssocID="{F00F5841-B029-4777-95CE-9A93CA5F7111}" presName="composite2" presStyleCnt="0"/>
      <dgm:spPr/>
    </dgm:pt>
    <dgm:pt modelId="{35A96D96-6663-437D-A6EC-DADBB296EC2F}" type="pres">
      <dgm:prSet presAssocID="{F00F5841-B029-4777-95CE-9A93CA5F7111}" presName="background2" presStyleLbl="node2" presStyleIdx="2" presStyleCnt="3"/>
      <dgm:spPr/>
    </dgm:pt>
    <dgm:pt modelId="{26B624DF-1204-4BE1-BB1A-044BA38309D6}" type="pres">
      <dgm:prSet presAssocID="{F00F5841-B029-4777-95CE-9A93CA5F7111}" presName="text2" presStyleLbl="fgAcc2" presStyleIdx="2" presStyleCnt="3" custLinFactNeighborX="-12234" custLinFactNeighborY="-5364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3C16C9A-4629-47FC-85E6-F16CF2CB2D4F}" type="pres">
      <dgm:prSet presAssocID="{F00F5841-B029-4777-95CE-9A93CA5F7111}" presName="hierChild3" presStyleCnt="0"/>
      <dgm:spPr/>
    </dgm:pt>
  </dgm:ptLst>
  <dgm:cxnLst>
    <dgm:cxn modelId="{7F958140-56BF-4E6B-B322-0084C38D5C4A}" type="presOf" srcId="{58E3C41B-F6F7-4475-A57D-17E76CE38115}" destId="{B1994FC2-2E9C-4A6F-86D4-D147A31639DB}" srcOrd="0" destOrd="0" presId="urn:microsoft.com/office/officeart/2005/8/layout/hierarchy1"/>
    <dgm:cxn modelId="{7E3C915A-F2CD-47D1-A7BD-6151A2D2684D}" srcId="{5A3258CE-324D-48FB-8D61-6FE5BCBA1A43}" destId="{F00F5841-B029-4777-95CE-9A93CA5F7111}" srcOrd="2" destOrd="0" parTransId="{58E3C41B-F6F7-4475-A57D-17E76CE38115}" sibTransId="{7353101A-D1B6-41A0-BC72-7C4B8C0BED13}"/>
    <dgm:cxn modelId="{2A56E1AD-B6E2-4C36-B4CC-8978A4334121}" type="presOf" srcId="{F00F5841-B029-4777-95CE-9A93CA5F7111}" destId="{26B624DF-1204-4BE1-BB1A-044BA38309D6}" srcOrd="0" destOrd="0" presId="urn:microsoft.com/office/officeart/2005/8/layout/hierarchy1"/>
    <dgm:cxn modelId="{E4F9FB9D-1236-4C84-B4C8-DE92744FCC89}" type="presOf" srcId="{A9A0E5B5-0E55-4942-8F21-F41894EA504C}" destId="{F4C5C8D8-5359-4820-ACB3-D0E85286D406}" srcOrd="0" destOrd="0" presId="urn:microsoft.com/office/officeart/2005/8/layout/hierarchy1"/>
    <dgm:cxn modelId="{B21BA1A0-443D-473A-87CA-3ECE894CC5C7}" type="presOf" srcId="{D765FA9B-AFC0-48B2-8807-466C37F35A60}" destId="{141EAA3F-C5FF-4484-8636-382FD90A20CE}" srcOrd="0" destOrd="0" presId="urn:microsoft.com/office/officeart/2005/8/layout/hierarchy1"/>
    <dgm:cxn modelId="{2141CC89-38CB-42B9-9081-7916C7A658AB}" type="presOf" srcId="{7D4F4110-C21A-4026-A5C4-BEA893EC899D}" destId="{0AFEC103-98A3-4962-8091-C57596071CFE}" srcOrd="0" destOrd="0" presId="urn:microsoft.com/office/officeart/2005/8/layout/hierarchy1"/>
    <dgm:cxn modelId="{F9BFFB68-541B-42F7-87E5-2B34740F3EA6}" type="presOf" srcId="{5A3258CE-324D-48FB-8D61-6FE5BCBA1A43}" destId="{3E380177-11B7-4CCE-ABA9-2B5BB76042EC}" srcOrd="0" destOrd="0" presId="urn:microsoft.com/office/officeart/2005/8/layout/hierarchy1"/>
    <dgm:cxn modelId="{2F97CCB4-91F6-4389-9BBA-79C595D39840}" srcId="{5A3258CE-324D-48FB-8D61-6FE5BCBA1A43}" destId="{EF92703F-6EE2-4B4E-9F62-29CEA0842598}" srcOrd="0" destOrd="0" parTransId="{A9A0E5B5-0E55-4942-8F21-F41894EA504C}" sibTransId="{3992D7CF-3AB7-4387-8C66-3BAA89488447}"/>
    <dgm:cxn modelId="{630629BC-A40C-4870-9B86-3E3EA2FD1830}" srcId="{5A3258CE-324D-48FB-8D61-6FE5BCBA1A43}" destId="{7D4F4110-C21A-4026-A5C4-BEA893EC899D}" srcOrd="1" destOrd="0" parTransId="{0C601957-A9B0-4527-B7EE-A8A94AC4A517}" sibTransId="{323328CA-5055-40AF-BE4B-F73D17994B97}"/>
    <dgm:cxn modelId="{09083406-B499-4AEE-BC25-0B4B40EFC3EE}" type="presOf" srcId="{0C601957-A9B0-4527-B7EE-A8A94AC4A517}" destId="{636B7257-BF6D-49E0-BB98-87DDD623B119}" srcOrd="0" destOrd="0" presId="urn:microsoft.com/office/officeart/2005/8/layout/hierarchy1"/>
    <dgm:cxn modelId="{DC4DF113-400D-4678-8F74-232B8EF99A79}" srcId="{D765FA9B-AFC0-48B2-8807-466C37F35A60}" destId="{5A3258CE-324D-48FB-8D61-6FE5BCBA1A43}" srcOrd="0" destOrd="0" parTransId="{31B8496A-6170-41C8-A786-40C5889BE445}" sibTransId="{33D836B3-B406-47C9-9B46-812B33DA68A2}"/>
    <dgm:cxn modelId="{D4C26564-A471-4287-AA93-6E6131B10ED1}" type="presOf" srcId="{EF92703F-6EE2-4B4E-9F62-29CEA0842598}" destId="{EE05834F-1210-4F31-B80E-EE5AEF94EC10}" srcOrd="0" destOrd="0" presId="urn:microsoft.com/office/officeart/2005/8/layout/hierarchy1"/>
    <dgm:cxn modelId="{A8E6C1AD-E12F-4398-8AD5-4802CD6BF7FA}" type="presParOf" srcId="{141EAA3F-C5FF-4484-8636-382FD90A20CE}" destId="{94FD1102-8A44-499E-B43E-F843D76FAEA1}" srcOrd="0" destOrd="0" presId="urn:microsoft.com/office/officeart/2005/8/layout/hierarchy1"/>
    <dgm:cxn modelId="{A13EF24B-249A-4CCF-892F-ABBA353F4CD8}" type="presParOf" srcId="{94FD1102-8A44-499E-B43E-F843D76FAEA1}" destId="{5876F5ED-F039-4E9F-AB07-17573E1349EF}" srcOrd="0" destOrd="0" presId="urn:microsoft.com/office/officeart/2005/8/layout/hierarchy1"/>
    <dgm:cxn modelId="{4F8DACBA-6300-4605-AE8F-5D770548400D}" type="presParOf" srcId="{5876F5ED-F039-4E9F-AB07-17573E1349EF}" destId="{97FC83BE-0F89-4642-A1B1-78385F606A16}" srcOrd="0" destOrd="0" presId="urn:microsoft.com/office/officeart/2005/8/layout/hierarchy1"/>
    <dgm:cxn modelId="{EB78CCE2-8EC8-4188-B535-32A28C16E605}" type="presParOf" srcId="{5876F5ED-F039-4E9F-AB07-17573E1349EF}" destId="{3E380177-11B7-4CCE-ABA9-2B5BB76042EC}" srcOrd="1" destOrd="0" presId="urn:microsoft.com/office/officeart/2005/8/layout/hierarchy1"/>
    <dgm:cxn modelId="{1CCF9BD5-C4E3-4C33-85A1-E5358841E6CF}" type="presParOf" srcId="{94FD1102-8A44-499E-B43E-F843D76FAEA1}" destId="{3EB5E8F3-5168-4C89-A968-5A2D6D644FF1}" srcOrd="1" destOrd="0" presId="urn:microsoft.com/office/officeart/2005/8/layout/hierarchy1"/>
    <dgm:cxn modelId="{7DB42595-7E1A-4256-BED9-F7CE41060D12}" type="presParOf" srcId="{3EB5E8F3-5168-4C89-A968-5A2D6D644FF1}" destId="{F4C5C8D8-5359-4820-ACB3-D0E85286D406}" srcOrd="0" destOrd="0" presId="urn:microsoft.com/office/officeart/2005/8/layout/hierarchy1"/>
    <dgm:cxn modelId="{737F0420-2331-4EA5-9CD0-A2156AAFA6F4}" type="presParOf" srcId="{3EB5E8F3-5168-4C89-A968-5A2D6D644FF1}" destId="{34E7F477-F7B8-4733-B5B4-785FC2F0224B}" srcOrd="1" destOrd="0" presId="urn:microsoft.com/office/officeart/2005/8/layout/hierarchy1"/>
    <dgm:cxn modelId="{25DCB9F4-E970-4276-9FFC-1B438BF47552}" type="presParOf" srcId="{34E7F477-F7B8-4733-B5B4-785FC2F0224B}" destId="{F0BFD2C5-DA4E-4338-B5E0-F393B29DAEBE}" srcOrd="0" destOrd="0" presId="urn:microsoft.com/office/officeart/2005/8/layout/hierarchy1"/>
    <dgm:cxn modelId="{D3CBA7B3-8D66-43F9-BB9E-244A4E502E64}" type="presParOf" srcId="{F0BFD2C5-DA4E-4338-B5E0-F393B29DAEBE}" destId="{52522850-3C62-4D28-8819-638644EE66FF}" srcOrd="0" destOrd="0" presId="urn:microsoft.com/office/officeart/2005/8/layout/hierarchy1"/>
    <dgm:cxn modelId="{B9FD87E1-CB3E-431C-81D1-B5EFA7B830F6}" type="presParOf" srcId="{F0BFD2C5-DA4E-4338-B5E0-F393B29DAEBE}" destId="{EE05834F-1210-4F31-B80E-EE5AEF94EC10}" srcOrd="1" destOrd="0" presId="urn:microsoft.com/office/officeart/2005/8/layout/hierarchy1"/>
    <dgm:cxn modelId="{8716878C-06D1-4336-8BDF-EB9307709303}" type="presParOf" srcId="{34E7F477-F7B8-4733-B5B4-785FC2F0224B}" destId="{5EE129DD-951B-4C16-9C08-DFB16746997F}" srcOrd="1" destOrd="0" presId="urn:microsoft.com/office/officeart/2005/8/layout/hierarchy1"/>
    <dgm:cxn modelId="{93A22A41-59E9-45C7-980D-BE8BB7AABA7E}" type="presParOf" srcId="{3EB5E8F3-5168-4C89-A968-5A2D6D644FF1}" destId="{636B7257-BF6D-49E0-BB98-87DDD623B119}" srcOrd="2" destOrd="0" presId="urn:microsoft.com/office/officeart/2005/8/layout/hierarchy1"/>
    <dgm:cxn modelId="{1A16E93B-BD58-4703-ABF9-7F834AE4A3A2}" type="presParOf" srcId="{3EB5E8F3-5168-4C89-A968-5A2D6D644FF1}" destId="{19E8FAAE-E63A-449F-99AA-C70A0E1530B6}" srcOrd="3" destOrd="0" presId="urn:microsoft.com/office/officeart/2005/8/layout/hierarchy1"/>
    <dgm:cxn modelId="{977FA8E9-3626-45D0-BB91-F3FF01FD204F}" type="presParOf" srcId="{19E8FAAE-E63A-449F-99AA-C70A0E1530B6}" destId="{A7E93048-B6AD-4F3B-82D8-A0C110A8E73B}" srcOrd="0" destOrd="0" presId="urn:microsoft.com/office/officeart/2005/8/layout/hierarchy1"/>
    <dgm:cxn modelId="{540B67F7-CC88-4DB5-9DFA-B0CA80A707E3}" type="presParOf" srcId="{A7E93048-B6AD-4F3B-82D8-A0C110A8E73B}" destId="{C56759EC-14C8-4984-BC13-E92C4387A5C8}" srcOrd="0" destOrd="0" presId="urn:microsoft.com/office/officeart/2005/8/layout/hierarchy1"/>
    <dgm:cxn modelId="{0532F90C-6DFA-4C9E-BC33-526EDA3EE78E}" type="presParOf" srcId="{A7E93048-B6AD-4F3B-82D8-A0C110A8E73B}" destId="{0AFEC103-98A3-4962-8091-C57596071CFE}" srcOrd="1" destOrd="0" presId="urn:microsoft.com/office/officeart/2005/8/layout/hierarchy1"/>
    <dgm:cxn modelId="{1A624CEB-BFE3-43B0-BC08-302673783EB2}" type="presParOf" srcId="{19E8FAAE-E63A-449F-99AA-C70A0E1530B6}" destId="{0E5F463D-1101-4E23-9A9D-68C40C72F99C}" srcOrd="1" destOrd="0" presId="urn:microsoft.com/office/officeart/2005/8/layout/hierarchy1"/>
    <dgm:cxn modelId="{A3098A3D-2DC9-4B9F-AE00-DF7C5D8CECFF}" type="presParOf" srcId="{3EB5E8F3-5168-4C89-A968-5A2D6D644FF1}" destId="{B1994FC2-2E9C-4A6F-86D4-D147A31639DB}" srcOrd="4" destOrd="0" presId="urn:microsoft.com/office/officeart/2005/8/layout/hierarchy1"/>
    <dgm:cxn modelId="{080D2BE9-6E2B-42F6-AF79-39674E3F2EE1}" type="presParOf" srcId="{3EB5E8F3-5168-4C89-A968-5A2D6D644FF1}" destId="{2FCF0734-1673-4D97-BF1D-91CEEEDC6EB3}" srcOrd="5" destOrd="0" presId="urn:microsoft.com/office/officeart/2005/8/layout/hierarchy1"/>
    <dgm:cxn modelId="{94401AD1-4B1B-4747-9CEC-01282968790F}" type="presParOf" srcId="{2FCF0734-1673-4D97-BF1D-91CEEEDC6EB3}" destId="{15C98403-3545-4771-AB88-8B2CB37BE6A3}" srcOrd="0" destOrd="0" presId="urn:microsoft.com/office/officeart/2005/8/layout/hierarchy1"/>
    <dgm:cxn modelId="{9B3F9728-8662-4CD7-B34B-78CDF2951543}" type="presParOf" srcId="{15C98403-3545-4771-AB88-8B2CB37BE6A3}" destId="{35A96D96-6663-437D-A6EC-DADBB296EC2F}" srcOrd="0" destOrd="0" presId="urn:microsoft.com/office/officeart/2005/8/layout/hierarchy1"/>
    <dgm:cxn modelId="{8586F99B-AD55-4D99-9E00-B0DCB97061FE}" type="presParOf" srcId="{15C98403-3545-4771-AB88-8B2CB37BE6A3}" destId="{26B624DF-1204-4BE1-BB1A-044BA38309D6}" srcOrd="1" destOrd="0" presId="urn:microsoft.com/office/officeart/2005/8/layout/hierarchy1"/>
    <dgm:cxn modelId="{479F9E3E-DE5C-4D82-82BF-8A576A07455E}" type="presParOf" srcId="{2FCF0734-1673-4D97-BF1D-91CEEEDC6EB3}" destId="{D3C16C9A-4629-47FC-85E6-F16CF2CB2D4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65FA9B-AFC0-48B2-8807-466C37F35A60}" type="doc">
      <dgm:prSet loTypeId="urn:microsoft.com/office/officeart/2005/8/layout/hierarchy1" loCatId="hierarchy" qsTypeId="urn:microsoft.com/office/officeart/2005/8/quickstyle/simple1#7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5A3258CE-324D-48FB-8D61-6FE5BCBA1A43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Основні параметри макромолекули</a:t>
          </a: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31B8496A-6170-41C8-A786-40C5889BE445}" type="parTrans" cxnId="{DC4DF113-400D-4678-8F74-232B8EF99A79}">
      <dgm:prSet/>
      <dgm:spPr/>
      <dgm:t>
        <a:bodyPr/>
        <a:lstStyle/>
        <a:p>
          <a:endParaRPr lang="uk-UA"/>
        </a:p>
      </dgm:t>
    </dgm:pt>
    <dgm:pt modelId="{33D836B3-B406-47C9-9B46-812B33DA68A2}" type="sibTrans" cxnId="{DC4DF113-400D-4678-8F74-232B8EF99A79}">
      <dgm:prSet/>
      <dgm:spPr/>
      <dgm:t>
        <a:bodyPr/>
        <a:lstStyle/>
        <a:p>
          <a:endParaRPr lang="uk-UA"/>
        </a:p>
      </dgm:t>
    </dgm:pt>
    <dgm:pt modelId="{EF92703F-6EE2-4B4E-9F62-29CEA084259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Конфігурація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A9A0E5B5-0E55-4942-8F21-F41894EA504C}" type="parTrans" cxnId="{2F97CCB4-91F6-4389-9BBA-79C595D39840}">
      <dgm:prSet/>
      <dgm:spPr/>
      <dgm:t>
        <a:bodyPr/>
        <a:lstStyle/>
        <a:p>
          <a:endParaRPr lang="uk-UA"/>
        </a:p>
      </dgm:t>
    </dgm:pt>
    <dgm:pt modelId="{3992D7CF-3AB7-4387-8C66-3BAA89488447}" type="sibTrans" cxnId="{2F97CCB4-91F6-4389-9BBA-79C595D39840}">
      <dgm:prSet/>
      <dgm:spPr/>
      <dgm:t>
        <a:bodyPr/>
        <a:lstStyle/>
        <a:p>
          <a:endParaRPr lang="uk-UA"/>
        </a:p>
      </dgm:t>
    </dgm:pt>
    <dgm:pt modelId="{7D4F4110-C21A-4026-A5C4-BEA893EC899D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Конформація</a:t>
          </a: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0C601957-A9B0-4527-B7EE-A8A94AC4A517}" type="parTrans" cxnId="{630629BC-A40C-4870-9B86-3E3EA2FD1830}">
      <dgm:prSet/>
      <dgm:spPr/>
      <dgm:t>
        <a:bodyPr/>
        <a:lstStyle/>
        <a:p>
          <a:endParaRPr lang="uk-UA"/>
        </a:p>
      </dgm:t>
    </dgm:pt>
    <dgm:pt modelId="{323328CA-5055-40AF-BE4B-F73D17994B97}" type="sibTrans" cxnId="{630629BC-A40C-4870-9B86-3E3EA2FD1830}">
      <dgm:prSet/>
      <dgm:spPr/>
      <dgm:t>
        <a:bodyPr/>
        <a:lstStyle/>
        <a:p>
          <a:endParaRPr lang="uk-UA"/>
        </a:p>
      </dgm:t>
    </dgm:pt>
    <dgm:pt modelId="{F00F5841-B029-4777-95CE-9A93CA5F711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Молекулярна маса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58E3C41B-F6F7-4475-A57D-17E76CE38115}" type="parTrans" cxnId="{7E3C915A-F2CD-47D1-A7BD-6151A2D2684D}">
      <dgm:prSet/>
      <dgm:spPr/>
      <dgm:t>
        <a:bodyPr/>
        <a:lstStyle/>
        <a:p>
          <a:endParaRPr lang="uk-UA"/>
        </a:p>
      </dgm:t>
    </dgm:pt>
    <dgm:pt modelId="{7353101A-D1B6-41A0-BC72-7C4B8C0BED13}" type="sibTrans" cxnId="{7E3C915A-F2CD-47D1-A7BD-6151A2D2684D}">
      <dgm:prSet/>
      <dgm:spPr/>
      <dgm:t>
        <a:bodyPr/>
        <a:lstStyle/>
        <a:p>
          <a:endParaRPr lang="uk-UA"/>
        </a:p>
      </dgm:t>
    </dgm:pt>
    <dgm:pt modelId="{141EAA3F-C5FF-4484-8636-382FD90A20CE}" type="pres">
      <dgm:prSet presAssocID="{D765FA9B-AFC0-48B2-8807-466C37F35A6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4FD1102-8A44-499E-B43E-F843D76FAEA1}" type="pres">
      <dgm:prSet presAssocID="{5A3258CE-324D-48FB-8D61-6FE5BCBA1A43}" presName="hierRoot1" presStyleCnt="0"/>
      <dgm:spPr/>
    </dgm:pt>
    <dgm:pt modelId="{5876F5ED-F039-4E9F-AB07-17573E1349EF}" type="pres">
      <dgm:prSet presAssocID="{5A3258CE-324D-48FB-8D61-6FE5BCBA1A43}" presName="composite" presStyleCnt="0"/>
      <dgm:spPr/>
    </dgm:pt>
    <dgm:pt modelId="{97FC83BE-0F89-4642-A1B1-78385F606A16}" type="pres">
      <dgm:prSet presAssocID="{5A3258CE-324D-48FB-8D61-6FE5BCBA1A43}" presName="background" presStyleLbl="node0" presStyleIdx="0" presStyleCnt="1"/>
      <dgm:spPr/>
    </dgm:pt>
    <dgm:pt modelId="{3E380177-11B7-4CCE-ABA9-2B5BB76042EC}" type="pres">
      <dgm:prSet presAssocID="{5A3258CE-324D-48FB-8D61-6FE5BCBA1A43}" presName="text" presStyleLbl="fgAcc0" presStyleIdx="0" presStyleCnt="1" custScaleX="16310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EB5E8F3-5168-4C89-A968-5A2D6D644FF1}" type="pres">
      <dgm:prSet presAssocID="{5A3258CE-324D-48FB-8D61-6FE5BCBA1A43}" presName="hierChild2" presStyleCnt="0"/>
      <dgm:spPr/>
    </dgm:pt>
    <dgm:pt modelId="{F4C5C8D8-5359-4820-ACB3-D0E85286D406}" type="pres">
      <dgm:prSet presAssocID="{A9A0E5B5-0E55-4942-8F21-F41894EA504C}" presName="Name10" presStyleLbl="parChTrans1D2" presStyleIdx="0" presStyleCnt="3"/>
      <dgm:spPr/>
      <dgm:t>
        <a:bodyPr/>
        <a:lstStyle/>
        <a:p>
          <a:endParaRPr lang="uk-UA"/>
        </a:p>
      </dgm:t>
    </dgm:pt>
    <dgm:pt modelId="{34E7F477-F7B8-4733-B5B4-785FC2F0224B}" type="pres">
      <dgm:prSet presAssocID="{EF92703F-6EE2-4B4E-9F62-29CEA0842598}" presName="hierRoot2" presStyleCnt="0"/>
      <dgm:spPr/>
    </dgm:pt>
    <dgm:pt modelId="{F0BFD2C5-DA4E-4338-B5E0-F393B29DAEBE}" type="pres">
      <dgm:prSet presAssocID="{EF92703F-6EE2-4B4E-9F62-29CEA0842598}" presName="composite2" presStyleCnt="0"/>
      <dgm:spPr/>
    </dgm:pt>
    <dgm:pt modelId="{52522850-3C62-4D28-8819-638644EE66FF}" type="pres">
      <dgm:prSet presAssocID="{EF92703F-6EE2-4B4E-9F62-29CEA0842598}" presName="background2" presStyleLbl="node2" presStyleIdx="0" presStyleCnt="3"/>
      <dgm:spPr/>
    </dgm:pt>
    <dgm:pt modelId="{EE05834F-1210-4F31-B80E-EE5AEF94EC10}" type="pres">
      <dgm:prSet presAssocID="{EF92703F-6EE2-4B4E-9F62-29CEA0842598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EE129DD-951B-4C16-9C08-DFB16746997F}" type="pres">
      <dgm:prSet presAssocID="{EF92703F-6EE2-4B4E-9F62-29CEA0842598}" presName="hierChild3" presStyleCnt="0"/>
      <dgm:spPr/>
    </dgm:pt>
    <dgm:pt modelId="{636B7257-BF6D-49E0-BB98-87DDD623B119}" type="pres">
      <dgm:prSet presAssocID="{0C601957-A9B0-4527-B7EE-A8A94AC4A517}" presName="Name10" presStyleLbl="parChTrans1D2" presStyleIdx="1" presStyleCnt="3"/>
      <dgm:spPr/>
      <dgm:t>
        <a:bodyPr/>
        <a:lstStyle/>
        <a:p>
          <a:endParaRPr lang="uk-UA"/>
        </a:p>
      </dgm:t>
    </dgm:pt>
    <dgm:pt modelId="{19E8FAAE-E63A-449F-99AA-C70A0E1530B6}" type="pres">
      <dgm:prSet presAssocID="{7D4F4110-C21A-4026-A5C4-BEA893EC899D}" presName="hierRoot2" presStyleCnt="0"/>
      <dgm:spPr/>
    </dgm:pt>
    <dgm:pt modelId="{A7E93048-B6AD-4F3B-82D8-A0C110A8E73B}" type="pres">
      <dgm:prSet presAssocID="{7D4F4110-C21A-4026-A5C4-BEA893EC899D}" presName="composite2" presStyleCnt="0"/>
      <dgm:spPr/>
    </dgm:pt>
    <dgm:pt modelId="{C56759EC-14C8-4984-BC13-E92C4387A5C8}" type="pres">
      <dgm:prSet presAssocID="{7D4F4110-C21A-4026-A5C4-BEA893EC899D}" presName="background2" presStyleLbl="node2" presStyleIdx="1" presStyleCnt="3"/>
      <dgm:spPr/>
    </dgm:pt>
    <dgm:pt modelId="{0AFEC103-98A3-4962-8091-C57596071CFE}" type="pres">
      <dgm:prSet presAssocID="{7D4F4110-C21A-4026-A5C4-BEA893EC899D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5F463D-1101-4E23-9A9D-68C40C72F99C}" type="pres">
      <dgm:prSet presAssocID="{7D4F4110-C21A-4026-A5C4-BEA893EC899D}" presName="hierChild3" presStyleCnt="0"/>
      <dgm:spPr/>
    </dgm:pt>
    <dgm:pt modelId="{B1994FC2-2E9C-4A6F-86D4-D147A31639DB}" type="pres">
      <dgm:prSet presAssocID="{58E3C41B-F6F7-4475-A57D-17E76CE38115}" presName="Name10" presStyleLbl="parChTrans1D2" presStyleIdx="2" presStyleCnt="3"/>
      <dgm:spPr/>
      <dgm:t>
        <a:bodyPr/>
        <a:lstStyle/>
        <a:p>
          <a:endParaRPr lang="uk-UA"/>
        </a:p>
      </dgm:t>
    </dgm:pt>
    <dgm:pt modelId="{2FCF0734-1673-4D97-BF1D-91CEEEDC6EB3}" type="pres">
      <dgm:prSet presAssocID="{F00F5841-B029-4777-95CE-9A93CA5F7111}" presName="hierRoot2" presStyleCnt="0"/>
      <dgm:spPr/>
    </dgm:pt>
    <dgm:pt modelId="{15C98403-3545-4771-AB88-8B2CB37BE6A3}" type="pres">
      <dgm:prSet presAssocID="{F00F5841-B029-4777-95CE-9A93CA5F7111}" presName="composite2" presStyleCnt="0"/>
      <dgm:spPr/>
    </dgm:pt>
    <dgm:pt modelId="{35A96D96-6663-437D-A6EC-DADBB296EC2F}" type="pres">
      <dgm:prSet presAssocID="{F00F5841-B029-4777-95CE-9A93CA5F7111}" presName="background2" presStyleLbl="node2" presStyleIdx="2" presStyleCnt="3"/>
      <dgm:spPr/>
    </dgm:pt>
    <dgm:pt modelId="{26B624DF-1204-4BE1-BB1A-044BA38309D6}" type="pres">
      <dgm:prSet presAssocID="{F00F5841-B029-4777-95CE-9A93CA5F7111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3C16C9A-4629-47FC-85E6-F16CF2CB2D4F}" type="pres">
      <dgm:prSet presAssocID="{F00F5841-B029-4777-95CE-9A93CA5F7111}" presName="hierChild3" presStyleCnt="0"/>
      <dgm:spPr/>
    </dgm:pt>
  </dgm:ptLst>
  <dgm:cxnLst>
    <dgm:cxn modelId="{7E3C915A-F2CD-47D1-A7BD-6151A2D2684D}" srcId="{5A3258CE-324D-48FB-8D61-6FE5BCBA1A43}" destId="{F00F5841-B029-4777-95CE-9A93CA5F7111}" srcOrd="2" destOrd="0" parTransId="{58E3C41B-F6F7-4475-A57D-17E76CE38115}" sibTransId="{7353101A-D1B6-41A0-BC72-7C4B8C0BED13}"/>
    <dgm:cxn modelId="{B2DABF16-0F6B-4AAA-8BD3-E75FB5BAF8D5}" type="presOf" srcId="{F00F5841-B029-4777-95CE-9A93CA5F7111}" destId="{26B624DF-1204-4BE1-BB1A-044BA38309D6}" srcOrd="0" destOrd="0" presId="urn:microsoft.com/office/officeart/2005/8/layout/hierarchy1"/>
    <dgm:cxn modelId="{A1EC04A0-E060-4ACA-A53E-1F924B484505}" type="presOf" srcId="{5A3258CE-324D-48FB-8D61-6FE5BCBA1A43}" destId="{3E380177-11B7-4CCE-ABA9-2B5BB76042EC}" srcOrd="0" destOrd="0" presId="urn:microsoft.com/office/officeart/2005/8/layout/hierarchy1"/>
    <dgm:cxn modelId="{072AD724-08D1-4D91-81EF-4849ADE4FCF8}" type="presOf" srcId="{58E3C41B-F6F7-4475-A57D-17E76CE38115}" destId="{B1994FC2-2E9C-4A6F-86D4-D147A31639DB}" srcOrd="0" destOrd="0" presId="urn:microsoft.com/office/officeart/2005/8/layout/hierarchy1"/>
    <dgm:cxn modelId="{68D73616-2B26-4C08-83D9-C54DD7D8A7BC}" type="presOf" srcId="{0C601957-A9B0-4527-B7EE-A8A94AC4A517}" destId="{636B7257-BF6D-49E0-BB98-87DDD623B119}" srcOrd="0" destOrd="0" presId="urn:microsoft.com/office/officeart/2005/8/layout/hierarchy1"/>
    <dgm:cxn modelId="{D719C07A-7825-4EF1-9684-2D514C52B515}" type="presOf" srcId="{A9A0E5B5-0E55-4942-8F21-F41894EA504C}" destId="{F4C5C8D8-5359-4820-ACB3-D0E85286D406}" srcOrd="0" destOrd="0" presId="urn:microsoft.com/office/officeart/2005/8/layout/hierarchy1"/>
    <dgm:cxn modelId="{776C2804-AA57-487B-8F29-9FA8C6F7DAE3}" type="presOf" srcId="{7D4F4110-C21A-4026-A5C4-BEA893EC899D}" destId="{0AFEC103-98A3-4962-8091-C57596071CFE}" srcOrd="0" destOrd="0" presId="urn:microsoft.com/office/officeart/2005/8/layout/hierarchy1"/>
    <dgm:cxn modelId="{2F97CCB4-91F6-4389-9BBA-79C595D39840}" srcId="{5A3258CE-324D-48FB-8D61-6FE5BCBA1A43}" destId="{EF92703F-6EE2-4B4E-9F62-29CEA0842598}" srcOrd="0" destOrd="0" parTransId="{A9A0E5B5-0E55-4942-8F21-F41894EA504C}" sibTransId="{3992D7CF-3AB7-4387-8C66-3BAA89488447}"/>
    <dgm:cxn modelId="{7841FEB8-02C3-487B-935F-F7E70A59EFDE}" type="presOf" srcId="{EF92703F-6EE2-4B4E-9F62-29CEA0842598}" destId="{EE05834F-1210-4F31-B80E-EE5AEF94EC10}" srcOrd="0" destOrd="0" presId="urn:microsoft.com/office/officeart/2005/8/layout/hierarchy1"/>
    <dgm:cxn modelId="{630629BC-A40C-4870-9B86-3E3EA2FD1830}" srcId="{5A3258CE-324D-48FB-8D61-6FE5BCBA1A43}" destId="{7D4F4110-C21A-4026-A5C4-BEA893EC899D}" srcOrd="1" destOrd="0" parTransId="{0C601957-A9B0-4527-B7EE-A8A94AC4A517}" sibTransId="{323328CA-5055-40AF-BE4B-F73D17994B97}"/>
    <dgm:cxn modelId="{DC4DF113-400D-4678-8F74-232B8EF99A79}" srcId="{D765FA9B-AFC0-48B2-8807-466C37F35A60}" destId="{5A3258CE-324D-48FB-8D61-6FE5BCBA1A43}" srcOrd="0" destOrd="0" parTransId="{31B8496A-6170-41C8-A786-40C5889BE445}" sibTransId="{33D836B3-B406-47C9-9B46-812B33DA68A2}"/>
    <dgm:cxn modelId="{BD2ACC7C-C609-4DFA-A419-9709DF272D2F}" type="presOf" srcId="{D765FA9B-AFC0-48B2-8807-466C37F35A60}" destId="{141EAA3F-C5FF-4484-8636-382FD90A20CE}" srcOrd="0" destOrd="0" presId="urn:microsoft.com/office/officeart/2005/8/layout/hierarchy1"/>
    <dgm:cxn modelId="{54B55008-97F0-4531-B77C-1E3BEEE3CA47}" type="presParOf" srcId="{141EAA3F-C5FF-4484-8636-382FD90A20CE}" destId="{94FD1102-8A44-499E-B43E-F843D76FAEA1}" srcOrd="0" destOrd="0" presId="urn:microsoft.com/office/officeart/2005/8/layout/hierarchy1"/>
    <dgm:cxn modelId="{1EDA3577-48D7-4268-B3AE-D42A79D13FFD}" type="presParOf" srcId="{94FD1102-8A44-499E-B43E-F843D76FAEA1}" destId="{5876F5ED-F039-4E9F-AB07-17573E1349EF}" srcOrd="0" destOrd="0" presId="urn:microsoft.com/office/officeart/2005/8/layout/hierarchy1"/>
    <dgm:cxn modelId="{33DFE52C-EC61-4BE6-88B8-C7F6527D9894}" type="presParOf" srcId="{5876F5ED-F039-4E9F-AB07-17573E1349EF}" destId="{97FC83BE-0F89-4642-A1B1-78385F606A16}" srcOrd="0" destOrd="0" presId="urn:microsoft.com/office/officeart/2005/8/layout/hierarchy1"/>
    <dgm:cxn modelId="{A0219CC3-FE97-480C-9524-828A6835373C}" type="presParOf" srcId="{5876F5ED-F039-4E9F-AB07-17573E1349EF}" destId="{3E380177-11B7-4CCE-ABA9-2B5BB76042EC}" srcOrd="1" destOrd="0" presId="urn:microsoft.com/office/officeart/2005/8/layout/hierarchy1"/>
    <dgm:cxn modelId="{6D5DDFAE-53A1-4265-B176-6EAF869AB644}" type="presParOf" srcId="{94FD1102-8A44-499E-B43E-F843D76FAEA1}" destId="{3EB5E8F3-5168-4C89-A968-5A2D6D644FF1}" srcOrd="1" destOrd="0" presId="urn:microsoft.com/office/officeart/2005/8/layout/hierarchy1"/>
    <dgm:cxn modelId="{9C53865A-2FF4-420A-9449-BDA3A519F074}" type="presParOf" srcId="{3EB5E8F3-5168-4C89-A968-5A2D6D644FF1}" destId="{F4C5C8D8-5359-4820-ACB3-D0E85286D406}" srcOrd="0" destOrd="0" presId="urn:microsoft.com/office/officeart/2005/8/layout/hierarchy1"/>
    <dgm:cxn modelId="{FD029381-DCA0-485C-AC36-DE3334E2F62C}" type="presParOf" srcId="{3EB5E8F3-5168-4C89-A968-5A2D6D644FF1}" destId="{34E7F477-F7B8-4733-B5B4-785FC2F0224B}" srcOrd="1" destOrd="0" presId="urn:microsoft.com/office/officeart/2005/8/layout/hierarchy1"/>
    <dgm:cxn modelId="{D1BFB339-A78F-485C-BE73-2E067A3956FE}" type="presParOf" srcId="{34E7F477-F7B8-4733-B5B4-785FC2F0224B}" destId="{F0BFD2C5-DA4E-4338-B5E0-F393B29DAEBE}" srcOrd="0" destOrd="0" presId="urn:microsoft.com/office/officeart/2005/8/layout/hierarchy1"/>
    <dgm:cxn modelId="{8C0B657C-49E6-4FEA-A81C-4B1245619390}" type="presParOf" srcId="{F0BFD2C5-DA4E-4338-B5E0-F393B29DAEBE}" destId="{52522850-3C62-4D28-8819-638644EE66FF}" srcOrd="0" destOrd="0" presId="urn:microsoft.com/office/officeart/2005/8/layout/hierarchy1"/>
    <dgm:cxn modelId="{D5F81C26-9B68-4560-A7AE-292EBC41E7EF}" type="presParOf" srcId="{F0BFD2C5-DA4E-4338-B5E0-F393B29DAEBE}" destId="{EE05834F-1210-4F31-B80E-EE5AEF94EC10}" srcOrd="1" destOrd="0" presId="urn:microsoft.com/office/officeart/2005/8/layout/hierarchy1"/>
    <dgm:cxn modelId="{C032CBC7-9F71-458E-9227-EFB4A18C7C7D}" type="presParOf" srcId="{34E7F477-F7B8-4733-B5B4-785FC2F0224B}" destId="{5EE129DD-951B-4C16-9C08-DFB16746997F}" srcOrd="1" destOrd="0" presId="urn:microsoft.com/office/officeart/2005/8/layout/hierarchy1"/>
    <dgm:cxn modelId="{49A42BD6-5B65-4490-B92F-BFDFF45890E2}" type="presParOf" srcId="{3EB5E8F3-5168-4C89-A968-5A2D6D644FF1}" destId="{636B7257-BF6D-49E0-BB98-87DDD623B119}" srcOrd="2" destOrd="0" presId="urn:microsoft.com/office/officeart/2005/8/layout/hierarchy1"/>
    <dgm:cxn modelId="{D912AB7D-4A40-4343-BEB3-06CFC3A1466D}" type="presParOf" srcId="{3EB5E8F3-5168-4C89-A968-5A2D6D644FF1}" destId="{19E8FAAE-E63A-449F-99AA-C70A0E1530B6}" srcOrd="3" destOrd="0" presId="urn:microsoft.com/office/officeart/2005/8/layout/hierarchy1"/>
    <dgm:cxn modelId="{40C3BCA9-3C0C-4915-97FC-A76D684B328A}" type="presParOf" srcId="{19E8FAAE-E63A-449F-99AA-C70A0E1530B6}" destId="{A7E93048-B6AD-4F3B-82D8-A0C110A8E73B}" srcOrd="0" destOrd="0" presId="urn:microsoft.com/office/officeart/2005/8/layout/hierarchy1"/>
    <dgm:cxn modelId="{6097DA58-DB6A-46F1-83F2-233786A36371}" type="presParOf" srcId="{A7E93048-B6AD-4F3B-82D8-A0C110A8E73B}" destId="{C56759EC-14C8-4984-BC13-E92C4387A5C8}" srcOrd="0" destOrd="0" presId="urn:microsoft.com/office/officeart/2005/8/layout/hierarchy1"/>
    <dgm:cxn modelId="{32468234-73AE-46AA-9158-292549102FC2}" type="presParOf" srcId="{A7E93048-B6AD-4F3B-82D8-A0C110A8E73B}" destId="{0AFEC103-98A3-4962-8091-C57596071CFE}" srcOrd="1" destOrd="0" presId="urn:microsoft.com/office/officeart/2005/8/layout/hierarchy1"/>
    <dgm:cxn modelId="{6742C7E4-5030-4BFE-B5D5-F409794A8055}" type="presParOf" srcId="{19E8FAAE-E63A-449F-99AA-C70A0E1530B6}" destId="{0E5F463D-1101-4E23-9A9D-68C40C72F99C}" srcOrd="1" destOrd="0" presId="urn:microsoft.com/office/officeart/2005/8/layout/hierarchy1"/>
    <dgm:cxn modelId="{4A003CC7-480C-4452-8F2C-1DF23835B8D9}" type="presParOf" srcId="{3EB5E8F3-5168-4C89-A968-5A2D6D644FF1}" destId="{B1994FC2-2E9C-4A6F-86D4-D147A31639DB}" srcOrd="4" destOrd="0" presId="urn:microsoft.com/office/officeart/2005/8/layout/hierarchy1"/>
    <dgm:cxn modelId="{59A74F30-2EF6-4A39-829A-A4E9DEC74303}" type="presParOf" srcId="{3EB5E8F3-5168-4C89-A968-5A2D6D644FF1}" destId="{2FCF0734-1673-4D97-BF1D-91CEEEDC6EB3}" srcOrd="5" destOrd="0" presId="urn:microsoft.com/office/officeart/2005/8/layout/hierarchy1"/>
    <dgm:cxn modelId="{35C02357-6C2B-434E-9FDA-9AC59F8CA1D6}" type="presParOf" srcId="{2FCF0734-1673-4D97-BF1D-91CEEEDC6EB3}" destId="{15C98403-3545-4771-AB88-8B2CB37BE6A3}" srcOrd="0" destOrd="0" presId="urn:microsoft.com/office/officeart/2005/8/layout/hierarchy1"/>
    <dgm:cxn modelId="{5A03267A-9D5C-4AF0-A231-58C849E80B96}" type="presParOf" srcId="{15C98403-3545-4771-AB88-8B2CB37BE6A3}" destId="{35A96D96-6663-437D-A6EC-DADBB296EC2F}" srcOrd="0" destOrd="0" presId="urn:microsoft.com/office/officeart/2005/8/layout/hierarchy1"/>
    <dgm:cxn modelId="{6B597D4E-1945-448F-B61A-B1500A3DFC72}" type="presParOf" srcId="{15C98403-3545-4771-AB88-8B2CB37BE6A3}" destId="{26B624DF-1204-4BE1-BB1A-044BA38309D6}" srcOrd="1" destOrd="0" presId="urn:microsoft.com/office/officeart/2005/8/layout/hierarchy1"/>
    <dgm:cxn modelId="{46A455A6-E2E5-4B16-A355-F59E439B5137}" type="presParOf" srcId="{2FCF0734-1673-4D97-BF1D-91CEEEDC6EB3}" destId="{D3C16C9A-4629-47FC-85E6-F16CF2CB2D4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65FA9B-AFC0-48B2-8807-466C37F35A60}" type="doc">
      <dgm:prSet loTypeId="urn:microsoft.com/office/officeart/2005/8/layout/hierarchy1" loCatId="hierarchy" qsTypeId="urn:microsoft.com/office/officeart/2005/8/quickstyle/simple1#9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5A3258CE-324D-48FB-8D61-6FE5BCBA1A43}">
      <dgm:prSet phldrT="[Текст]" custT="1"/>
      <dgm:spPr/>
      <dgm:t>
        <a:bodyPr/>
        <a:lstStyle/>
        <a:p>
          <a:r>
            <a:rPr lang="uk-UA" sz="2800" b="1" dirty="0" smtClean="0">
              <a:latin typeface="Arial" pitchFamily="34" charset="0"/>
              <a:cs typeface="Arial" pitchFamily="34" charset="0"/>
            </a:rPr>
            <a:t>Конфігурація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31B8496A-6170-41C8-A786-40C5889BE445}" type="parTrans" cxnId="{DC4DF113-400D-4678-8F74-232B8EF99A79}">
      <dgm:prSet/>
      <dgm:spPr/>
      <dgm:t>
        <a:bodyPr/>
        <a:lstStyle/>
        <a:p>
          <a:endParaRPr lang="uk-UA"/>
        </a:p>
      </dgm:t>
    </dgm:pt>
    <dgm:pt modelId="{33D836B3-B406-47C9-9B46-812B33DA68A2}" type="sibTrans" cxnId="{DC4DF113-400D-4678-8F74-232B8EF99A79}">
      <dgm:prSet/>
      <dgm:spPr/>
      <dgm:t>
        <a:bodyPr/>
        <a:lstStyle/>
        <a:p>
          <a:endParaRPr lang="uk-UA"/>
        </a:p>
      </dgm:t>
    </dgm:pt>
    <dgm:pt modelId="{EF92703F-6EE2-4B4E-9F62-29CEA0842598}">
      <dgm:prSet phldrT="[Текст]" custT="1"/>
      <dgm:spPr/>
      <dgm:t>
        <a:bodyPr/>
        <a:lstStyle/>
        <a:p>
          <a:r>
            <a:rPr lang="uk-UA" sz="2800" b="1" dirty="0" smtClean="0">
              <a:latin typeface="Arial" pitchFamily="34" charset="0"/>
              <a:cs typeface="Arial" pitchFamily="34" charset="0"/>
            </a:rPr>
            <a:t>Локальна ізомерія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A9A0E5B5-0E55-4942-8F21-F41894EA504C}" type="parTrans" cxnId="{2F97CCB4-91F6-4389-9BBA-79C595D39840}">
      <dgm:prSet/>
      <dgm:spPr/>
      <dgm:t>
        <a:bodyPr/>
        <a:lstStyle/>
        <a:p>
          <a:endParaRPr lang="uk-UA"/>
        </a:p>
      </dgm:t>
    </dgm:pt>
    <dgm:pt modelId="{3992D7CF-3AB7-4387-8C66-3BAA89488447}" type="sibTrans" cxnId="{2F97CCB4-91F6-4389-9BBA-79C595D39840}">
      <dgm:prSet/>
      <dgm:spPr/>
      <dgm:t>
        <a:bodyPr/>
        <a:lstStyle/>
        <a:p>
          <a:endParaRPr lang="uk-UA"/>
        </a:p>
      </dgm:t>
    </dgm:pt>
    <dgm:pt modelId="{7D4F4110-C21A-4026-A5C4-BEA893EC899D}">
      <dgm:prSet phldrT="[Текст]" custT="1"/>
      <dgm:spPr/>
      <dgm:t>
        <a:bodyPr/>
        <a:lstStyle/>
        <a:p>
          <a:r>
            <a:rPr lang="uk-UA" sz="2800" b="1" dirty="0" err="1" smtClean="0">
              <a:latin typeface="Arial" pitchFamily="34" charset="0"/>
              <a:cs typeface="Arial" pitchFamily="34" charset="0"/>
            </a:rPr>
            <a:t>Цис-транс</a:t>
          </a:r>
          <a:r>
            <a:rPr lang="uk-UA" sz="2800" b="1" dirty="0" smtClean="0">
              <a:latin typeface="Arial" pitchFamily="34" charset="0"/>
              <a:cs typeface="Arial" pitchFamily="34" charset="0"/>
            </a:rPr>
            <a:t> ізомерія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0C601957-A9B0-4527-B7EE-A8A94AC4A517}" type="parTrans" cxnId="{630629BC-A40C-4870-9B86-3E3EA2FD1830}">
      <dgm:prSet/>
      <dgm:spPr/>
      <dgm:t>
        <a:bodyPr/>
        <a:lstStyle/>
        <a:p>
          <a:endParaRPr lang="uk-UA"/>
        </a:p>
      </dgm:t>
    </dgm:pt>
    <dgm:pt modelId="{323328CA-5055-40AF-BE4B-F73D17994B97}" type="sibTrans" cxnId="{630629BC-A40C-4870-9B86-3E3EA2FD1830}">
      <dgm:prSet/>
      <dgm:spPr/>
      <dgm:t>
        <a:bodyPr/>
        <a:lstStyle/>
        <a:p>
          <a:endParaRPr lang="uk-UA"/>
        </a:p>
      </dgm:t>
    </dgm:pt>
    <dgm:pt modelId="{F00F5841-B029-4777-95CE-9A93CA5F7111}">
      <dgm:prSet phldrT="[Текст]" custT="1"/>
      <dgm:spPr/>
      <dgm:t>
        <a:bodyPr/>
        <a:lstStyle/>
        <a:p>
          <a:r>
            <a:rPr lang="uk-UA" sz="2800" b="1" dirty="0" smtClean="0">
              <a:latin typeface="Arial" pitchFamily="34" charset="0"/>
              <a:cs typeface="Arial" pitchFamily="34" charset="0"/>
            </a:rPr>
            <a:t>Оптична ізомерія</a:t>
          </a:r>
          <a:endParaRPr lang="uk-UA" sz="2800" b="1" dirty="0">
            <a:latin typeface="Arial" pitchFamily="34" charset="0"/>
            <a:cs typeface="Arial" pitchFamily="34" charset="0"/>
          </a:endParaRPr>
        </a:p>
      </dgm:t>
    </dgm:pt>
    <dgm:pt modelId="{58E3C41B-F6F7-4475-A57D-17E76CE38115}" type="parTrans" cxnId="{7E3C915A-F2CD-47D1-A7BD-6151A2D2684D}">
      <dgm:prSet/>
      <dgm:spPr/>
      <dgm:t>
        <a:bodyPr/>
        <a:lstStyle/>
        <a:p>
          <a:endParaRPr lang="uk-UA"/>
        </a:p>
      </dgm:t>
    </dgm:pt>
    <dgm:pt modelId="{7353101A-D1B6-41A0-BC72-7C4B8C0BED13}" type="sibTrans" cxnId="{7E3C915A-F2CD-47D1-A7BD-6151A2D2684D}">
      <dgm:prSet/>
      <dgm:spPr/>
      <dgm:t>
        <a:bodyPr/>
        <a:lstStyle/>
        <a:p>
          <a:endParaRPr lang="uk-UA"/>
        </a:p>
      </dgm:t>
    </dgm:pt>
    <dgm:pt modelId="{141EAA3F-C5FF-4484-8636-382FD90A20CE}" type="pres">
      <dgm:prSet presAssocID="{D765FA9B-AFC0-48B2-8807-466C37F35A6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4FD1102-8A44-499E-B43E-F843D76FAEA1}" type="pres">
      <dgm:prSet presAssocID="{5A3258CE-324D-48FB-8D61-6FE5BCBA1A43}" presName="hierRoot1" presStyleCnt="0"/>
      <dgm:spPr/>
    </dgm:pt>
    <dgm:pt modelId="{5876F5ED-F039-4E9F-AB07-17573E1349EF}" type="pres">
      <dgm:prSet presAssocID="{5A3258CE-324D-48FB-8D61-6FE5BCBA1A43}" presName="composite" presStyleCnt="0"/>
      <dgm:spPr/>
    </dgm:pt>
    <dgm:pt modelId="{97FC83BE-0F89-4642-A1B1-78385F606A16}" type="pres">
      <dgm:prSet presAssocID="{5A3258CE-324D-48FB-8D61-6FE5BCBA1A43}" presName="background" presStyleLbl="node0" presStyleIdx="0" presStyleCnt="1"/>
      <dgm:spPr/>
    </dgm:pt>
    <dgm:pt modelId="{3E380177-11B7-4CCE-ABA9-2B5BB76042EC}" type="pres">
      <dgm:prSet presAssocID="{5A3258CE-324D-48FB-8D61-6FE5BCBA1A43}" presName="text" presStyleLbl="fgAcc0" presStyleIdx="0" presStyleCnt="1" custScaleX="144784" custLinFactNeighborX="-2906" custLinFactNeighborY="-433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EB5E8F3-5168-4C89-A968-5A2D6D644FF1}" type="pres">
      <dgm:prSet presAssocID="{5A3258CE-324D-48FB-8D61-6FE5BCBA1A43}" presName="hierChild2" presStyleCnt="0"/>
      <dgm:spPr/>
    </dgm:pt>
    <dgm:pt modelId="{F4C5C8D8-5359-4820-ACB3-D0E85286D406}" type="pres">
      <dgm:prSet presAssocID="{A9A0E5B5-0E55-4942-8F21-F41894EA504C}" presName="Name10" presStyleLbl="parChTrans1D2" presStyleIdx="0" presStyleCnt="3"/>
      <dgm:spPr/>
      <dgm:t>
        <a:bodyPr/>
        <a:lstStyle/>
        <a:p>
          <a:endParaRPr lang="uk-UA"/>
        </a:p>
      </dgm:t>
    </dgm:pt>
    <dgm:pt modelId="{34E7F477-F7B8-4733-B5B4-785FC2F0224B}" type="pres">
      <dgm:prSet presAssocID="{EF92703F-6EE2-4B4E-9F62-29CEA0842598}" presName="hierRoot2" presStyleCnt="0"/>
      <dgm:spPr/>
    </dgm:pt>
    <dgm:pt modelId="{F0BFD2C5-DA4E-4338-B5E0-F393B29DAEBE}" type="pres">
      <dgm:prSet presAssocID="{EF92703F-6EE2-4B4E-9F62-29CEA0842598}" presName="composite2" presStyleCnt="0"/>
      <dgm:spPr/>
    </dgm:pt>
    <dgm:pt modelId="{52522850-3C62-4D28-8819-638644EE66FF}" type="pres">
      <dgm:prSet presAssocID="{EF92703F-6EE2-4B4E-9F62-29CEA0842598}" presName="background2" presStyleLbl="node2" presStyleIdx="0" presStyleCnt="3"/>
      <dgm:spPr/>
    </dgm:pt>
    <dgm:pt modelId="{EE05834F-1210-4F31-B80E-EE5AEF94EC10}" type="pres">
      <dgm:prSet presAssocID="{EF92703F-6EE2-4B4E-9F62-29CEA0842598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EE129DD-951B-4C16-9C08-DFB16746997F}" type="pres">
      <dgm:prSet presAssocID="{EF92703F-6EE2-4B4E-9F62-29CEA0842598}" presName="hierChild3" presStyleCnt="0"/>
      <dgm:spPr/>
    </dgm:pt>
    <dgm:pt modelId="{636B7257-BF6D-49E0-BB98-87DDD623B119}" type="pres">
      <dgm:prSet presAssocID="{0C601957-A9B0-4527-B7EE-A8A94AC4A517}" presName="Name10" presStyleLbl="parChTrans1D2" presStyleIdx="1" presStyleCnt="3"/>
      <dgm:spPr/>
      <dgm:t>
        <a:bodyPr/>
        <a:lstStyle/>
        <a:p>
          <a:endParaRPr lang="uk-UA"/>
        </a:p>
      </dgm:t>
    </dgm:pt>
    <dgm:pt modelId="{19E8FAAE-E63A-449F-99AA-C70A0E1530B6}" type="pres">
      <dgm:prSet presAssocID="{7D4F4110-C21A-4026-A5C4-BEA893EC899D}" presName="hierRoot2" presStyleCnt="0"/>
      <dgm:spPr/>
    </dgm:pt>
    <dgm:pt modelId="{A7E93048-B6AD-4F3B-82D8-A0C110A8E73B}" type="pres">
      <dgm:prSet presAssocID="{7D4F4110-C21A-4026-A5C4-BEA893EC899D}" presName="composite2" presStyleCnt="0"/>
      <dgm:spPr/>
    </dgm:pt>
    <dgm:pt modelId="{C56759EC-14C8-4984-BC13-E92C4387A5C8}" type="pres">
      <dgm:prSet presAssocID="{7D4F4110-C21A-4026-A5C4-BEA893EC899D}" presName="background2" presStyleLbl="node2" presStyleIdx="1" presStyleCnt="3"/>
      <dgm:spPr/>
    </dgm:pt>
    <dgm:pt modelId="{0AFEC103-98A3-4962-8091-C57596071CFE}" type="pres">
      <dgm:prSet presAssocID="{7D4F4110-C21A-4026-A5C4-BEA893EC899D}" presName="text2" presStyleLbl="fgAcc2" presStyleIdx="1" presStyleCnt="3" custScaleX="10888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5F463D-1101-4E23-9A9D-68C40C72F99C}" type="pres">
      <dgm:prSet presAssocID="{7D4F4110-C21A-4026-A5C4-BEA893EC899D}" presName="hierChild3" presStyleCnt="0"/>
      <dgm:spPr/>
    </dgm:pt>
    <dgm:pt modelId="{B1994FC2-2E9C-4A6F-86D4-D147A31639DB}" type="pres">
      <dgm:prSet presAssocID="{58E3C41B-F6F7-4475-A57D-17E76CE38115}" presName="Name10" presStyleLbl="parChTrans1D2" presStyleIdx="2" presStyleCnt="3"/>
      <dgm:spPr/>
      <dgm:t>
        <a:bodyPr/>
        <a:lstStyle/>
        <a:p>
          <a:endParaRPr lang="uk-UA"/>
        </a:p>
      </dgm:t>
    </dgm:pt>
    <dgm:pt modelId="{2FCF0734-1673-4D97-BF1D-91CEEEDC6EB3}" type="pres">
      <dgm:prSet presAssocID="{F00F5841-B029-4777-95CE-9A93CA5F7111}" presName="hierRoot2" presStyleCnt="0"/>
      <dgm:spPr/>
    </dgm:pt>
    <dgm:pt modelId="{15C98403-3545-4771-AB88-8B2CB37BE6A3}" type="pres">
      <dgm:prSet presAssocID="{F00F5841-B029-4777-95CE-9A93CA5F7111}" presName="composite2" presStyleCnt="0"/>
      <dgm:spPr/>
    </dgm:pt>
    <dgm:pt modelId="{35A96D96-6663-437D-A6EC-DADBB296EC2F}" type="pres">
      <dgm:prSet presAssocID="{F00F5841-B029-4777-95CE-9A93CA5F7111}" presName="background2" presStyleLbl="node2" presStyleIdx="2" presStyleCnt="3"/>
      <dgm:spPr/>
    </dgm:pt>
    <dgm:pt modelId="{26B624DF-1204-4BE1-BB1A-044BA38309D6}" type="pres">
      <dgm:prSet presAssocID="{F00F5841-B029-4777-95CE-9A93CA5F7111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3C16C9A-4629-47FC-85E6-F16CF2CB2D4F}" type="pres">
      <dgm:prSet presAssocID="{F00F5841-B029-4777-95CE-9A93CA5F7111}" presName="hierChild3" presStyleCnt="0"/>
      <dgm:spPr/>
    </dgm:pt>
  </dgm:ptLst>
  <dgm:cxnLst>
    <dgm:cxn modelId="{7E3C915A-F2CD-47D1-A7BD-6151A2D2684D}" srcId="{5A3258CE-324D-48FB-8D61-6FE5BCBA1A43}" destId="{F00F5841-B029-4777-95CE-9A93CA5F7111}" srcOrd="2" destOrd="0" parTransId="{58E3C41B-F6F7-4475-A57D-17E76CE38115}" sibTransId="{7353101A-D1B6-41A0-BC72-7C4B8C0BED13}"/>
    <dgm:cxn modelId="{50899284-1886-4F75-AFBE-7C5BA4761972}" type="presOf" srcId="{EF92703F-6EE2-4B4E-9F62-29CEA0842598}" destId="{EE05834F-1210-4F31-B80E-EE5AEF94EC10}" srcOrd="0" destOrd="0" presId="urn:microsoft.com/office/officeart/2005/8/layout/hierarchy1"/>
    <dgm:cxn modelId="{DA7699CE-E2DA-4277-B2A3-FC0245D8702A}" type="presOf" srcId="{0C601957-A9B0-4527-B7EE-A8A94AC4A517}" destId="{636B7257-BF6D-49E0-BB98-87DDD623B119}" srcOrd="0" destOrd="0" presId="urn:microsoft.com/office/officeart/2005/8/layout/hierarchy1"/>
    <dgm:cxn modelId="{B51F4EF5-67E8-496E-AEA4-26240E44089E}" type="presOf" srcId="{5A3258CE-324D-48FB-8D61-6FE5BCBA1A43}" destId="{3E380177-11B7-4CCE-ABA9-2B5BB76042EC}" srcOrd="0" destOrd="0" presId="urn:microsoft.com/office/officeart/2005/8/layout/hierarchy1"/>
    <dgm:cxn modelId="{FE0E7683-309C-4F1E-AC34-6DCDED93ADF0}" type="presOf" srcId="{7D4F4110-C21A-4026-A5C4-BEA893EC899D}" destId="{0AFEC103-98A3-4962-8091-C57596071CFE}" srcOrd="0" destOrd="0" presId="urn:microsoft.com/office/officeart/2005/8/layout/hierarchy1"/>
    <dgm:cxn modelId="{441400CB-F02A-4DF8-8764-E957028A8FAA}" type="presOf" srcId="{58E3C41B-F6F7-4475-A57D-17E76CE38115}" destId="{B1994FC2-2E9C-4A6F-86D4-D147A31639DB}" srcOrd="0" destOrd="0" presId="urn:microsoft.com/office/officeart/2005/8/layout/hierarchy1"/>
    <dgm:cxn modelId="{1EADB13B-F87E-43EB-A8BD-BC10ED85A1BB}" type="presOf" srcId="{F00F5841-B029-4777-95CE-9A93CA5F7111}" destId="{26B624DF-1204-4BE1-BB1A-044BA38309D6}" srcOrd="0" destOrd="0" presId="urn:microsoft.com/office/officeart/2005/8/layout/hierarchy1"/>
    <dgm:cxn modelId="{F86C6A8B-3020-42C7-8F6F-1A82E599B8BC}" type="presOf" srcId="{D765FA9B-AFC0-48B2-8807-466C37F35A60}" destId="{141EAA3F-C5FF-4484-8636-382FD90A20CE}" srcOrd="0" destOrd="0" presId="urn:microsoft.com/office/officeart/2005/8/layout/hierarchy1"/>
    <dgm:cxn modelId="{07A15C9E-7107-4AC6-A0EC-BEF6BE1B6284}" type="presOf" srcId="{A9A0E5B5-0E55-4942-8F21-F41894EA504C}" destId="{F4C5C8D8-5359-4820-ACB3-D0E85286D406}" srcOrd="0" destOrd="0" presId="urn:microsoft.com/office/officeart/2005/8/layout/hierarchy1"/>
    <dgm:cxn modelId="{2F97CCB4-91F6-4389-9BBA-79C595D39840}" srcId="{5A3258CE-324D-48FB-8D61-6FE5BCBA1A43}" destId="{EF92703F-6EE2-4B4E-9F62-29CEA0842598}" srcOrd="0" destOrd="0" parTransId="{A9A0E5B5-0E55-4942-8F21-F41894EA504C}" sibTransId="{3992D7CF-3AB7-4387-8C66-3BAA89488447}"/>
    <dgm:cxn modelId="{630629BC-A40C-4870-9B86-3E3EA2FD1830}" srcId="{5A3258CE-324D-48FB-8D61-6FE5BCBA1A43}" destId="{7D4F4110-C21A-4026-A5C4-BEA893EC899D}" srcOrd="1" destOrd="0" parTransId="{0C601957-A9B0-4527-B7EE-A8A94AC4A517}" sibTransId="{323328CA-5055-40AF-BE4B-F73D17994B97}"/>
    <dgm:cxn modelId="{DC4DF113-400D-4678-8F74-232B8EF99A79}" srcId="{D765FA9B-AFC0-48B2-8807-466C37F35A60}" destId="{5A3258CE-324D-48FB-8D61-6FE5BCBA1A43}" srcOrd="0" destOrd="0" parTransId="{31B8496A-6170-41C8-A786-40C5889BE445}" sibTransId="{33D836B3-B406-47C9-9B46-812B33DA68A2}"/>
    <dgm:cxn modelId="{7A57FFF6-7536-4354-BDEA-319F396C4FEC}" type="presParOf" srcId="{141EAA3F-C5FF-4484-8636-382FD90A20CE}" destId="{94FD1102-8A44-499E-B43E-F843D76FAEA1}" srcOrd="0" destOrd="0" presId="urn:microsoft.com/office/officeart/2005/8/layout/hierarchy1"/>
    <dgm:cxn modelId="{72AFEAE8-F973-4AE5-A30C-431AE6135B74}" type="presParOf" srcId="{94FD1102-8A44-499E-B43E-F843D76FAEA1}" destId="{5876F5ED-F039-4E9F-AB07-17573E1349EF}" srcOrd="0" destOrd="0" presId="urn:microsoft.com/office/officeart/2005/8/layout/hierarchy1"/>
    <dgm:cxn modelId="{9A440D22-CF4C-488E-9A0D-3331692F2E60}" type="presParOf" srcId="{5876F5ED-F039-4E9F-AB07-17573E1349EF}" destId="{97FC83BE-0F89-4642-A1B1-78385F606A16}" srcOrd="0" destOrd="0" presId="urn:microsoft.com/office/officeart/2005/8/layout/hierarchy1"/>
    <dgm:cxn modelId="{09317844-5B0B-4587-965B-B818663E82F7}" type="presParOf" srcId="{5876F5ED-F039-4E9F-AB07-17573E1349EF}" destId="{3E380177-11B7-4CCE-ABA9-2B5BB76042EC}" srcOrd="1" destOrd="0" presId="urn:microsoft.com/office/officeart/2005/8/layout/hierarchy1"/>
    <dgm:cxn modelId="{D37047C4-679A-42C5-BA02-684D5D335554}" type="presParOf" srcId="{94FD1102-8A44-499E-B43E-F843D76FAEA1}" destId="{3EB5E8F3-5168-4C89-A968-5A2D6D644FF1}" srcOrd="1" destOrd="0" presId="urn:microsoft.com/office/officeart/2005/8/layout/hierarchy1"/>
    <dgm:cxn modelId="{488C7456-4394-4BEF-A233-5AE3566FF2C1}" type="presParOf" srcId="{3EB5E8F3-5168-4C89-A968-5A2D6D644FF1}" destId="{F4C5C8D8-5359-4820-ACB3-D0E85286D406}" srcOrd="0" destOrd="0" presId="urn:microsoft.com/office/officeart/2005/8/layout/hierarchy1"/>
    <dgm:cxn modelId="{0D78B0D6-C7C6-40A7-B5DF-0E8087149AD3}" type="presParOf" srcId="{3EB5E8F3-5168-4C89-A968-5A2D6D644FF1}" destId="{34E7F477-F7B8-4733-B5B4-785FC2F0224B}" srcOrd="1" destOrd="0" presId="urn:microsoft.com/office/officeart/2005/8/layout/hierarchy1"/>
    <dgm:cxn modelId="{F7A74B63-2E7A-4500-8307-2693537F491C}" type="presParOf" srcId="{34E7F477-F7B8-4733-B5B4-785FC2F0224B}" destId="{F0BFD2C5-DA4E-4338-B5E0-F393B29DAEBE}" srcOrd="0" destOrd="0" presId="urn:microsoft.com/office/officeart/2005/8/layout/hierarchy1"/>
    <dgm:cxn modelId="{541D1449-5953-4F26-8FCE-08F07DCFB896}" type="presParOf" srcId="{F0BFD2C5-DA4E-4338-B5E0-F393B29DAEBE}" destId="{52522850-3C62-4D28-8819-638644EE66FF}" srcOrd="0" destOrd="0" presId="urn:microsoft.com/office/officeart/2005/8/layout/hierarchy1"/>
    <dgm:cxn modelId="{587943CC-EE37-4B55-A23D-F8D25D043C99}" type="presParOf" srcId="{F0BFD2C5-DA4E-4338-B5E0-F393B29DAEBE}" destId="{EE05834F-1210-4F31-B80E-EE5AEF94EC10}" srcOrd="1" destOrd="0" presId="urn:microsoft.com/office/officeart/2005/8/layout/hierarchy1"/>
    <dgm:cxn modelId="{0630ACEB-6AF9-451B-815F-A8F69A310A7E}" type="presParOf" srcId="{34E7F477-F7B8-4733-B5B4-785FC2F0224B}" destId="{5EE129DD-951B-4C16-9C08-DFB16746997F}" srcOrd="1" destOrd="0" presId="urn:microsoft.com/office/officeart/2005/8/layout/hierarchy1"/>
    <dgm:cxn modelId="{8E2965EB-610D-4E4F-9EA9-638412F82018}" type="presParOf" srcId="{3EB5E8F3-5168-4C89-A968-5A2D6D644FF1}" destId="{636B7257-BF6D-49E0-BB98-87DDD623B119}" srcOrd="2" destOrd="0" presId="urn:microsoft.com/office/officeart/2005/8/layout/hierarchy1"/>
    <dgm:cxn modelId="{EB6A12E2-5075-45E1-BC7E-CC1CD7219702}" type="presParOf" srcId="{3EB5E8F3-5168-4C89-A968-5A2D6D644FF1}" destId="{19E8FAAE-E63A-449F-99AA-C70A0E1530B6}" srcOrd="3" destOrd="0" presId="urn:microsoft.com/office/officeart/2005/8/layout/hierarchy1"/>
    <dgm:cxn modelId="{DED7FB83-F2C2-41E4-8799-52ADCA1DC907}" type="presParOf" srcId="{19E8FAAE-E63A-449F-99AA-C70A0E1530B6}" destId="{A7E93048-B6AD-4F3B-82D8-A0C110A8E73B}" srcOrd="0" destOrd="0" presId="urn:microsoft.com/office/officeart/2005/8/layout/hierarchy1"/>
    <dgm:cxn modelId="{BB9586CF-ADD9-4459-947F-EBDC09CAF025}" type="presParOf" srcId="{A7E93048-B6AD-4F3B-82D8-A0C110A8E73B}" destId="{C56759EC-14C8-4984-BC13-E92C4387A5C8}" srcOrd="0" destOrd="0" presId="urn:microsoft.com/office/officeart/2005/8/layout/hierarchy1"/>
    <dgm:cxn modelId="{095FFEE3-E4AA-462A-A80F-6695D3D7D09D}" type="presParOf" srcId="{A7E93048-B6AD-4F3B-82D8-A0C110A8E73B}" destId="{0AFEC103-98A3-4962-8091-C57596071CFE}" srcOrd="1" destOrd="0" presId="urn:microsoft.com/office/officeart/2005/8/layout/hierarchy1"/>
    <dgm:cxn modelId="{4A29A8A5-64A4-4CC3-961C-262E1DB16EFA}" type="presParOf" srcId="{19E8FAAE-E63A-449F-99AA-C70A0E1530B6}" destId="{0E5F463D-1101-4E23-9A9D-68C40C72F99C}" srcOrd="1" destOrd="0" presId="urn:microsoft.com/office/officeart/2005/8/layout/hierarchy1"/>
    <dgm:cxn modelId="{EC091F60-7F62-4509-9DE1-C0899F9A7B68}" type="presParOf" srcId="{3EB5E8F3-5168-4C89-A968-5A2D6D644FF1}" destId="{B1994FC2-2E9C-4A6F-86D4-D147A31639DB}" srcOrd="4" destOrd="0" presId="urn:microsoft.com/office/officeart/2005/8/layout/hierarchy1"/>
    <dgm:cxn modelId="{F2795C39-71AD-4669-843C-A240A858AD07}" type="presParOf" srcId="{3EB5E8F3-5168-4C89-A968-5A2D6D644FF1}" destId="{2FCF0734-1673-4D97-BF1D-91CEEEDC6EB3}" srcOrd="5" destOrd="0" presId="urn:microsoft.com/office/officeart/2005/8/layout/hierarchy1"/>
    <dgm:cxn modelId="{B684BCB1-C7FD-4FA0-B8C4-7C08A5AC829C}" type="presParOf" srcId="{2FCF0734-1673-4D97-BF1D-91CEEEDC6EB3}" destId="{15C98403-3545-4771-AB88-8B2CB37BE6A3}" srcOrd="0" destOrd="0" presId="urn:microsoft.com/office/officeart/2005/8/layout/hierarchy1"/>
    <dgm:cxn modelId="{C9ED7171-3634-4EE4-9370-D3E36B294551}" type="presParOf" srcId="{15C98403-3545-4771-AB88-8B2CB37BE6A3}" destId="{35A96D96-6663-437D-A6EC-DADBB296EC2F}" srcOrd="0" destOrd="0" presId="urn:microsoft.com/office/officeart/2005/8/layout/hierarchy1"/>
    <dgm:cxn modelId="{8525691E-635B-465D-85F3-27F5EA1B5EBD}" type="presParOf" srcId="{15C98403-3545-4771-AB88-8B2CB37BE6A3}" destId="{26B624DF-1204-4BE1-BB1A-044BA38309D6}" srcOrd="1" destOrd="0" presId="urn:microsoft.com/office/officeart/2005/8/layout/hierarchy1"/>
    <dgm:cxn modelId="{ADFD07B9-92A0-4995-84C5-110A7296D862}" type="presParOf" srcId="{2FCF0734-1673-4D97-BF1D-91CEEEDC6EB3}" destId="{D3C16C9A-4629-47FC-85E6-F16CF2CB2D4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65FA9B-AFC0-48B2-8807-466C37F35A60}" type="doc">
      <dgm:prSet loTypeId="urn:microsoft.com/office/officeart/2005/8/layout/hierarchy1" loCatId="hierarchy" qsTypeId="urn:microsoft.com/office/officeart/2005/8/quickstyle/simple1#8" qsCatId="simple" csTypeId="urn:microsoft.com/office/officeart/2005/8/colors/accent0_3" csCatId="mainScheme" phldr="1"/>
      <dgm:spPr/>
      <dgm:t>
        <a:bodyPr/>
        <a:lstStyle/>
        <a:p>
          <a:endParaRPr lang="uk-UA"/>
        </a:p>
      </dgm:t>
    </dgm:pt>
    <dgm:pt modelId="{5A3258CE-324D-48FB-8D61-6FE5BCBA1A43}">
      <dgm:prSet phldrT="[Текст]" custT="1"/>
      <dgm:spPr/>
      <dgm:t>
        <a:bodyPr/>
        <a:lstStyle/>
        <a:p>
          <a:r>
            <a:rPr lang="uk-UA" sz="2400" b="1" dirty="0" smtClean="0">
              <a:latin typeface="Arial" pitchFamily="34" charset="0"/>
              <a:cs typeface="Arial" pitchFamily="34" charset="0"/>
            </a:rPr>
            <a:t>Усереднення молекулярної маси</a:t>
          </a:r>
          <a:endParaRPr lang="uk-UA" sz="2400" b="1" dirty="0">
            <a:latin typeface="Arial" pitchFamily="34" charset="0"/>
            <a:cs typeface="Arial" pitchFamily="34" charset="0"/>
          </a:endParaRPr>
        </a:p>
      </dgm:t>
    </dgm:pt>
    <dgm:pt modelId="{31B8496A-6170-41C8-A786-40C5889BE445}" type="parTrans" cxnId="{DC4DF113-400D-4678-8F74-232B8EF99A79}">
      <dgm:prSet/>
      <dgm:spPr/>
      <dgm:t>
        <a:bodyPr/>
        <a:lstStyle/>
        <a:p>
          <a:endParaRPr lang="uk-UA"/>
        </a:p>
      </dgm:t>
    </dgm:pt>
    <dgm:pt modelId="{33D836B3-B406-47C9-9B46-812B33DA68A2}" type="sibTrans" cxnId="{DC4DF113-400D-4678-8F74-232B8EF99A79}">
      <dgm:prSet/>
      <dgm:spPr/>
      <dgm:t>
        <a:bodyPr/>
        <a:lstStyle/>
        <a:p>
          <a:endParaRPr lang="uk-UA"/>
        </a:p>
      </dgm:t>
    </dgm:pt>
    <dgm:pt modelId="{EF92703F-6EE2-4B4E-9F62-29CEA084259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Середньо-чисельна молекулярна </a:t>
          </a:r>
        </a:p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маса</a:t>
          </a:r>
        </a:p>
        <a:p>
          <a:pPr>
            <a:spcAft>
              <a:spcPct val="35000"/>
            </a:spcAft>
          </a:pPr>
          <a:endParaRPr lang="uk-UA" sz="1300" b="1" dirty="0" smtClean="0"/>
        </a:p>
        <a:p>
          <a:pPr>
            <a:spcAft>
              <a:spcPct val="35000"/>
            </a:spcAft>
          </a:pPr>
          <a:endParaRPr lang="uk-UA" sz="1300" dirty="0"/>
        </a:p>
      </dgm:t>
    </dgm:pt>
    <dgm:pt modelId="{A9A0E5B5-0E55-4942-8F21-F41894EA504C}" type="parTrans" cxnId="{2F97CCB4-91F6-4389-9BBA-79C595D39840}">
      <dgm:prSet/>
      <dgm:spPr/>
      <dgm:t>
        <a:bodyPr/>
        <a:lstStyle/>
        <a:p>
          <a:endParaRPr lang="uk-UA"/>
        </a:p>
      </dgm:t>
    </dgm:pt>
    <dgm:pt modelId="{3992D7CF-3AB7-4387-8C66-3BAA89488447}" type="sibTrans" cxnId="{2F97CCB4-91F6-4389-9BBA-79C595D39840}">
      <dgm:prSet/>
      <dgm:spPr/>
      <dgm:t>
        <a:bodyPr/>
        <a:lstStyle/>
        <a:p>
          <a:endParaRPr lang="uk-UA"/>
        </a:p>
      </dgm:t>
    </dgm:pt>
    <dgm:pt modelId="{7D4F4110-C21A-4026-A5C4-BEA893EC899D}">
      <dgm:prSet phldrT="[Текст]" custT="1"/>
      <dgm:spPr/>
      <dgm:t>
        <a:bodyPr/>
        <a:lstStyle/>
        <a:p>
          <a:pPr>
            <a:spcAft>
              <a:spcPts val="0"/>
            </a:spcAft>
          </a:pPr>
          <a:endParaRPr lang="uk-UA" sz="2400" b="1" dirty="0" smtClean="0">
            <a:latin typeface="Arial" pitchFamily="34" charset="0"/>
            <a:cs typeface="Arial" pitchFamily="34" charset="0"/>
          </a:endParaRPr>
        </a:p>
        <a:p>
          <a:pPr>
            <a:spcAft>
              <a:spcPts val="0"/>
            </a:spcAft>
          </a:pPr>
          <a:r>
            <a:rPr lang="uk-UA" sz="2400" b="1" dirty="0" err="1" smtClean="0">
              <a:latin typeface="Arial" pitchFamily="34" charset="0"/>
              <a:cs typeface="Arial" pitchFamily="34" charset="0"/>
            </a:rPr>
            <a:t>Середньо-</a:t>
          </a:r>
          <a:endParaRPr lang="uk-UA" sz="2400" b="1" dirty="0" smtClean="0">
            <a:latin typeface="Arial" pitchFamily="34" charset="0"/>
            <a:cs typeface="Arial" pitchFamily="34" charset="0"/>
          </a:endParaRPr>
        </a:p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вагова </a:t>
          </a:r>
        </a:p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молекулярна </a:t>
          </a:r>
        </a:p>
        <a:p>
          <a:pPr>
            <a:spcAft>
              <a:spcPts val="0"/>
            </a:spcAft>
          </a:pPr>
          <a:r>
            <a:rPr lang="uk-UA" sz="2400" b="1" dirty="0" smtClean="0">
              <a:latin typeface="Arial" pitchFamily="34" charset="0"/>
              <a:cs typeface="Arial" pitchFamily="34" charset="0"/>
            </a:rPr>
            <a:t>маса</a:t>
          </a:r>
        </a:p>
        <a:p>
          <a:pPr>
            <a:spcAft>
              <a:spcPct val="35000"/>
            </a:spcAft>
          </a:pPr>
          <a:endParaRPr lang="uk-UA" sz="1300" b="1" dirty="0" smtClean="0"/>
        </a:p>
        <a:p>
          <a:pPr>
            <a:spcAft>
              <a:spcPct val="35000"/>
            </a:spcAft>
          </a:pPr>
          <a:endParaRPr lang="uk-UA" sz="1300" dirty="0"/>
        </a:p>
      </dgm:t>
    </dgm:pt>
    <dgm:pt modelId="{0C601957-A9B0-4527-B7EE-A8A94AC4A517}" type="parTrans" cxnId="{630629BC-A40C-4870-9B86-3E3EA2FD1830}">
      <dgm:prSet/>
      <dgm:spPr/>
      <dgm:t>
        <a:bodyPr/>
        <a:lstStyle/>
        <a:p>
          <a:endParaRPr lang="uk-UA"/>
        </a:p>
      </dgm:t>
    </dgm:pt>
    <dgm:pt modelId="{323328CA-5055-40AF-BE4B-F73D17994B97}" type="sibTrans" cxnId="{630629BC-A40C-4870-9B86-3E3EA2FD1830}">
      <dgm:prSet/>
      <dgm:spPr/>
      <dgm:t>
        <a:bodyPr/>
        <a:lstStyle/>
        <a:p>
          <a:endParaRPr lang="uk-UA"/>
        </a:p>
      </dgm:t>
    </dgm:pt>
    <dgm:pt modelId="{F00F5841-B029-4777-95CE-9A93CA5F7111}">
      <dgm:prSet phldrT="[Текст]" custT="1"/>
      <dgm:spPr/>
      <dgm:t>
        <a:bodyPr/>
        <a:lstStyle/>
        <a:p>
          <a:endParaRPr lang="uk-UA" sz="2400" b="1" dirty="0" smtClean="0">
            <a:latin typeface="Arial" pitchFamily="34" charset="0"/>
            <a:cs typeface="Arial" pitchFamily="34" charset="0"/>
          </a:endParaRPr>
        </a:p>
        <a:p>
          <a:r>
            <a:rPr lang="uk-UA" sz="2400" b="1" dirty="0" err="1" smtClean="0">
              <a:latin typeface="Arial" pitchFamily="34" charset="0"/>
              <a:cs typeface="Arial" pitchFamily="34" charset="0"/>
            </a:rPr>
            <a:t>Середньо-в’язкісна</a:t>
          </a:r>
          <a:r>
            <a:rPr lang="uk-UA" sz="2400" b="1" dirty="0" smtClean="0">
              <a:latin typeface="Arial" pitchFamily="34" charset="0"/>
              <a:cs typeface="Arial" pitchFamily="34" charset="0"/>
            </a:rPr>
            <a:t> молекулярна маса</a:t>
          </a:r>
        </a:p>
        <a:p>
          <a:endParaRPr lang="uk-UA" sz="1300" b="1" dirty="0" smtClean="0"/>
        </a:p>
        <a:p>
          <a:endParaRPr lang="uk-UA" sz="1300" dirty="0"/>
        </a:p>
      </dgm:t>
    </dgm:pt>
    <dgm:pt modelId="{58E3C41B-F6F7-4475-A57D-17E76CE38115}" type="parTrans" cxnId="{7E3C915A-F2CD-47D1-A7BD-6151A2D2684D}">
      <dgm:prSet/>
      <dgm:spPr/>
      <dgm:t>
        <a:bodyPr/>
        <a:lstStyle/>
        <a:p>
          <a:endParaRPr lang="uk-UA"/>
        </a:p>
      </dgm:t>
    </dgm:pt>
    <dgm:pt modelId="{7353101A-D1B6-41A0-BC72-7C4B8C0BED13}" type="sibTrans" cxnId="{7E3C915A-F2CD-47D1-A7BD-6151A2D2684D}">
      <dgm:prSet/>
      <dgm:spPr/>
      <dgm:t>
        <a:bodyPr/>
        <a:lstStyle/>
        <a:p>
          <a:endParaRPr lang="uk-UA"/>
        </a:p>
      </dgm:t>
    </dgm:pt>
    <dgm:pt modelId="{141EAA3F-C5FF-4484-8636-382FD90A20CE}" type="pres">
      <dgm:prSet presAssocID="{D765FA9B-AFC0-48B2-8807-466C37F35A6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94FD1102-8A44-499E-B43E-F843D76FAEA1}" type="pres">
      <dgm:prSet presAssocID="{5A3258CE-324D-48FB-8D61-6FE5BCBA1A43}" presName="hierRoot1" presStyleCnt="0"/>
      <dgm:spPr/>
    </dgm:pt>
    <dgm:pt modelId="{5876F5ED-F039-4E9F-AB07-17573E1349EF}" type="pres">
      <dgm:prSet presAssocID="{5A3258CE-324D-48FB-8D61-6FE5BCBA1A43}" presName="composite" presStyleCnt="0"/>
      <dgm:spPr/>
    </dgm:pt>
    <dgm:pt modelId="{97FC83BE-0F89-4642-A1B1-78385F606A16}" type="pres">
      <dgm:prSet presAssocID="{5A3258CE-324D-48FB-8D61-6FE5BCBA1A43}" presName="background" presStyleLbl="node0" presStyleIdx="0" presStyleCnt="1"/>
      <dgm:spPr/>
    </dgm:pt>
    <dgm:pt modelId="{3E380177-11B7-4CCE-ABA9-2B5BB76042EC}" type="pres">
      <dgm:prSet presAssocID="{5A3258CE-324D-48FB-8D61-6FE5BCBA1A43}" presName="text" presStyleLbl="fgAcc0" presStyleIdx="0" presStyleCnt="1" custScaleX="172731" custScaleY="69726" custLinFactY="-29526" custLinFactNeighborX="-25902" custLinFactNeighborY="-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EB5E8F3-5168-4C89-A968-5A2D6D644FF1}" type="pres">
      <dgm:prSet presAssocID="{5A3258CE-324D-48FB-8D61-6FE5BCBA1A43}" presName="hierChild2" presStyleCnt="0"/>
      <dgm:spPr/>
    </dgm:pt>
    <dgm:pt modelId="{F4C5C8D8-5359-4820-ACB3-D0E85286D406}" type="pres">
      <dgm:prSet presAssocID="{A9A0E5B5-0E55-4942-8F21-F41894EA504C}" presName="Name10" presStyleLbl="parChTrans1D2" presStyleIdx="0" presStyleCnt="3"/>
      <dgm:spPr/>
      <dgm:t>
        <a:bodyPr/>
        <a:lstStyle/>
        <a:p>
          <a:endParaRPr lang="uk-UA"/>
        </a:p>
      </dgm:t>
    </dgm:pt>
    <dgm:pt modelId="{34E7F477-F7B8-4733-B5B4-785FC2F0224B}" type="pres">
      <dgm:prSet presAssocID="{EF92703F-6EE2-4B4E-9F62-29CEA0842598}" presName="hierRoot2" presStyleCnt="0"/>
      <dgm:spPr/>
    </dgm:pt>
    <dgm:pt modelId="{F0BFD2C5-DA4E-4338-B5E0-F393B29DAEBE}" type="pres">
      <dgm:prSet presAssocID="{EF92703F-6EE2-4B4E-9F62-29CEA0842598}" presName="composite2" presStyleCnt="0"/>
      <dgm:spPr/>
    </dgm:pt>
    <dgm:pt modelId="{52522850-3C62-4D28-8819-638644EE66FF}" type="pres">
      <dgm:prSet presAssocID="{EF92703F-6EE2-4B4E-9F62-29CEA0842598}" presName="background2" presStyleLbl="node2" presStyleIdx="0" presStyleCnt="3"/>
      <dgm:spPr/>
    </dgm:pt>
    <dgm:pt modelId="{EE05834F-1210-4F31-B80E-EE5AEF94EC10}" type="pres">
      <dgm:prSet presAssocID="{EF92703F-6EE2-4B4E-9F62-29CEA0842598}" presName="text2" presStyleLbl="fgAcc2" presStyleIdx="0" presStyleCnt="3" custScaleX="136314" custScaleY="149768" custLinFactNeighborX="-18954" custLinFactNeighborY="-6223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EE129DD-951B-4C16-9C08-DFB16746997F}" type="pres">
      <dgm:prSet presAssocID="{EF92703F-6EE2-4B4E-9F62-29CEA0842598}" presName="hierChild3" presStyleCnt="0"/>
      <dgm:spPr/>
    </dgm:pt>
    <dgm:pt modelId="{636B7257-BF6D-49E0-BB98-87DDD623B119}" type="pres">
      <dgm:prSet presAssocID="{0C601957-A9B0-4527-B7EE-A8A94AC4A517}" presName="Name10" presStyleLbl="parChTrans1D2" presStyleIdx="1" presStyleCnt="3"/>
      <dgm:spPr/>
      <dgm:t>
        <a:bodyPr/>
        <a:lstStyle/>
        <a:p>
          <a:endParaRPr lang="uk-UA"/>
        </a:p>
      </dgm:t>
    </dgm:pt>
    <dgm:pt modelId="{19E8FAAE-E63A-449F-99AA-C70A0E1530B6}" type="pres">
      <dgm:prSet presAssocID="{7D4F4110-C21A-4026-A5C4-BEA893EC899D}" presName="hierRoot2" presStyleCnt="0"/>
      <dgm:spPr/>
    </dgm:pt>
    <dgm:pt modelId="{A7E93048-B6AD-4F3B-82D8-A0C110A8E73B}" type="pres">
      <dgm:prSet presAssocID="{7D4F4110-C21A-4026-A5C4-BEA893EC899D}" presName="composite2" presStyleCnt="0"/>
      <dgm:spPr/>
    </dgm:pt>
    <dgm:pt modelId="{C56759EC-14C8-4984-BC13-E92C4387A5C8}" type="pres">
      <dgm:prSet presAssocID="{7D4F4110-C21A-4026-A5C4-BEA893EC899D}" presName="background2" presStyleLbl="node2" presStyleIdx="1" presStyleCnt="3"/>
      <dgm:spPr/>
    </dgm:pt>
    <dgm:pt modelId="{0AFEC103-98A3-4962-8091-C57596071CFE}" type="pres">
      <dgm:prSet presAssocID="{7D4F4110-C21A-4026-A5C4-BEA893EC899D}" presName="text2" presStyleLbl="fgAcc2" presStyleIdx="1" presStyleCnt="3" custScaleX="133952" custScaleY="175213" custLinFactNeighborX="-5989" custLinFactNeighborY="-5349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5F463D-1101-4E23-9A9D-68C40C72F99C}" type="pres">
      <dgm:prSet presAssocID="{7D4F4110-C21A-4026-A5C4-BEA893EC899D}" presName="hierChild3" presStyleCnt="0"/>
      <dgm:spPr/>
    </dgm:pt>
    <dgm:pt modelId="{B1994FC2-2E9C-4A6F-86D4-D147A31639DB}" type="pres">
      <dgm:prSet presAssocID="{58E3C41B-F6F7-4475-A57D-17E76CE38115}" presName="Name10" presStyleLbl="parChTrans1D2" presStyleIdx="2" presStyleCnt="3"/>
      <dgm:spPr/>
      <dgm:t>
        <a:bodyPr/>
        <a:lstStyle/>
        <a:p>
          <a:endParaRPr lang="uk-UA"/>
        </a:p>
      </dgm:t>
    </dgm:pt>
    <dgm:pt modelId="{2FCF0734-1673-4D97-BF1D-91CEEEDC6EB3}" type="pres">
      <dgm:prSet presAssocID="{F00F5841-B029-4777-95CE-9A93CA5F7111}" presName="hierRoot2" presStyleCnt="0"/>
      <dgm:spPr/>
    </dgm:pt>
    <dgm:pt modelId="{15C98403-3545-4771-AB88-8B2CB37BE6A3}" type="pres">
      <dgm:prSet presAssocID="{F00F5841-B029-4777-95CE-9A93CA5F7111}" presName="composite2" presStyleCnt="0"/>
      <dgm:spPr/>
    </dgm:pt>
    <dgm:pt modelId="{35A96D96-6663-437D-A6EC-DADBB296EC2F}" type="pres">
      <dgm:prSet presAssocID="{F00F5841-B029-4777-95CE-9A93CA5F7111}" presName="background2" presStyleLbl="node2" presStyleIdx="2" presStyleCnt="3"/>
      <dgm:spPr/>
    </dgm:pt>
    <dgm:pt modelId="{26B624DF-1204-4BE1-BB1A-044BA38309D6}" type="pres">
      <dgm:prSet presAssocID="{F00F5841-B029-4777-95CE-9A93CA5F7111}" presName="text2" presStyleLbl="fgAcc2" presStyleIdx="2" presStyleCnt="3" custScaleX="123451" custScaleY="145344" custLinFactNeighborX="-9718" custLinFactNeighborY="-835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3C16C9A-4629-47FC-85E6-F16CF2CB2D4F}" type="pres">
      <dgm:prSet presAssocID="{F00F5841-B029-4777-95CE-9A93CA5F7111}" presName="hierChild3" presStyleCnt="0"/>
      <dgm:spPr/>
    </dgm:pt>
  </dgm:ptLst>
  <dgm:cxnLst>
    <dgm:cxn modelId="{0740FFA3-1BC3-45CB-BB3F-DD46F9E4EA00}" type="presOf" srcId="{7D4F4110-C21A-4026-A5C4-BEA893EC899D}" destId="{0AFEC103-98A3-4962-8091-C57596071CFE}" srcOrd="0" destOrd="0" presId="urn:microsoft.com/office/officeart/2005/8/layout/hierarchy1"/>
    <dgm:cxn modelId="{7E3C915A-F2CD-47D1-A7BD-6151A2D2684D}" srcId="{5A3258CE-324D-48FB-8D61-6FE5BCBA1A43}" destId="{F00F5841-B029-4777-95CE-9A93CA5F7111}" srcOrd="2" destOrd="0" parTransId="{58E3C41B-F6F7-4475-A57D-17E76CE38115}" sibTransId="{7353101A-D1B6-41A0-BC72-7C4B8C0BED13}"/>
    <dgm:cxn modelId="{B80F8C48-83F2-4BCC-90A5-92A380D27E59}" type="presOf" srcId="{A9A0E5B5-0E55-4942-8F21-F41894EA504C}" destId="{F4C5C8D8-5359-4820-ACB3-D0E85286D406}" srcOrd="0" destOrd="0" presId="urn:microsoft.com/office/officeart/2005/8/layout/hierarchy1"/>
    <dgm:cxn modelId="{84681EC6-2BE9-4AC5-90BC-B71CBBAE634E}" type="presOf" srcId="{D765FA9B-AFC0-48B2-8807-466C37F35A60}" destId="{141EAA3F-C5FF-4484-8636-382FD90A20CE}" srcOrd="0" destOrd="0" presId="urn:microsoft.com/office/officeart/2005/8/layout/hierarchy1"/>
    <dgm:cxn modelId="{EB12E66F-1F6C-41F0-824A-6B7A6F4596FF}" type="presOf" srcId="{F00F5841-B029-4777-95CE-9A93CA5F7111}" destId="{26B624DF-1204-4BE1-BB1A-044BA38309D6}" srcOrd="0" destOrd="0" presId="urn:microsoft.com/office/officeart/2005/8/layout/hierarchy1"/>
    <dgm:cxn modelId="{BCBF94D7-7AB1-4638-8560-AAE8EF6C48BE}" type="presOf" srcId="{5A3258CE-324D-48FB-8D61-6FE5BCBA1A43}" destId="{3E380177-11B7-4CCE-ABA9-2B5BB76042EC}" srcOrd="0" destOrd="0" presId="urn:microsoft.com/office/officeart/2005/8/layout/hierarchy1"/>
    <dgm:cxn modelId="{A0B57131-CDE9-497F-A304-E44A6049077E}" type="presOf" srcId="{0C601957-A9B0-4527-B7EE-A8A94AC4A517}" destId="{636B7257-BF6D-49E0-BB98-87DDD623B119}" srcOrd="0" destOrd="0" presId="urn:microsoft.com/office/officeart/2005/8/layout/hierarchy1"/>
    <dgm:cxn modelId="{2F97CCB4-91F6-4389-9BBA-79C595D39840}" srcId="{5A3258CE-324D-48FB-8D61-6FE5BCBA1A43}" destId="{EF92703F-6EE2-4B4E-9F62-29CEA0842598}" srcOrd="0" destOrd="0" parTransId="{A9A0E5B5-0E55-4942-8F21-F41894EA504C}" sibTransId="{3992D7CF-3AB7-4387-8C66-3BAA89488447}"/>
    <dgm:cxn modelId="{630629BC-A40C-4870-9B86-3E3EA2FD1830}" srcId="{5A3258CE-324D-48FB-8D61-6FE5BCBA1A43}" destId="{7D4F4110-C21A-4026-A5C4-BEA893EC899D}" srcOrd="1" destOrd="0" parTransId="{0C601957-A9B0-4527-B7EE-A8A94AC4A517}" sibTransId="{323328CA-5055-40AF-BE4B-F73D17994B97}"/>
    <dgm:cxn modelId="{E6BF7450-1FC2-48A6-9FE3-A55FBC4488FD}" type="presOf" srcId="{EF92703F-6EE2-4B4E-9F62-29CEA0842598}" destId="{EE05834F-1210-4F31-B80E-EE5AEF94EC10}" srcOrd="0" destOrd="0" presId="urn:microsoft.com/office/officeart/2005/8/layout/hierarchy1"/>
    <dgm:cxn modelId="{8617CBCC-3005-431D-A0A4-AD1F8D610472}" type="presOf" srcId="{58E3C41B-F6F7-4475-A57D-17E76CE38115}" destId="{B1994FC2-2E9C-4A6F-86D4-D147A31639DB}" srcOrd="0" destOrd="0" presId="urn:microsoft.com/office/officeart/2005/8/layout/hierarchy1"/>
    <dgm:cxn modelId="{DC4DF113-400D-4678-8F74-232B8EF99A79}" srcId="{D765FA9B-AFC0-48B2-8807-466C37F35A60}" destId="{5A3258CE-324D-48FB-8D61-6FE5BCBA1A43}" srcOrd="0" destOrd="0" parTransId="{31B8496A-6170-41C8-A786-40C5889BE445}" sibTransId="{33D836B3-B406-47C9-9B46-812B33DA68A2}"/>
    <dgm:cxn modelId="{C1FFC7E2-D6F1-4610-8413-CAE0971A78CE}" type="presParOf" srcId="{141EAA3F-C5FF-4484-8636-382FD90A20CE}" destId="{94FD1102-8A44-499E-B43E-F843D76FAEA1}" srcOrd="0" destOrd="0" presId="urn:microsoft.com/office/officeart/2005/8/layout/hierarchy1"/>
    <dgm:cxn modelId="{EA60A3F2-8B00-4390-9989-024F1E5DA173}" type="presParOf" srcId="{94FD1102-8A44-499E-B43E-F843D76FAEA1}" destId="{5876F5ED-F039-4E9F-AB07-17573E1349EF}" srcOrd="0" destOrd="0" presId="urn:microsoft.com/office/officeart/2005/8/layout/hierarchy1"/>
    <dgm:cxn modelId="{C59530ED-D817-494F-BDC3-477116955771}" type="presParOf" srcId="{5876F5ED-F039-4E9F-AB07-17573E1349EF}" destId="{97FC83BE-0F89-4642-A1B1-78385F606A16}" srcOrd="0" destOrd="0" presId="urn:microsoft.com/office/officeart/2005/8/layout/hierarchy1"/>
    <dgm:cxn modelId="{302C910E-0CE7-4DB9-AAC3-0F170B448AA8}" type="presParOf" srcId="{5876F5ED-F039-4E9F-AB07-17573E1349EF}" destId="{3E380177-11B7-4CCE-ABA9-2B5BB76042EC}" srcOrd="1" destOrd="0" presId="urn:microsoft.com/office/officeart/2005/8/layout/hierarchy1"/>
    <dgm:cxn modelId="{CF67A4CE-F3CC-4583-8EA6-136B44F1B462}" type="presParOf" srcId="{94FD1102-8A44-499E-B43E-F843D76FAEA1}" destId="{3EB5E8F3-5168-4C89-A968-5A2D6D644FF1}" srcOrd="1" destOrd="0" presId="urn:microsoft.com/office/officeart/2005/8/layout/hierarchy1"/>
    <dgm:cxn modelId="{D9D5AD90-2003-41C6-95E5-48B3311A3578}" type="presParOf" srcId="{3EB5E8F3-5168-4C89-A968-5A2D6D644FF1}" destId="{F4C5C8D8-5359-4820-ACB3-D0E85286D406}" srcOrd="0" destOrd="0" presId="urn:microsoft.com/office/officeart/2005/8/layout/hierarchy1"/>
    <dgm:cxn modelId="{BECBDF30-DF4F-40F1-AF26-CA760BCC5A15}" type="presParOf" srcId="{3EB5E8F3-5168-4C89-A968-5A2D6D644FF1}" destId="{34E7F477-F7B8-4733-B5B4-785FC2F0224B}" srcOrd="1" destOrd="0" presId="urn:microsoft.com/office/officeart/2005/8/layout/hierarchy1"/>
    <dgm:cxn modelId="{FAE67C66-1B59-42F2-A0EC-A845686EFA58}" type="presParOf" srcId="{34E7F477-F7B8-4733-B5B4-785FC2F0224B}" destId="{F0BFD2C5-DA4E-4338-B5E0-F393B29DAEBE}" srcOrd="0" destOrd="0" presId="urn:microsoft.com/office/officeart/2005/8/layout/hierarchy1"/>
    <dgm:cxn modelId="{1753EA31-92E9-4671-956A-B94BD6E84FB2}" type="presParOf" srcId="{F0BFD2C5-DA4E-4338-B5E0-F393B29DAEBE}" destId="{52522850-3C62-4D28-8819-638644EE66FF}" srcOrd="0" destOrd="0" presId="urn:microsoft.com/office/officeart/2005/8/layout/hierarchy1"/>
    <dgm:cxn modelId="{5FB205A6-33EF-408E-B76E-FE3573D153B5}" type="presParOf" srcId="{F0BFD2C5-DA4E-4338-B5E0-F393B29DAEBE}" destId="{EE05834F-1210-4F31-B80E-EE5AEF94EC10}" srcOrd="1" destOrd="0" presId="urn:microsoft.com/office/officeart/2005/8/layout/hierarchy1"/>
    <dgm:cxn modelId="{3058752D-FBA6-4DB4-B5AB-9AEA38E6007B}" type="presParOf" srcId="{34E7F477-F7B8-4733-B5B4-785FC2F0224B}" destId="{5EE129DD-951B-4C16-9C08-DFB16746997F}" srcOrd="1" destOrd="0" presId="urn:microsoft.com/office/officeart/2005/8/layout/hierarchy1"/>
    <dgm:cxn modelId="{1D19A402-7713-42CB-8BC1-7C4FEA741192}" type="presParOf" srcId="{3EB5E8F3-5168-4C89-A968-5A2D6D644FF1}" destId="{636B7257-BF6D-49E0-BB98-87DDD623B119}" srcOrd="2" destOrd="0" presId="urn:microsoft.com/office/officeart/2005/8/layout/hierarchy1"/>
    <dgm:cxn modelId="{9CEA3321-DD62-4412-8F23-859329BDA73F}" type="presParOf" srcId="{3EB5E8F3-5168-4C89-A968-5A2D6D644FF1}" destId="{19E8FAAE-E63A-449F-99AA-C70A0E1530B6}" srcOrd="3" destOrd="0" presId="urn:microsoft.com/office/officeart/2005/8/layout/hierarchy1"/>
    <dgm:cxn modelId="{F6CA6453-6BA9-4A4D-ACFD-5531C2EB7645}" type="presParOf" srcId="{19E8FAAE-E63A-449F-99AA-C70A0E1530B6}" destId="{A7E93048-B6AD-4F3B-82D8-A0C110A8E73B}" srcOrd="0" destOrd="0" presId="urn:microsoft.com/office/officeart/2005/8/layout/hierarchy1"/>
    <dgm:cxn modelId="{266DB8F9-6DDA-4285-B5BE-DE0B7C2FC20B}" type="presParOf" srcId="{A7E93048-B6AD-4F3B-82D8-A0C110A8E73B}" destId="{C56759EC-14C8-4984-BC13-E92C4387A5C8}" srcOrd="0" destOrd="0" presId="urn:microsoft.com/office/officeart/2005/8/layout/hierarchy1"/>
    <dgm:cxn modelId="{222C4476-9E01-4C95-B5C3-457C9FA066C8}" type="presParOf" srcId="{A7E93048-B6AD-4F3B-82D8-A0C110A8E73B}" destId="{0AFEC103-98A3-4962-8091-C57596071CFE}" srcOrd="1" destOrd="0" presId="urn:microsoft.com/office/officeart/2005/8/layout/hierarchy1"/>
    <dgm:cxn modelId="{E339CA7C-C32B-4486-A64A-55A89FE45481}" type="presParOf" srcId="{19E8FAAE-E63A-449F-99AA-C70A0E1530B6}" destId="{0E5F463D-1101-4E23-9A9D-68C40C72F99C}" srcOrd="1" destOrd="0" presId="urn:microsoft.com/office/officeart/2005/8/layout/hierarchy1"/>
    <dgm:cxn modelId="{855FB4FF-D027-4EE7-8D02-752284F5EB3E}" type="presParOf" srcId="{3EB5E8F3-5168-4C89-A968-5A2D6D644FF1}" destId="{B1994FC2-2E9C-4A6F-86D4-D147A31639DB}" srcOrd="4" destOrd="0" presId="urn:microsoft.com/office/officeart/2005/8/layout/hierarchy1"/>
    <dgm:cxn modelId="{EE6FC68B-C154-476F-9E55-BAC6D7F64B1B}" type="presParOf" srcId="{3EB5E8F3-5168-4C89-A968-5A2D6D644FF1}" destId="{2FCF0734-1673-4D97-BF1D-91CEEEDC6EB3}" srcOrd="5" destOrd="0" presId="urn:microsoft.com/office/officeart/2005/8/layout/hierarchy1"/>
    <dgm:cxn modelId="{322FD370-61C6-48D9-A6CE-A51737E67A3F}" type="presParOf" srcId="{2FCF0734-1673-4D97-BF1D-91CEEEDC6EB3}" destId="{15C98403-3545-4771-AB88-8B2CB37BE6A3}" srcOrd="0" destOrd="0" presId="urn:microsoft.com/office/officeart/2005/8/layout/hierarchy1"/>
    <dgm:cxn modelId="{A83183C7-9D75-44AE-9E21-E8E75D4D0E39}" type="presParOf" srcId="{15C98403-3545-4771-AB88-8B2CB37BE6A3}" destId="{35A96D96-6663-437D-A6EC-DADBB296EC2F}" srcOrd="0" destOrd="0" presId="urn:microsoft.com/office/officeart/2005/8/layout/hierarchy1"/>
    <dgm:cxn modelId="{F602DF7B-34CE-4570-BABD-CC9C85EF2553}" type="presParOf" srcId="{15C98403-3545-4771-AB88-8B2CB37BE6A3}" destId="{26B624DF-1204-4BE1-BB1A-044BA38309D6}" srcOrd="1" destOrd="0" presId="urn:microsoft.com/office/officeart/2005/8/layout/hierarchy1"/>
    <dgm:cxn modelId="{B8BE4762-E988-46BF-BBB0-5C203E3EA7F3}" type="presParOf" srcId="{2FCF0734-1673-4D97-BF1D-91CEEEDC6EB3}" destId="{D3C16C9A-4629-47FC-85E6-F16CF2CB2D4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B0A3A-ABAE-4B83-A08F-42F4652C5799}">
      <dsp:nvSpPr>
        <dsp:cNvPr id="0" name=""/>
        <dsp:cNvSpPr/>
      </dsp:nvSpPr>
      <dsp:spPr>
        <a:xfrm>
          <a:off x="4031808" y="1757039"/>
          <a:ext cx="2708548" cy="449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951"/>
              </a:lnTo>
              <a:lnTo>
                <a:pt x="2708548" y="290951"/>
              </a:lnTo>
              <a:lnTo>
                <a:pt x="2708548" y="44944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F765B-04D9-4F38-B175-2E9A40F136EC}">
      <dsp:nvSpPr>
        <dsp:cNvPr id="0" name=""/>
        <dsp:cNvSpPr/>
      </dsp:nvSpPr>
      <dsp:spPr>
        <a:xfrm>
          <a:off x="4031808" y="1757039"/>
          <a:ext cx="128295" cy="365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343"/>
              </a:lnTo>
              <a:lnTo>
                <a:pt x="128295" y="207343"/>
              </a:lnTo>
              <a:lnTo>
                <a:pt x="128295" y="36583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349069-1AF2-42C1-9901-AC233DA2B4AD}">
      <dsp:nvSpPr>
        <dsp:cNvPr id="0" name=""/>
        <dsp:cNvSpPr/>
      </dsp:nvSpPr>
      <dsp:spPr>
        <a:xfrm>
          <a:off x="1200473" y="1757039"/>
          <a:ext cx="2831335" cy="416285"/>
        </a:xfrm>
        <a:custGeom>
          <a:avLst/>
          <a:gdLst/>
          <a:ahLst/>
          <a:cxnLst/>
          <a:rect l="0" t="0" r="0" b="0"/>
          <a:pathLst>
            <a:path>
              <a:moveTo>
                <a:pt x="2831335" y="0"/>
              </a:moveTo>
              <a:lnTo>
                <a:pt x="2831335" y="257795"/>
              </a:lnTo>
              <a:lnTo>
                <a:pt x="0" y="257795"/>
              </a:lnTo>
              <a:lnTo>
                <a:pt x="0" y="41628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BD3D4-9D81-4149-97C4-32FF4F8A5323}">
      <dsp:nvSpPr>
        <dsp:cNvPr id="0" name=""/>
        <dsp:cNvSpPr/>
      </dsp:nvSpPr>
      <dsp:spPr>
        <a:xfrm>
          <a:off x="1013747" y="131911"/>
          <a:ext cx="6036121" cy="162512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93E742-775D-4049-B731-E2D28855BD7A}">
      <dsp:nvSpPr>
        <dsp:cNvPr id="0" name=""/>
        <dsp:cNvSpPr/>
      </dsp:nvSpPr>
      <dsp:spPr>
        <a:xfrm>
          <a:off x="1203840" y="312499"/>
          <a:ext cx="6036121" cy="162512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cap="none" spc="0" dirty="0" smtClean="0">
              <a:latin typeface="Arial" pitchFamily="34" charset="0"/>
              <a:ea typeface="+mn-ea"/>
              <a:cs typeface="Arial" pitchFamily="34" charset="0"/>
            </a:rPr>
            <a:t>І. В залежності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cap="none" spc="0" dirty="0" smtClean="0">
              <a:latin typeface="Arial" pitchFamily="34" charset="0"/>
              <a:ea typeface="+mn-ea"/>
              <a:cs typeface="Arial" pitchFamily="34" charset="0"/>
            </a:rPr>
            <a:t>від молекулярної маси: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1251438" y="360097"/>
        <a:ext cx="5940925" cy="1529932"/>
      </dsp:txXfrm>
    </dsp:sp>
    <dsp:sp modelId="{A6B1CEA2-04F7-4A89-8974-D58ED71EC918}">
      <dsp:nvSpPr>
        <dsp:cNvPr id="0" name=""/>
        <dsp:cNvSpPr/>
      </dsp:nvSpPr>
      <dsp:spPr>
        <a:xfrm>
          <a:off x="-133850" y="2173325"/>
          <a:ext cx="2668648" cy="238512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F19CA-C8D4-47E4-B42D-AAC3A7799F82}">
      <dsp:nvSpPr>
        <dsp:cNvPr id="0" name=""/>
        <dsp:cNvSpPr/>
      </dsp:nvSpPr>
      <dsp:spPr>
        <a:xfrm>
          <a:off x="56242" y="2353913"/>
          <a:ext cx="2668648" cy="238512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Високо-молекулярні</a:t>
          </a: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 сполуки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400" b="0" i="1" kern="1200" dirty="0" smtClean="0">
              <a:latin typeface="Arial" pitchFamily="34" charset="0"/>
              <a:cs typeface="Arial" pitchFamily="34" charset="0"/>
            </a:rPr>
            <a:t>(М &gt; 5000 </a:t>
          </a:r>
          <a:r>
            <a:rPr lang="uk-UA" sz="2400" b="0" i="1" kern="1200" dirty="0" err="1" smtClean="0">
              <a:latin typeface="Arial" pitchFamily="34" charset="0"/>
              <a:cs typeface="Arial" pitchFamily="34" charset="0"/>
            </a:rPr>
            <a:t>Да</a:t>
          </a:r>
          <a:r>
            <a:rPr lang="uk-UA" sz="2400" b="0" i="1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400" b="0" i="1" kern="1200" dirty="0">
            <a:latin typeface="Arial" pitchFamily="34" charset="0"/>
            <a:cs typeface="Arial" pitchFamily="34" charset="0"/>
          </a:endParaRPr>
        </a:p>
      </dsp:txBody>
      <dsp:txXfrm>
        <a:off x="126100" y="2423771"/>
        <a:ext cx="2528932" cy="2245411"/>
      </dsp:txXfrm>
    </dsp:sp>
    <dsp:sp modelId="{1DC40DB6-5EF4-4C78-8100-1ADB396BDBF8}">
      <dsp:nvSpPr>
        <dsp:cNvPr id="0" name=""/>
        <dsp:cNvSpPr/>
      </dsp:nvSpPr>
      <dsp:spPr>
        <a:xfrm>
          <a:off x="2979344" y="2122873"/>
          <a:ext cx="2361518" cy="21428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13875-50CB-41DE-A463-6019EB790CFA}">
      <dsp:nvSpPr>
        <dsp:cNvPr id="0" name=""/>
        <dsp:cNvSpPr/>
      </dsp:nvSpPr>
      <dsp:spPr>
        <a:xfrm>
          <a:off x="3169437" y="2303461"/>
          <a:ext cx="2361518" cy="21428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Олігомерні</a:t>
          </a: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 сполуки</a:t>
          </a:r>
          <a:endParaRPr lang="uk-UA" sz="2400" kern="1200" dirty="0" smtClean="0"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smtClean="0">
              <a:latin typeface="Arial" pitchFamily="34" charset="0"/>
              <a:cs typeface="Arial" pitchFamily="34" charset="0"/>
            </a:rPr>
            <a:t>(500 &lt; М </a:t>
          </a:r>
          <a:r>
            <a:rPr lang="uk-UA" sz="2400" i="1" kern="1200" smtClean="0">
              <a:latin typeface="Arial" pitchFamily="34" charset="0"/>
              <a:cs typeface="Arial" pitchFamily="34" charset="0"/>
            </a:rPr>
            <a:t>&lt; 5000 </a:t>
          </a:r>
          <a:r>
            <a:rPr lang="uk-UA" sz="2400" i="1" kern="1200" dirty="0" err="1" smtClean="0">
              <a:latin typeface="Arial" pitchFamily="34" charset="0"/>
              <a:cs typeface="Arial" pitchFamily="34" charset="0"/>
            </a:rPr>
            <a:t>Да</a:t>
          </a:r>
          <a:r>
            <a:rPr lang="uk-UA" sz="2400" i="1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400" i="1" kern="1200" dirty="0">
            <a:latin typeface="Arial" pitchFamily="34" charset="0"/>
            <a:cs typeface="Arial" pitchFamily="34" charset="0"/>
          </a:endParaRPr>
        </a:p>
      </dsp:txBody>
      <dsp:txXfrm>
        <a:off x="3232200" y="2366224"/>
        <a:ext cx="2235992" cy="2017349"/>
      </dsp:txXfrm>
    </dsp:sp>
    <dsp:sp modelId="{1CCE990A-A43B-4EFB-B52F-3AF62CFEE57E}">
      <dsp:nvSpPr>
        <dsp:cNvPr id="0" name=""/>
        <dsp:cNvSpPr/>
      </dsp:nvSpPr>
      <dsp:spPr>
        <a:xfrm>
          <a:off x="5551745" y="2206481"/>
          <a:ext cx="2377224" cy="188522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ECA6E-D410-431A-8EE1-108CF28886D4}">
      <dsp:nvSpPr>
        <dsp:cNvPr id="0" name=""/>
        <dsp:cNvSpPr/>
      </dsp:nvSpPr>
      <dsp:spPr>
        <a:xfrm>
          <a:off x="5741837" y="2387069"/>
          <a:ext cx="2377224" cy="188522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Низько-молекулярні</a:t>
          </a: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 сполуки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smtClean="0">
              <a:latin typeface="Arial" pitchFamily="34" charset="0"/>
              <a:cs typeface="Arial" pitchFamily="34" charset="0"/>
            </a:rPr>
            <a:t>(М &lt; 500 </a:t>
          </a:r>
          <a:r>
            <a:rPr lang="uk-UA" sz="2400" i="1" kern="1200" dirty="0" err="1" smtClean="0">
              <a:latin typeface="Arial" pitchFamily="34" charset="0"/>
              <a:cs typeface="Arial" pitchFamily="34" charset="0"/>
            </a:rPr>
            <a:t>Да</a:t>
          </a:r>
          <a:r>
            <a:rPr lang="uk-UA" sz="2400" i="1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400" i="1" kern="1200" dirty="0">
            <a:latin typeface="Arial" pitchFamily="34" charset="0"/>
            <a:cs typeface="Arial" pitchFamily="34" charset="0"/>
          </a:endParaRPr>
        </a:p>
      </dsp:txBody>
      <dsp:txXfrm>
        <a:off x="5797053" y="2442285"/>
        <a:ext cx="2266792" cy="177479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DD296-BA05-4208-A8CD-64F56FC460E0}">
      <dsp:nvSpPr>
        <dsp:cNvPr id="0" name=""/>
        <dsp:cNvSpPr/>
      </dsp:nvSpPr>
      <dsp:spPr>
        <a:xfrm>
          <a:off x="6529725" y="2731377"/>
          <a:ext cx="243358" cy="748512"/>
        </a:xfrm>
        <a:custGeom>
          <a:avLst/>
          <a:gdLst/>
          <a:ahLst/>
          <a:cxnLst/>
          <a:rect l="0" t="0" r="0" b="0"/>
          <a:pathLst>
            <a:path>
              <a:moveTo>
                <a:pt x="243358" y="0"/>
              </a:moveTo>
              <a:lnTo>
                <a:pt x="243358" y="680843"/>
              </a:lnTo>
              <a:lnTo>
                <a:pt x="0" y="680843"/>
              </a:lnTo>
              <a:lnTo>
                <a:pt x="0" y="74851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8991BD-2A14-46FD-87B5-15785407D5DA}">
      <dsp:nvSpPr>
        <dsp:cNvPr id="0" name=""/>
        <dsp:cNvSpPr/>
      </dsp:nvSpPr>
      <dsp:spPr>
        <a:xfrm>
          <a:off x="2645230" y="2731377"/>
          <a:ext cx="4127854" cy="676501"/>
        </a:xfrm>
        <a:custGeom>
          <a:avLst/>
          <a:gdLst/>
          <a:ahLst/>
          <a:cxnLst/>
          <a:rect l="0" t="0" r="0" b="0"/>
          <a:pathLst>
            <a:path>
              <a:moveTo>
                <a:pt x="4127854" y="0"/>
              </a:moveTo>
              <a:lnTo>
                <a:pt x="4127854" y="608832"/>
              </a:lnTo>
              <a:lnTo>
                <a:pt x="0" y="608832"/>
              </a:lnTo>
              <a:lnTo>
                <a:pt x="0" y="676501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7A1EB-76E8-41F4-B9CE-5E626D7CA1B1}">
      <dsp:nvSpPr>
        <dsp:cNvPr id="0" name=""/>
        <dsp:cNvSpPr/>
      </dsp:nvSpPr>
      <dsp:spPr>
        <a:xfrm>
          <a:off x="3881012" y="1096602"/>
          <a:ext cx="2892071" cy="918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1171"/>
              </a:lnTo>
              <a:lnTo>
                <a:pt x="2892071" y="851171"/>
              </a:lnTo>
              <a:lnTo>
                <a:pt x="2892071" y="91884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390960-15CC-413A-8C4F-1A08860B0885}">
      <dsp:nvSpPr>
        <dsp:cNvPr id="0" name=""/>
        <dsp:cNvSpPr/>
      </dsp:nvSpPr>
      <dsp:spPr>
        <a:xfrm>
          <a:off x="3835292" y="1096602"/>
          <a:ext cx="91440" cy="9539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86307"/>
              </a:lnTo>
              <a:lnTo>
                <a:pt x="101461" y="886307"/>
              </a:lnTo>
              <a:lnTo>
                <a:pt x="101461" y="95397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BD65C-E4BA-4429-A45E-88FD7129603C}">
      <dsp:nvSpPr>
        <dsp:cNvPr id="0" name=""/>
        <dsp:cNvSpPr/>
      </dsp:nvSpPr>
      <dsp:spPr>
        <a:xfrm>
          <a:off x="1129693" y="1096602"/>
          <a:ext cx="2751319" cy="881083"/>
        </a:xfrm>
        <a:custGeom>
          <a:avLst/>
          <a:gdLst/>
          <a:ahLst/>
          <a:cxnLst/>
          <a:rect l="0" t="0" r="0" b="0"/>
          <a:pathLst>
            <a:path>
              <a:moveTo>
                <a:pt x="2751319" y="0"/>
              </a:moveTo>
              <a:lnTo>
                <a:pt x="2751319" y="813414"/>
              </a:lnTo>
              <a:lnTo>
                <a:pt x="0" y="813414"/>
              </a:lnTo>
              <a:lnTo>
                <a:pt x="0" y="88108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D408F0-BD3B-41D7-926F-FDD30252E1DD}">
      <dsp:nvSpPr>
        <dsp:cNvPr id="0" name=""/>
        <dsp:cNvSpPr/>
      </dsp:nvSpPr>
      <dsp:spPr>
        <a:xfrm>
          <a:off x="1905146" y="41618"/>
          <a:ext cx="3951732" cy="10549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43D06-B024-44BC-985E-05652C1ABB66}">
      <dsp:nvSpPr>
        <dsp:cNvPr id="0" name=""/>
        <dsp:cNvSpPr/>
      </dsp:nvSpPr>
      <dsp:spPr>
        <a:xfrm>
          <a:off x="1986308" y="118722"/>
          <a:ext cx="3951732" cy="10549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Способи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добування полімерів</a:t>
          </a: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2017207" y="149621"/>
        <a:ext cx="3889934" cy="993186"/>
      </dsp:txXfrm>
    </dsp:sp>
    <dsp:sp modelId="{7ADD5D26-D2AA-45F8-8BF3-ADE640F63974}">
      <dsp:nvSpPr>
        <dsp:cNvPr id="0" name=""/>
        <dsp:cNvSpPr/>
      </dsp:nvSpPr>
      <dsp:spPr>
        <a:xfrm>
          <a:off x="3263" y="1977686"/>
          <a:ext cx="2252860" cy="69861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1617E2-A1C0-430E-8F3C-D5E843BDE529}">
      <dsp:nvSpPr>
        <dsp:cNvPr id="0" name=""/>
        <dsp:cNvSpPr/>
      </dsp:nvSpPr>
      <dsp:spPr>
        <a:xfrm>
          <a:off x="84425" y="2054790"/>
          <a:ext cx="2252860" cy="69861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000" b="1" kern="1200" dirty="0" smtClean="0">
              <a:latin typeface="Arial" pitchFamily="34" charset="0"/>
              <a:cs typeface="Arial" pitchFamily="34" charset="0"/>
            </a:rPr>
            <a:t>Полімеризація</a:t>
          </a:r>
          <a:r>
            <a:rPr lang="uk-UA" sz="2000" kern="1200" dirty="0" smtClean="0">
              <a:latin typeface="Arial" pitchFamily="34" charset="0"/>
              <a:cs typeface="Arial" pitchFamily="34" charset="0"/>
            </a:rPr>
            <a:t> (поліетилен)</a:t>
          </a:r>
          <a:endParaRPr lang="uk-UA" sz="2000" kern="1200" dirty="0">
            <a:latin typeface="Arial" pitchFamily="34" charset="0"/>
            <a:cs typeface="Arial" pitchFamily="34" charset="0"/>
          </a:endParaRPr>
        </a:p>
      </dsp:txBody>
      <dsp:txXfrm>
        <a:off x="104887" y="2075252"/>
        <a:ext cx="2211936" cy="657686"/>
      </dsp:txXfrm>
    </dsp:sp>
    <dsp:sp modelId="{FBB97F20-FDCF-4F29-8D34-7BE5FD15CF1B}">
      <dsp:nvSpPr>
        <dsp:cNvPr id="0" name=""/>
        <dsp:cNvSpPr/>
      </dsp:nvSpPr>
      <dsp:spPr>
        <a:xfrm>
          <a:off x="2815795" y="2050578"/>
          <a:ext cx="2241917" cy="61063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54929-CBF9-43AB-AD82-224D3A973A42}">
      <dsp:nvSpPr>
        <dsp:cNvPr id="0" name=""/>
        <dsp:cNvSpPr/>
      </dsp:nvSpPr>
      <dsp:spPr>
        <a:xfrm>
          <a:off x="2896957" y="2127682"/>
          <a:ext cx="2241917" cy="61063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900" b="1" kern="1200" dirty="0" smtClean="0">
              <a:latin typeface="Arial" pitchFamily="34" charset="0"/>
              <a:cs typeface="Arial" pitchFamily="34" charset="0"/>
            </a:rPr>
            <a:t>Поліконденсація</a:t>
          </a:r>
          <a:r>
            <a:rPr lang="uk-UA" sz="1900" kern="1200" dirty="0" smtClean="0">
              <a:latin typeface="Arial" pitchFamily="34" charset="0"/>
              <a:cs typeface="Arial" pitchFamily="34" charset="0"/>
            </a:rPr>
            <a:t> (поліаміди)</a:t>
          </a:r>
          <a:endParaRPr lang="uk-UA" sz="1900" kern="1200" dirty="0">
            <a:latin typeface="Arial" pitchFamily="34" charset="0"/>
            <a:cs typeface="Arial" pitchFamily="34" charset="0"/>
          </a:endParaRPr>
        </a:p>
      </dsp:txBody>
      <dsp:txXfrm>
        <a:off x="2914842" y="2145567"/>
        <a:ext cx="2206147" cy="574863"/>
      </dsp:txXfrm>
    </dsp:sp>
    <dsp:sp modelId="{50FEC1EC-86BF-40BA-B5DD-C9DCE1700507}">
      <dsp:nvSpPr>
        <dsp:cNvPr id="0" name=""/>
        <dsp:cNvSpPr/>
      </dsp:nvSpPr>
      <dsp:spPr>
        <a:xfrm>
          <a:off x="5822600" y="2015442"/>
          <a:ext cx="1900968" cy="7159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19AEEF-E15D-4138-ACC6-428209212042}">
      <dsp:nvSpPr>
        <dsp:cNvPr id="0" name=""/>
        <dsp:cNvSpPr/>
      </dsp:nvSpPr>
      <dsp:spPr>
        <a:xfrm>
          <a:off x="5903762" y="2092546"/>
          <a:ext cx="1900968" cy="71593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900" b="1" kern="1200" dirty="0" smtClean="0">
              <a:latin typeface="Arial" pitchFamily="34" charset="0"/>
              <a:cs typeface="Arial" pitchFamily="34" charset="0"/>
            </a:rPr>
            <a:t>Хімічні перетворення</a:t>
          </a:r>
          <a:endParaRPr lang="uk-UA" sz="1900" b="1" kern="1200" dirty="0">
            <a:latin typeface="Arial" pitchFamily="34" charset="0"/>
            <a:cs typeface="Arial" pitchFamily="34" charset="0"/>
          </a:endParaRPr>
        </a:p>
      </dsp:txBody>
      <dsp:txXfrm>
        <a:off x="5924731" y="2113515"/>
        <a:ext cx="1859030" cy="673996"/>
      </dsp:txXfrm>
    </dsp:sp>
    <dsp:sp modelId="{91D27268-984D-4DDC-AB36-393536BA8AA5}">
      <dsp:nvSpPr>
        <dsp:cNvPr id="0" name=""/>
        <dsp:cNvSpPr/>
      </dsp:nvSpPr>
      <dsp:spPr>
        <a:xfrm>
          <a:off x="1575020" y="3407879"/>
          <a:ext cx="2140420" cy="7948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516F58-418A-4914-A19B-41387924DA3B}">
      <dsp:nvSpPr>
        <dsp:cNvPr id="0" name=""/>
        <dsp:cNvSpPr/>
      </dsp:nvSpPr>
      <dsp:spPr>
        <a:xfrm>
          <a:off x="1656182" y="3484983"/>
          <a:ext cx="2140420" cy="7948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500" b="1" kern="1200" dirty="0" err="1" smtClean="0">
              <a:latin typeface="Arial" pitchFamily="34" charset="0"/>
              <a:cs typeface="Arial" pitchFamily="34" charset="0"/>
            </a:rPr>
            <a:t>Полімераналогічні</a:t>
          </a:r>
          <a:r>
            <a:rPr lang="uk-UA" sz="1500" b="1" kern="1200" dirty="0" smtClean="0">
              <a:latin typeface="Arial" pitchFamily="34" charset="0"/>
              <a:cs typeface="Arial" pitchFamily="34" charset="0"/>
            </a:rPr>
            <a:t> перетворення </a:t>
          </a:r>
          <a:r>
            <a:rPr lang="uk-UA" sz="1500" kern="1200" dirty="0" smtClean="0">
              <a:latin typeface="Arial" pitchFamily="34" charset="0"/>
              <a:cs typeface="Arial" pitchFamily="34" charset="0"/>
            </a:rPr>
            <a:t>(ПВА→ПВС)</a:t>
          </a:r>
          <a:endParaRPr lang="uk-UA" sz="1500" kern="1200" dirty="0">
            <a:latin typeface="Arial" pitchFamily="34" charset="0"/>
            <a:cs typeface="Arial" pitchFamily="34" charset="0"/>
          </a:endParaRPr>
        </a:p>
      </dsp:txBody>
      <dsp:txXfrm>
        <a:off x="1679463" y="3508264"/>
        <a:ext cx="2093858" cy="748313"/>
      </dsp:txXfrm>
    </dsp:sp>
    <dsp:sp modelId="{7C8E00C7-8BC6-433E-9DE4-8A82D405F17F}">
      <dsp:nvSpPr>
        <dsp:cNvPr id="0" name=""/>
        <dsp:cNvSpPr/>
      </dsp:nvSpPr>
      <dsp:spPr>
        <a:xfrm>
          <a:off x="5175425" y="3479890"/>
          <a:ext cx="2708600" cy="123171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B95312-19BA-48C2-8B82-ABE7360CAB28}">
      <dsp:nvSpPr>
        <dsp:cNvPr id="0" name=""/>
        <dsp:cNvSpPr/>
      </dsp:nvSpPr>
      <dsp:spPr>
        <a:xfrm>
          <a:off x="5256587" y="3556994"/>
          <a:ext cx="2708600" cy="123171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Макромолекулярні реакції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kern="1200" dirty="0" smtClean="0">
              <a:latin typeface="Arial" pitchFamily="34" charset="0"/>
              <a:cs typeface="Arial" pitchFamily="34" charset="0"/>
            </a:rPr>
            <a:t>(зшивання </a:t>
          </a:r>
          <a:r>
            <a:rPr lang="uk-UA" sz="1600" kern="1200" dirty="0" err="1" smtClean="0">
              <a:latin typeface="Arial" pitchFamily="34" charset="0"/>
              <a:cs typeface="Arial" pitchFamily="34" charset="0"/>
            </a:rPr>
            <a:t>поліакрилової</a:t>
          </a:r>
          <a:r>
            <a:rPr lang="uk-UA" sz="1600" kern="1200" dirty="0" smtClean="0">
              <a:latin typeface="Arial" pitchFamily="34" charset="0"/>
              <a:cs typeface="Arial" pitchFamily="34" charset="0"/>
            </a:rPr>
            <a:t> кислоти з етиленгліколем)</a:t>
          </a:r>
          <a:endParaRPr lang="uk-UA" sz="1600" kern="1200" dirty="0">
            <a:latin typeface="Arial" pitchFamily="34" charset="0"/>
            <a:cs typeface="Arial" pitchFamily="34" charset="0"/>
          </a:endParaRPr>
        </a:p>
      </dsp:txBody>
      <dsp:txXfrm>
        <a:off x="5292663" y="3593070"/>
        <a:ext cx="2636448" cy="11595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AB0A3A-ABAE-4B83-A08F-42F4652C5799}">
      <dsp:nvSpPr>
        <dsp:cNvPr id="0" name=""/>
        <dsp:cNvSpPr/>
      </dsp:nvSpPr>
      <dsp:spPr>
        <a:xfrm>
          <a:off x="4156407" y="1680087"/>
          <a:ext cx="2697873" cy="2998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406"/>
              </a:lnTo>
              <a:lnTo>
                <a:pt x="2697873" y="155406"/>
              </a:lnTo>
              <a:lnTo>
                <a:pt x="2697873" y="2998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F765B-04D9-4F38-B175-2E9A40F136EC}">
      <dsp:nvSpPr>
        <dsp:cNvPr id="0" name=""/>
        <dsp:cNvSpPr/>
      </dsp:nvSpPr>
      <dsp:spPr>
        <a:xfrm>
          <a:off x="3663538" y="1680087"/>
          <a:ext cx="492869" cy="341026"/>
        </a:xfrm>
        <a:custGeom>
          <a:avLst/>
          <a:gdLst/>
          <a:ahLst/>
          <a:cxnLst/>
          <a:rect l="0" t="0" r="0" b="0"/>
          <a:pathLst>
            <a:path>
              <a:moveTo>
                <a:pt x="492869" y="0"/>
              </a:moveTo>
              <a:lnTo>
                <a:pt x="492869" y="196607"/>
              </a:lnTo>
              <a:lnTo>
                <a:pt x="0" y="196607"/>
              </a:lnTo>
              <a:lnTo>
                <a:pt x="0" y="3410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349069-1AF2-42C1-9901-AC233DA2B4AD}">
      <dsp:nvSpPr>
        <dsp:cNvPr id="0" name=""/>
        <dsp:cNvSpPr/>
      </dsp:nvSpPr>
      <dsp:spPr>
        <a:xfrm>
          <a:off x="897367" y="1680087"/>
          <a:ext cx="3259040" cy="317753"/>
        </a:xfrm>
        <a:custGeom>
          <a:avLst/>
          <a:gdLst/>
          <a:ahLst/>
          <a:cxnLst/>
          <a:rect l="0" t="0" r="0" b="0"/>
          <a:pathLst>
            <a:path>
              <a:moveTo>
                <a:pt x="3259040" y="0"/>
              </a:moveTo>
              <a:lnTo>
                <a:pt x="3259040" y="173334"/>
              </a:lnTo>
              <a:lnTo>
                <a:pt x="0" y="173334"/>
              </a:lnTo>
              <a:lnTo>
                <a:pt x="0" y="31775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BD3D4-9D81-4149-97C4-32FF4F8A5323}">
      <dsp:nvSpPr>
        <dsp:cNvPr id="0" name=""/>
        <dsp:cNvSpPr/>
      </dsp:nvSpPr>
      <dsp:spPr>
        <a:xfrm>
          <a:off x="1898769" y="430149"/>
          <a:ext cx="4515276" cy="124993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93E742-775D-4049-B731-E2D28855BD7A}">
      <dsp:nvSpPr>
        <dsp:cNvPr id="0" name=""/>
        <dsp:cNvSpPr/>
      </dsp:nvSpPr>
      <dsp:spPr>
        <a:xfrm>
          <a:off x="2071985" y="594704"/>
          <a:ext cx="4515276" cy="124993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cap="none" spc="0" dirty="0" smtClean="0">
              <a:latin typeface="Arial" pitchFamily="34" charset="0"/>
              <a:ea typeface="+mn-ea"/>
              <a:cs typeface="Arial" pitchFamily="34" charset="0"/>
            </a:rPr>
            <a:t>ІІ. За походженням: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2108594" y="631313"/>
        <a:ext cx="4442058" cy="1176720"/>
      </dsp:txXfrm>
    </dsp:sp>
    <dsp:sp modelId="{A6B1CEA2-04F7-4A89-8974-D58ED71EC918}">
      <dsp:nvSpPr>
        <dsp:cNvPr id="0" name=""/>
        <dsp:cNvSpPr/>
      </dsp:nvSpPr>
      <dsp:spPr>
        <a:xfrm>
          <a:off x="-121148" y="1997841"/>
          <a:ext cx="2037031" cy="201066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F19CA-C8D4-47E4-B42D-AAC3A7799F82}">
      <dsp:nvSpPr>
        <dsp:cNvPr id="0" name=""/>
        <dsp:cNvSpPr/>
      </dsp:nvSpPr>
      <dsp:spPr>
        <a:xfrm>
          <a:off x="52068" y="2162396"/>
          <a:ext cx="2037031" cy="201066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Природні</a:t>
          </a:r>
          <a:r>
            <a:rPr lang="en-US" sz="2400" kern="1200" dirty="0" smtClean="0">
              <a:latin typeface="Arial" pitchFamily="34" charset="0"/>
              <a:cs typeface="Arial" pitchFamily="34" charset="0"/>
            </a:rPr>
            <a:t> </a:t>
          </a:r>
          <a:endParaRPr lang="uk-UA" sz="2400" kern="1200" dirty="0" smtClean="0"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крохмаль, хітин, целюлоза) 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110958" y="2221286"/>
        <a:ext cx="1919251" cy="1892881"/>
      </dsp:txXfrm>
    </dsp:sp>
    <dsp:sp modelId="{1DC40DB6-5EF4-4C78-8100-1ADB396BDBF8}">
      <dsp:nvSpPr>
        <dsp:cNvPr id="0" name=""/>
        <dsp:cNvSpPr/>
      </dsp:nvSpPr>
      <dsp:spPr>
        <a:xfrm>
          <a:off x="2315476" y="2021114"/>
          <a:ext cx="2696123" cy="201066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13875-50CB-41DE-A463-6019EB790CFA}">
      <dsp:nvSpPr>
        <dsp:cNvPr id="0" name=""/>
        <dsp:cNvSpPr/>
      </dsp:nvSpPr>
      <dsp:spPr>
        <a:xfrm>
          <a:off x="2488692" y="2185670"/>
          <a:ext cx="2696123" cy="201066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Синтетичні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uk-UA" sz="24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kern="1200" dirty="0" smtClean="0">
              <a:latin typeface="Arial" pitchFamily="34" charset="0"/>
              <a:cs typeface="Arial" pitchFamily="34" charset="0"/>
            </a:rPr>
            <a:t>(поліетилен, поліпропілен,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kern="1200" dirty="0" smtClean="0">
              <a:latin typeface="Arial" pitchFamily="34" charset="0"/>
              <a:cs typeface="Arial" pitchFamily="34" charset="0"/>
            </a:rPr>
            <a:t>полістирол)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2547582" y="2244560"/>
        <a:ext cx="2578343" cy="1892881"/>
      </dsp:txXfrm>
    </dsp:sp>
    <dsp:sp modelId="{1CCE990A-A43B-4EFB-B52F-3AF62CFEE57E}">
      <dsp:nvSpPr>
        <dsp:cNvPr id="0" name=""/>
        <dsp:cNvSpPr/>
      </dsp:nvSpPr>
      <dsp:spPr>
        <a:xfrm>
          <a:off x="5408714" y="1979913"/>
          <a:ext cx="2891132" cy="202129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ECA6E-D410-431A-8EE1-108CF28886D4}">
      <dsp:nvSpPr>
        <dsp:cNvPr id="0" name=""/>
        <dsp:cNvSpPr/>
      </dsp:nvSpPr>
      <dsp:spPr>
        <a:xfrm>
          <a:off x="5581930" y="2144469"/>
          <a:ext cx="2891132" cy="20212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Штучні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Arial" pitchFamily="34" charset="0"/>
              <a:cs typeface="Arial" pitchFamily="34" charset="0"/>
            </a:rPr>
            <a:t>(нітроцелюлоза, </a:t>
          </a:r>
          <a:r>
            <a:rPr lang="uk-UA" sz="2400" kern="1200" dirty="0" err="1" smtClean="0">
              <a:latin typeface="Arial" pitchFamily="34" charset="0"/>
              <a:cs typeface="Arial" pitchFamily="34" charset="0"/>
            </a:rPr>
            <a:t>ацетатцелюлоза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uk-UA" sz="2400" kern="1200" dirty="0" err="1" smtClean="0">
              <a:latin typeface="Arial" pitchFamily="34" charset="0"/>
              <a:cs typeface="Arial" pitchFamily="34" charset="0"/>
            </a:rPr>
            <a:t>карбоксиметил</a:t>
          </a:r>
          <a:r>
            <a:rPr lang="en-US" sz="2400" kern="1200" dirty="0" smtClean="0">
              <a:latin typeface="Arial" pitchFamily="34" charset="0"/>
              <a:cs typeface="Arial" pitchFamily="34" charset="0"/>
            </a:rPr>
            <a:t>-</a:t>
          </a:r>
          <a:r>
            <a:rPr lang="uk-UA" sz="2400" kern="1200" smtClean="0">
              <a:latin typeface="Arial" pitchFamily="34" charset="0"/>
              <a:cs typeface="Arial" pitchFamily="34" charset="0"/>
            </a:rPr>
            <a:t>целюлоза 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5641132" y="2203671"/>
        <a:ext cx="2772728" cy="19028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62B834-BEAC-45D1-98AC-3900D0317207}">
      <dsp:nvSpPr>
        <dsp:cNvPr id="0" name=""/>
        <dsp:cNvSpPr/>
      </dsp:nvSpPr>
      <dsp:spPr>
        <a:xfrm>
          <a:off x="4275057" y="1743221"/>
          <a:ext cx="3556197" cy="4922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815"/>
              </a:lnTo>
              <a:lnTo>
                <a:pt x="3556197" y="387815"/>
              </a:lnTo>
              <a:lnTo>
                <a:pt x="3556197" y="49229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8DE72-CBCC-4212-8E57-2A4AC7B753ED}">
      <dsp:nvSpPr>
        <dsp:cNvPr id="0" name=""/>
        <dsp:cNvSpPr/>
      </dsp:nvSpPr>
      <dsp:spPr>
        <a:xfrm>
          <a:off x="4275057" y="1743221"/>
          <a:ext cx="2120881" cy="14283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3918"/>
              </a:lnTo>
              <a:lnTo>
                <a:pt x="2120881" y="1323918"/>
              </a:lnTo>
              <a:lnTo>
                <a:pt x="2120881" y="142839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AB0A3A-ABAE-4B83-A08F-42F4652C5799}">
      <dsp:nvSpPr>
        <dsp:cNvPr id="0" name=""/>
        <dsp:cNvSpPr/>
      </dsp:nvSpPr>
      <dsp:spPr>
        <a:xfrm>
          <a:off x="4275057" y="1743221"/>
          <a:ext cx="450487" cy="14283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3918"/>
              </a:lnTo>
              <a:lnTo>
                <a:pt x="450487" y="1323918"/>
              </a:lnTo>
              <a:lnTo>
                <a:pt x="450487" y="142839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F765B-04D9-4F38-B175-2E9A40F136EC}">
      <dsp:nvSpPr>
        <dsp:cNvPr id="0" name=""/>
        <dsp:cNvSpPr/>
      </dsp:nvSpPr>
      <dsp:spPr>
        <a:xfrm>
          <a:off x="2883911" y="1743221"/>
          <a:ext cx="1391145" cy="1284385"/>
        </a:xfrm>
        <a:custGeom>
          <a:avLst/>
          <a:gdLst/>
          <a:ahLst/>
          <a:cxnLst/>
          <a:rect l="0" t="0" r="0" b="0"/>
          <a:pathLst>
            <a:path>
              <a:moveTo>
                <a:pt x="1391145" y="0"/>
              </a:moveTo>
              <a:lnTo>
                <a:pt x="1391145" y="1179907"/>
              </a:lnTo>
              <a:lnTo>
                <a:pt x="0" y="1179907"/>
              </a:lnTo>
              <a:lnTo>
                <a:pt x="0" y="128438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349069-1AF2-42C1-9901-AC233DA2B4AD}">
      <dsp:nvSpPr>
        <dsp:cNvPr id="0" name=""/>
        <dsp:cNvSpPr/>
      </dsp:nvSpPr>
      <dsp:spPr>
        <a:xfrm>
          <a:off x="874647" y="1743221"/>
          <a:ext cx="3400409" cy="852331"/>
        </a:xfrm>
        <a:custGeom>
          <a:avLst/>
          <a:gdLst/>
          <a:ahLst/>
          <a:cxnLst/>
          <a:rect l="0" t="0" r="0" b="0"/>
          <a:pathLst>
            <a:path>
              <a:moveTo>
                <a:pt x="3400409" y="0"/>
              </a:moveTo>
              <a:lnTo>
                <a:pt x="3400409" y="747853"/>
              </a:lnTo>
              <a:lnTo>
                <a:pt x="0" y="747853"/>
              </a:lnTo>
              <a:lnTo>
                <a:pt x="0" y="85233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BD3D4-9D81-4149-97C4-32FF4F8A5323}">
      <dsp:nvSpPr>
        <dsp:cNvPr id="0" name=""/>
        <dsp:cNvSpPr/>
      </dsp:nvSpPr>
      <dsp:spPr>
        <a:xfrm>
          <a:off x="2001914" y="118130"/>
          <a:ext cx="4546285" cy="16250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93E742-775D-4049-B731-E2D28855BD7A}">
      <dsp:nvSpPr>
        <dsp:cNvPr id="0" name=""/>
        <dsp:cNvSpPr/>
      </dsp:nvSpPr>
      <dsp:spPr>
        <a:xfrm>
          <a:off x="2127225" y="237176"/>
          <a:ext cx="4546285" cy="162509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cap="none" spc="0" dirty="0" smtClean="0">
              <a:latin typeface="Arial" pitchFamily="34" charset="0"/>
              <a:ea typeface="+mn-ea"/>
              <a:cs typeface="Arial" pitchFamily="34" charset="0"/>
            </a:rPr>
            <a:t>ІІІ. За галузями застосування полімерів: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2174822" y="284773"/>
        <a:ext cx="4451091" cy="1529896"/>
      </dsp:txXfrm>
    </dsp:sp>
    <dsp:sp modelId="{A6B1CEA2-04F7-4A89-8974-D58ED71EC918}">
      <dsp:nvSpPr>
        <dsp:cNvPr id="0" name=""/>
        <dsp:cNvSpPr/>
      </dsp:nvSpPr>
      <dsp:spPr>
        <a:xfrm>
          <a:off x="-53303" y="2595552"/>
          <a:ext cx="1855903" cy="147169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F19CA-C8D4-47E4-B42D-AAC3A7799F82}">
      <dsp:nvSpPr>
        <dsp:cNvPr id="0" name=""/>
        <dsp:cNvSpPr/>
      </dsp:nvSpPr>
      <dsp:spPr>
        <a:xfrm>
          <a:off x="72007" y="2714597"/>
          <a:ext cx="1855903" cy="147169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kern="1200" dirty="0" smtClean="0">
              <a:latin typeface="Arial" pitchFamily="34" charset="0"/>
              <a:cs typeface="Arial" pitchFamily="34" charset="0"/>
            </a:rPr>
            <a:t>Пластичні маси, органічне скло</a:t>
          </a:r>
          <a:endParaRPr lang="uk-UA" sz="2400" b="0" kern="1200" dirty="0">
            <a:latin typeface="Arial" pitchFamily="34" charset="0"/>
            <a:cs typeface="Arial" pitchFamily="34" charset="0"/>
          </a:endParaRPr>
        </a:p>
      </dsp:txBody>
      <dsp:txXfrm>
        <a:off x="115112" y="2757702"/>
        <a:ext cx="1769693" cy="1385487"/>
      </dsp:txXfrm>
    </dsp:sp>
    <dsp:sp modelId="{1DC40DB6-5EF4-4C78-8100-1ADB396BDBF8}">
      <dsp:nvSpPr>
        <dsp:cNvPr id="0" name=""/>
        <dsp:cNvSpPr/>
      </dsp:nvSpPr>
      <dsp:spPr>
        <a:xfrm>
          <a:off x="2106938" y="3027606"/>
          <a:ext cx="1553946" cy="139022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13875-50CB-41DE-A463-6019EB790CFA}">
      <dsp:nvSpPr>
        <dsp:cNvPr id="0" name=""/>
        <dsp:cNvSpPr/>
      </dsp:nvSpPr>
      <dsp:spPr>
        <a:xfrm>
          <a:off x="2232248" y="3146651"/>
          <a:ext cx="1553946" cy="139022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kern="1200" dirty="0" err="1" smtClean="0">
              <a:latin typeface="Arial" pitchFamily="34" charset="0"/>
              <a:cs typeface="Arial" pitchFamily="34" charset="0"/>
            </a:rPr>
            <a:t>Синте-тичні</a:t>
          </a:r>
          <a:r>
            <a:rPr lang="uk-UA" sz="2400" b="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400" b="0" kern="1200" dirty="0" err="1" smtClean="0">
              <a:latin typeface="Arial" pitchFamily="34" charset="0"/>
              <a:cs typeface="Arial" pitchFamily="34" charset="0"/>
            </a:rPr>
            <a:t>каучуки</a:t>
          </a:r>
          <a:r>
            <a:rPr lang="uk-UA" sz="2400" b="0" kern="1200" dirty="0" smtClean="0">
              <a:latin typeface="Arial" pitchFamily="34" charset="0"/>
              <a:cs typeface="Arial" pitchFamily="34" charset="0"/>
            </a:rPr>
            <a:t>,пластики</a:t>
          </a:r>
          <a:endParaRPr lang="uk-UA" sz="2400" b="0" kern="1200" dirty="0">
            <a:latin typeface="Arial" pitchFamily="34" charset="0"/>
            <a:cs typeface="Arial" pitchFamily="34" charset="0"/>
          </a:endParaRPr>
        </a:p>
      </dsp:txBody>
      <dsp:txXfrm>
        <a:off x="2272966" y="3187369"/>
        <a:ext cx="1472510" cy="1308785"/>
      </dsp:txXfrm>
    </dsp:sp>
    <dsp:sp modelId="{1CCE990A-A43B-4EFB-B52F-3AF62CFEE57E}">
      <dsp:nvSpPr>
        <dsp:cNvPr id="0" name=""/>
        <dsp:cNvSpPr/>
      </dsp:nvSpPr>
      <dsp:spPr>
        <a:xfrm>
          <a:off x="3979140" y="3171617"/>
          <a:ext cx="1492808" cy="155320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ECA6E-D410-431A-8EE1-108CF28886D4}">
      <dsp:nvSpPr>
        <dsp:cNvPr id="0" name=""/>
        <dsp:cNvSpPr/>
      </dsp:nvSpPr>
      <dsp:spPr>
        <a:xfrm>
          <a:off x="4104451" y="3290662"/>
          <a:ext cx="1492808" cy="155320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kern="1200" dirty="0" err="1" smtClean="0">
              <a:latin typeface="Arial" pitchFamily="34" charset="0"/>
              <a:cs typeface="Arial" pitchFamily="34" charset="0"/>
            </a:rPr>
            <a:t>Синте-тичні</a:t>
          </a:r>
          <a:r>
            <a:rPr lang="uk-UA" sz="2400" b="0" kern="1200" dirty="0" smtClean="0">
              <a:latin typeface="Arial" pitchFamily="34" charset="0"/>
              <a:cs typeface="Arial" pitchFamily="34" charset="0"/>
            </a:rPr>
            <a:t> штучні волокна</a:t>
          </a:r>
          <a:endParaRPr lang="uk-UA" sz="2400" b="0" kern="1200" dirty="0">
            <a:latin typeface="Arial" pitchFamily="34" charset="0"/>
            <a:cs typeface="Arial" pitchFamily="34" charset="0"/>
          </a:endParaRPr>
        </a:p>
      </dsp:txBody>
      <dsp:txXfrm>
        <a:off x="4148174" y="3334385"/>
        <a:ext cx="1405362" cy="1465757"/>
      </dsp:txXfrm>
    </dsp:sp>
    <dsp:sp modelId="{22A33097-198F-4682-8AF2-3AF757A18205}">
      <dsp:nvSpPr>
        <dsp:cNvPr id="0" name=""/>
        <dsp:cNvSpPr/>
      </dsp:nvSpPr>
      <dsp:spPr>
        <a:xfrm>
          <a:off x="5707334" y="3171617"/>
          <a:ext cx="1377209" cy="118853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A3B23F-181D-49D3-801F-AAAADBE94F07}">
      <dsp:nvSpPr>
        <dsp:cNvPr id="0" name=""/>
        <dsp:cNvSpPr/>
      </dsp:nvSpPr>
      <dsp:spPr>
        <a:xfrm>
          <a:off x="5832644" y="3290662"/>
          <a:ext cx="1377209" cy="118853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kern="1200" dirty="0" smtClean="0">
              <a:latin typeface="Arial" pitchFamily="34" charset="0"/>
              <a:cs typeface="Arial" pitchFamily="34" charset="0"/>
            </a:rPr>
            <a:t>Лаки, краски, емалі</a:t>
          </a:r>
          <a:endParaRPr lang="uk-UA" sz="2400" b="0" kern="1200" dirty="0">
            <a:latin typeface="Arial" pitchFamily="34" charset="0"/>
            <a:cs typeface="Arial" pitchFamily="34" charset="0"/>
          </a:endParaRPr>
        </a:p>
      </dsp:txBody>
      <dsp:txXfrm>
        <a:off x="5867455" y="3325473"/>
        <a:ext cx="1307587" cy="1118909"/>
      </dsp:txXfrm>
    </dsp:sp>
    <dsp:sp modelId="{ACF90D45-2A5C-475A-AD92-41BF1C3DBC87}">
      <dsp:nvSpPr>
        <dsp:cNvPr id="0" name=""/>
        <dsp:cNvSpPr/>
      </dsp:nvSpPr>
      <dsp:spPr>
        <a:xfrm>
          <a:off x="7219509" y="2235514"/>
          <a:ext cx="1223490" cy="12341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B19BAE-15C3-4F33-81EA-F2042C07EA74}">
      <dsp:nvSpPr>
        <dsp:cNvPr id="0" name=""/>
        <dsp:cNvSpPr/>
      </dsp:nvSpPr>
      <dsp:spPr>
        <a:xfrm>
          <a:off x="7344820" y="2354559"/>
          <a:ext cx="1223490" cy="12341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err="1" smtClean="0">
              <a:latin typeface="Arial" pitchFamily="34" charset="0"/>
              <a:cs typeface="Arial" pitchFamily="34" charset="0"/>
            </a:rPr>
            <a:t>Біопо-лімери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7380655" y="2390394"/>
        <a:ext cx="1151820" cy="11624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890B4-539E-4BA4-906C-128EE293E0E2}">
      <dsp:nvSpPr>
        <dsp:cNvPr id="0" name=""/>
        <dsp:cNvSpPr/>
      </dsp:nvSpPr>
      <dsp:spPr>
        <a:xfrm>
          <a:off x="4637756" y="1048645"/>
          <a:ext cx="2734033" cy="124466"/>
        </a:xfrm>
        <a:custGeom>
          <a:avLst/>
          <a:gdLst/>
          <a:ahLst/>
          <a:cxnLst/>
          <a:rect l="0" t="0" r="0" b="0"/>
          <a:pathLst>
            <a:path>
              <a:moveTo>
                <a:pt x="0" y="124466"/>
              </a:moveTo>
              <a:lnTo>
                <a:pt x="273403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0BEF3-0348-4980-8802-9BA141AFD404}">
      <dsp:nvSpPr>
        <dsp:cNvPr id="0" name=""/>
        <dsp:cNvSpPr/>
      </dsp:nvSpPr>
      <dsp:spPr>
        <a:xfrm>
          <a:off x="1792956" y="2260619"/>
          <a:ext cx="6059082" cy="512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993"/>
              </a:lnTo>
              <a:lnTo>
                <a:pt x="6059082" y="396993"/>
              </a:lnTo>
              <a:lnTo>
                <a:pt x="6059082" y="51283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D38FF7-0C2A-459F-8524-759F02D56D03}">
      <dsp:nvSpPr>
        <dsp:cNvPr id="0" name=""/>
        <dsp:cNvSpPr/>
      </dsp:nvSpPr>
      <dsp:spPr>
        <a:xfrm>
          <a:off x="1792956" y="2260619"/>
          <a:ext cx="3988649" cy="549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480"/>
              </a:lnTo>
              <a:lnTo>
                <a:pt x="3988649" y="433480"/>
              </a:lnTo>
              <a:lnTo>
                <a:pt x="3988649" y="54932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8536D-AA0B-4ED6-9071-E84278DD8EAA}">
      <dsp:nvSpPr>
        <dsp:cNvPr id="0" name=""/>
        <dsp:cNvSpPr/>
      </dsp:nvSpPr>
      <dsp:spPr>
        <a:xfrm>
          <a:off x="1792956" y="2260619"/>
          <a:ext cx="1867552" cy="549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480"/>
              </a:lnTo>
              <a:lnTo>
                <a:pt x="1867552" y="433480"/>
              </a:lnTo>
              <a:lnTo>
                <a:pt x="1867552" y="54932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69130-A173-4537-94EE-40CA921FD0C3}">
      <dsp:nvSpPr>
        <dsp:cNvPr id="0" name=""/>
        <dsp:cNvSpPr/>
      </dsp:nvSpPr>
      <dsp:spPr>
        <a:xfrm>
          <a:off x="1130721" y="2260619"/>
          <a:ext cx="662234" cy="527132"/>
        </a:xfrm>
        <a:custGeom>
          <a:avLst/>
          <a:gdLst/>
          <a:ahLst/>
          <a:cxnLst/>
          <a:rect l="0" t="0" r="0" b="0"/>
          <a:pathLst>
            <a:path>
              <a:moveTo>
                <a:pt x="662234" y="0"/>
              </a:moveTo>
              <a:lnTo>
                <a:pt x="662234" y="411286"/>
              </a:lnTo>
              <a:lnTo>
                <a:pt x="0" y="411286"/>
              </a:lnTo>
              <a:lnTo>
                <a:pt x="0" y="52713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DAECC2-AD9F-48FA-B365-E2C8C30A757F}">
      <dsp:nvSpPr>
        <dsp:cNvPr id="0" name=""/>
        <dsp:cNvSpPr/>
      </dsp:nvSpPr>
      <dsp:spPr>
        <a:xfrm>
          <a:off x="1792956" y="962473"/>
          <a:ext cx="2844800" cy="210638"/>
        </a:xfrm>
        <a:custGeom>
          <a:avLst/>
          <a:gdLst/>
          <a:ahLst/>
          <a:cxnLst/>
          <a:rect l="0" t="0" r="0" b="0"/>
          <a:pathLst>
            <a:path>
              <a:moveTo>
                <a:pt x="2844800" y="210638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A03F6-BFEC-48FE-B7E5-8DD4B3611C93}">
      <dsp:nvSpPr>
        <dsp:cNvPr id="0" name=""/>
        <dsp:cNvSpPr/>
      </dsp:nvSpPr>
      <dsp:spPr>
        <a:xfrm>
          <a:off x="3501553" y="-25966"/>
          <a:ext cx="2272405" cy="119907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B0B199-8E2A-40C2-95B7-44480BC522B8}">
      <dsp:nvSpPr>
        <dsp:cNvPr id="0" name=""/>
        <dsp:cNvSpPr/>
      </dsp:nvSpPr>
      <dsp:spPr>
        <a:xfrm>
          <a:off x="3640498" y="106031"/>
          <a:ext cx="2272405" cy="119907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Полімери</a:t>
          </a: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3675618" y="141151"/>
        <a:ext cx="2202165" cy="1128838"/>
      </dsp:txXfrm>
    </dsp:sp>
    <dsp:sp modelId="{2D81195D-B1A4-44ED-80CC-743DD09B9D8E}">
      <dsp:nvSpPr>
        <dsp:cNvPr id="0" name=""/>
        <dsp:cNvSpPr/>
      </dsp:nvSpPr>
      <dsp:spPr>
        <a:xfrm>
          <a:off x="391721" y="962473"/>
          <a:ext cx="2802469" cy="129814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70221-5179-404B-A46E-F32737316E6F}">
      <dsp:nvSpPr>
        <dsp:cNvPr id="0" name=""/>
        <dsp:cNvSpPr/>
      </dsp:nvSpPr>
      <dsp:spPr>
        <a:xfrm>
          <a:off x="530666" y="1094470"/>
          <a:ext cx="2802469" cy="129814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err="1" smtClean="0">
              <a:latin typeface="Arial" pitchFamily="34" charset="0"/>
              <a:cs typeface="Arial" pitchFamily="34" charset="0"/>
            </a:rPr>
            <a:t>Гетерополімери</a:t>
          </a:r>
          <a:r>
            <a:rPr lang="uk-UA" sz="20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000" b="0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2000" b="0" kern="1200" dirty="0" err="1" smtClean="0">
              <a:latin typeface="Arial" pitchFamily="34" charset="0"/>
              <a:cs typeface="Arial" pitchFamily="34" charset="0"/>
            </a:rPr>
            <a:t>поліетилен-терефталат</a:t>
          </a:r>
          <a:r>
            <a:rPr lang="uk-UA" sz="2000" b="0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000" b="0" kern="1200" dirty="0">
            <a:latin typeface="Arial" pitchFamily="34" charset="0"/>
            <a:cs typeface="Arial" pitchFamily="34" charset="0"/>
          </a:endParaRPr>
        </a:p>
      </dsp:txBody>
      <dsp:txXfrm>
        <a:off x="568687" y="1132491"/>
        <a:ext cx="2726427" cy="1222104"/>
      </dsp:txXfrm>
    </dsp:sp>
    <dsp:sp modelId="{EA1832F9-8B11-479B-87E6-6A53EA86ECAD}">
      <dsp:nvSpPr>
        <dsp:cNvPr id="0" name=""/>
        <dsp:cNvSpPr/>
      </dsp:nvSpPr>
      <dsp:spPr>
        <a:xfrm>
          <a:off x="-5105" y="2787752"/>
          <a:ext cx="2271654" cy="115252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1CA8C-9303-4CBD-AAA3-442D4DC80012}">
      <dsp:nvSpPr>
        <dsp:cNvPr id="0" name=""/>
        <dsp:cNvSpPr/>
      </dsp:nvSpPr>
      <dsp:spPr>
        <a:xfrm>
          <a:off x="133839" y="2919749"/>
          <a:ext cx="2271654" cy="115252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Arial" pitchFamily="34" charset="0"/>
              <a:cs typeface="Arial" pitchFamily="34" charset="0"/>
            </a:rPr>
            <a:t>статичні: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-А-А-А-В-В-А-В-В-В-</a:t>
          </a:r>
          <a:endParaRPr lang="uk-UA" sz="1600" b="1" kern="1200" dirty="0">
            <a:latin typeface="Arial" pitchFamily="34" charset="0"/>
            <a:cs typeface="Arial" pitchFamily="34" charset="0"/>
          </a:endParaRPr>
        </a:p>
      </dsp:txBody>
      <dsp:txXfrm>
        <a:off x="167595" y="2953505"/>
        <a:ext cx="2204142" cy="1085010"/>
      </dsp:txXfrm>
    </dsp:sp>
    <dsp:sp modelId="{C3D78EE0-2372-4289-B971-B01A45F125CC}">
      <dsp:nvSpPr>
        <dsp:cNvPr id="0" name=""/>
        <dsp:cNvSpPr/>
      </dsp:nvSpPr>
      <dsp:spPr>
        <a:xfrm>
          <a:off x="2621082" y="2809946"/>
          <a:ext cx="2078852" cy="114501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182DE6-7E2A-4CEE-8385-E5D5C6192074}">
      <dsp:nvSpPr>
        <dsp:cNvPr id="0" name=""/>
        <dsp:cNvSpPr/>
      </dsp:nvSpPr>
      <dsp:spPr>
        <a:xfrm>
          <a:off x="2760027" y="2941944"/>
          <a:ext cx="2078852" cy="114501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Arial" pitchFamily="34" charset="0"/>
              <a:cs typeface="Arial" pitchFamily="34" charset="0"/>
            </a:rPr>
            <a:t>альтернативні: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>
              <a:latin typeface="Arial" pitchFamily="34" charset="0"/>
              <a:cs typeface="Arial" pitchFamily="34" charset="0"/>
            </a:rPr>
            <a:t> -А-В-А-В-А-В-А-</a:t>
          </a:r>
        </a:p>
      </dsp:txBody>
      <dsp:txXfrm>
        <a:off x="2793563" y="2975480"/>
        <a:ext cx="2011780" cy="1077946"/>
      </dsp:txXfrm>
    </dsp:sp>
    <dsp:sp modelId="{C089852A-16A0-42AF-B935-2F28ACCD9BE2}">
      <dsp:nvSpPr>
        <dsp:cNvPr id="0" name=""/>
        <dsp:cNvSpPr/>
      </dsp:nvSpPr>
      <dsp:spPr>
        <a:xfrm>
          <a:off x="4926078" y="2809946"/>
          <a:ext cx="1711053" cy="110187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A0AB66-DFF6-4DCC-9961-BA7E20CC8DB5}">
      <dsp:nvSpPr>
        <dsp:cNvPr id="0" name=""/>
        <dsp:cNvSpPr/>
      </dsp:nvSpPr>
      <dsp:spPr>
        <a:xfrm>
          <a:off x="5065023" y="2941944"/>
          <a:ext cx="1711053" cy="110187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Arial" pitchFamily="34" charset="0"/>
              <a:cs typeface="Arial" pitchFamily="34" charset="0"/>
            </a:rPr>
            <a:t>блочні: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-(А)</a:t>
          </a:r>
          <a:r>
            <a:rPr lang="uk-UA" sz="1600" b="1" i="1" kern="1200" baseline="-25000" dirty="0" smtClean="0">
              <a:latin typeface="Arial" pitchFamily="34" charset="0"/>
              <a:cs typeface="Arial" pitchFamily="34" charset="0"/>
            </a:rPr>
            <a:t>п</a:t>
          </a: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-(В)­</a:t>
          </a:r>
          <a:r>
            <a:rPr lang="uk-UA" sz="1600" b="1" i="1" kern="1200" baseline="-25000" dirty="0" smtClean="0">
              <a:latin typeface="Arial" pitchFamily="34" charset="0"/>
              <a:cs typeface="Arial" pitchFamily="34" charset="0"/>
            </a:rPr>
            <a:t>m</a:t>
          </a: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-(А)</a:t>
          </a:r>
          <a:r>
            <a:rPr lang="uk-UA" sz="1600" b="1" i="1" kern="1200" baseline="-25000" dirty="0" smtClean="0">
              <a:latin typeface="Arial" pitchFamily="34" charset="0"/>
              <a:cs typeface="Arial" pitchFamily="34" charset="0"/>
            </a:rPr>
            <a:t>п</a:t>
          </a: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-</a:t>
          </a:r>
        </a:p>
      </dsp:txBody>
      <dsp:txXfrm>
        <a:off x="5097296" y="2974217"/>
        <a:ext cx="1646507" cy="1037330"/>
      </dsp:txXfrm>
    </dsp:sp>
    <dsp:sp modelId="{1DEBD3DC-F0A3-4D6A-8BA9-F78D97856223}">
      <dsp:nvSpPr>
        <dsp:cNvPr id="0" name=""/>
        <dsp:cNvSpPr/>
      </dsp:nvSpPr>
      <dsp:spPr>
        <a:xfrm>
          <a:off x="6993354" y="2773458"/>
          <a:ext cx="1717368" cy="113081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D83A8E-BA2F-4E52-B036-13FB2E99BC9F}">
      <dsp:nvSpPr>
        <dsp:cNvPr id="0" name=""/>
        <dsp:cNvSpPr/>
      </dsp:nvSpPr>
      <dsp:spPr>
        <a:xfrm>
          <a:off x="7132299" y="2905456"/>
          <a:ext cx="1717368" cy="113081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latin typeface="Arial" pitchFamily="34" charset="0"/>
              <a:cs typeface="Arial" pitchFamily="34" charset="0"/>
            </a:rPr>
            <a:t>привиті</a:t>
          </a:r>
          <a:r>
            <a:rPr lang="uk-UA" sz="1600" b="1" kern="1200" dirty="0" smtClean="0">
              <a:latin typeface="Arial" pitchFamily="34" charset="0"/>
              <a:cs typeface="Arial" pitchFamily="34" charset="0"/>
            </a:rPr>
            <a:t>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165419" y="2938576"/>
        <a:ext cx="1651128" cy="1064572"/>
      </dsp:txXfrm>
    </dsp:sp>
    <dsp:sp modelId="{252D8017-D417-41B9-82AA-1FEA26DA1478}">
      <dsp:nvSpPr>
        <dsp:cNvPr id="0" name=""/>
        <dsp:cNvSpPr/>
      </dsp:nvSpPr>
      <dsp:spPr>
        <a:xfrm>
          <a:off x="5990044" y="1048645"/>
          <a:ext cx="2763490" cy="118368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677BBD-920B-4E43-A27E-708DA726775E}">
      <dsp:nvSpPr>
        <dsp:cNvPr id="0" name=""/>
        <dsp:cNvSpPr/>
      </dsp:nvSpPr>
      <dsp:spPr>
        <a:xfrm>
          <a:off x="6128989" y="1180643"/>
          <a:ext cx="2763490" cy="118368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err="1" smtClean="0">
              <a:latin typeface="Arial" pitchFamily="34" charset="0"/>
              <a:cs typeface="Arial" pitchFamily="34" charset="0"/>
            </a:rPr>
            <a:t>Гомополімери</a:t>
          </a:r>
          <a:r>
            <a:rPr lang="uk-UA" sz="20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000" kern="1200" dirty="0" smtClean="0">
              <a:latin typeface="Arial" pitchFamily="34" charset="0"/>
              <a:cs typeface="Arial" pitchFamily="34" charset="0"/>
            </a:rPr>
            <a:t>(поліетилен)</a:t>
          </a:r>
          <a:endParaRPr lang="uk-UA" sz="2000" kern="1200" dirty="0">
            <a:latin typeface="Arial" pitchFamily="34" charset="0"/>
            <a:cs typeface="Arial" pitchFamily="34" charset="0"/>
          </a:endParaRPr>
        </a:p>
      </dsp:txBody>
      <dsp:txXfrm>
        <a:off x="6163658" y="1215312"/>
        <a:ext cx="2694152" cy="11143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C101C-158E-4B9B-B10F-9A771DF6B0BA}">
      <dsp:nvSpPr>
        <dsp:cNvPr id="0" name=""/>
        <dsp:cNvSpPr/>
      </dsp:nvSpPr>
      <dsp:spPr>
        <a:xfrm>
          <a:off x="5206833" y="1220350"/>
          <a:ext cx="2118371" cy="3414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025"/>
              </a:lnTo>
              <a:lnTo>
                <a:pt x="2118371" y="300025"/>
              </a:lnTo>
              <a:lnTo>
                <a:pt x="2118371" y="34144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27561-C246-4688-998A-6E1D7BF7DD56}">
      <dsp:nvSpPr>
        <dsp:cNvPr id="0" name=""/>
        <dsp:cNvSpPr/>
      </dsp:nvSpPr>
      <dsp:spPr>
        <a:xfrm>
          <a:off x="5036563" y="1220350"/>
          <a:ext cx="170269" cy="365740"/>
        </a:xfrm>
        <a:custGeom>
          <a:avLst/>
          <a:gdLst/>
          <a:ahLst/>
          <a:cxnLst/>
          <a:rect l="0" t="0" r="0" b="0"/>
          <a:pathLst>
            <a:path>
              <a:moveTo>
                <a:pt x="170269" y="0"/>
              </a:moveTo>
              <a:lnTo>
                <a:pt x="170269" y="324316"/>
              </a:lnTo>
              <a:lnTo>
                <a:pt x="0" y="324316"/>
              </a:lnTo>
              <a:lnTo>
                <a:pt x="0" y="36574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20DB2B-BAF8-4F8B-894F-F5BC83BB983D}">
      <dsp:nvSpPr>
        <dsp:cNvPr id="0" name=""/>
        <dsp:cNvSpPr/>
      </dsp:nvSpPr>
      <dsp:spPr>
        <a:xfrm>
          <a:off x="2529214" y="2450587"/>
          <a:ext cx="1873427" cy="270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720"/>
              </a:lnTo>
              <a:lnTo>
                <a:pt x="1873427" y="228720"/>
              </a:lnTo>
              <a:lnTo>
                <a:pt x="1873427" y="27014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33FC3-51F6-4B52-BAD6-55E6C93E9F88}">
      <dsp:nvSpPr>
        <dsp:cNvPr id="0" name=""/>
        <dsp:cNvSpPr/>
      </dsp:nvSpPr>
      <dsp:spPr>
        <a:xfrm>
          <a:off x="1245332" y="2450587"/>
          <a:ext cx="1283882" cy="270143"/>
        </a:xfrm>
        <a:custGeom>
          <a:avLst/>
          <a:gdLst/>
          <a:ahLst/>
          <a:cxnLst/>
          <a:rect l="0" t="0" r="0" b="0"/>
          <a:pathLst>
            <a:path>
              <a:moveTo>
                <a:pt x="1283882" y="0"/>
              </a:moveTo>
              <a:lnTo>
                <a:pt x="1283882" y="228720"/>
              </a:lnTo>
              <a:lnTo>
                <a:pt x="0" y="228720"/>
              </a:lnTo>
              <a:lnTo>
                <a:pt x="0" y="27014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39C09D-213A-42F0-88AF-FB744ABFA1BA}">
      <dsp:nvSpPr>
        <dsp:cNvPr id="0" name=""/>
        <dsp:cNvSpPr/>
      </dsp:nvSpPr>
      <dsp:spPr>
        <a:xfrm>
          <a:off x="2529214" y="1220350"/>
          <a:ext cx="2677618" cy="216365"/>
        </a:xfrm>
        <a:custGeom>
          <a:avLst/>
          <a:gdLst/>
          <a:ahLst/>
          <a:cxnLst/>
          <a:rect l="0" t="0" r="0" b="0"/>
          <a:pathLst>
            <a:path>
              <a:moveTo>
                <a:pt x="2677618" y="0"/>
              </a:moveTo>
              <a:lnTo>
                <a:pt x="2677618" y="174942"/>
              </a:lnTo>
              <a:lnTo>
                <a:pt x="0" y="174942"/>
              </a:lnTo>
              <a:lnTo>
                <a:pt x="0" y="21636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35249-0D13-41FF-82A9-FB1AF30D0A8A}">
      <dsp:nvSpPr>
        <dsp:cNvPr id="0" name=""/>
        <dsp:cNvSpPr/>
      </dsp:nvSpPr>
      <dsp:spPr>
        <a:xfrm>
          <a:off x="4072491" y="541950"/>
          <a:ext cx="2268683" cy="67840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BC91B9-39A0-40BD-95AA-7455A16F7E7E}">
      <dsp:nvSpPr>
        <dsp:cNvPr id="0" name=""/>
        <dsp:cNvSpPr/>
      </dsp:nvSpPr>
      <dsp:spPr>
        <a:xfrm>
          <a:off x="4122174" y="589148"/>
          <a:ext cx="2268683" cy="6784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Arial" pitchFamily="34" charset="0"/>
              <a:cs typeface="Arial" pitchFamily="34" charset="0"/>
            </a:rPr>
            <a:t>Полімери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4142044" y="609018"/>
        <a:ext cx="2228943" cy="638660"/>
      </dsp:txXfrm>
    </dsp:sp>
    <dsp:sp modelId="{0A5A8B94-E720-40E6-8BDF-3D8CB11F0851}">
      <dsp:nvSpPr>
        <dsp:cNvPr id="0" name=""/>
        <dsp:cNvSpPr/>
      </dsp:nvSpPr>
      <dsp:spPr>
        <a:xfrm>
          <a:off x="1511464" y="1436716"/>
          <a:ext cx="2035500" cy="101387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4F293-44CA-4DD0-91E6-B090833FD51B}">
      <dsp:nvSpPr>
        <dsp:cNvPr id="0" name=""/>
        <dsp:cNvSpPr/>
      </dsp:nvSpPr>
      <dsp:spPr>
        <a:xfrm>
          <a:off x="1561147" y="1483915"/>
          <a:ext cx="2035500" cy="101387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Органічні</a:t>
          </a: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1590842" y="1513610"/>
        <a:ext cx="1976110" cy="954481"/>
      </dsp:txXfrm>
    </dsp:sp>
    <dsp:sp modelId="{FDEC8E94-DCC2-45E1-88E4-0FC25E4CBF4E}">
      <dsp:nvSpPr>
        <dsp:cNvPr id="0" name=""/>
        <dsp:cNvSpPr/>
      </dsp:nvSpPr>
      <dsp:spPr>
        <a:xfrm>
          <a:off x="-49683" y="2720730"/>
          <a:ext cx="2590030" cy="110506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3A9262-9744-402D-AF1A-EF905B95B50E}">
      <dsp:nvSpPr>
        <dsp:cNvPr id="0" name=""/>
        <dsp:cNvSpPr/>
      </dsp:nvSpPr>
      <dsp:spPr>
        <a:xfrm>
          <a:off x="0" y="2767929"/>
          <a:ext cx="2590030" cy="110506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Гомоланцюгові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 (поліетилен)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32366" y="2800295"/>
        <a:ext cx="2525298" cy="1040337"/>
      </dsp:txXfrm>
    </dsp:sp>
    <dsp:sp modelId="{1465426B-9679-4839-B2C8-96EB49C61852}">
      <dsp:nvSpPr>
        <dsp:cNvPr id="0" name=""/>
        <dsp:cNvSpPr/>
      </dsp:nvSpPr>
      <dsp:spPr>
        <a:xfrm>
          <a:off x="2806325" y="2720730"/>
          <a:ext cx="3192633" cy="114380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25C481-B373-4CCE-97F8-B03D9097EB0D}">
      <dsp:nvSpPr>
        <dsp:cNvPr id="0" name=""/>
        <dsp:cNvSpPr/>
      </dsp:nvSpPr>
      <dsp:spPr>
        <a:xfrm>
          <a:off x="2856008" y="2767929"/>
          <a:ext cx="3192633" cy="114380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Гетероланцюгові</a:t>
          </a: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(поліефіри, </a:t>
          </a:r>
          <a:r>
            <a:rPr lang="uk-UA" sz="2400" kern="1200" dirty="0" err="1" smtClean="0">
              <a:latin typeface="Arial" pitchFamily="34" charset="0"/>
              <a:cs typeface="Arial" pitchFamily="34" charset="0"/>
            </a:rPr>
            <a:t>полісечовини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2889509" y="2801430"/>
        <a:ext cx="3125631" cy="1076799"/>
      </dsp:txXfrm>
    </dsp:sp>
    <dsp:sp modelId="{9766B20E-3E05-4815-901C-5C61F933470C}">
      <dsp:nvSpPr>
        <dsp:cNvPr id="0" name=""/>
        <dsp:cNvSpPr/>
      </dsp:nvSpPr>
      <dsp:spPr>
        <a:xfrm>
          <a:off x="3922578" y="1586090"/>
          <a:ext cx="2227970" cy="58268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5C064-D158-42C7-B232-3A8CA4BBAA0F}">
      <dsp:nvSpPr>
        <dsp:cNvPr id="0" name=""/>
        <dsp:cNvSpPr/>
      </dsp:nvSpPr>
      <dsp:spPr>
        <a:xfrm>
          <a:off x="3972261" y="1633289"/>
          <a:ext cx="2227970" cy="58268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Неорганічні </a:t>
          </a:r>
          <a:r>
            <a:rPr lang="uk-UA" sz="2400" b="0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uk-UA" sz="2400" b="0" kern="1200" dirty="0" err="1" smtClean="0">
              <a:latin typeface="Arial" pitchFamily="34" charset="0"/>
              <a:cs typeface="Arial" pitchFamily="34" charset="0"/>
            </a:rPr>
            <a:t>полісилан</a:t>
          </a:r>
          <a:r>
            <a:rPr lang="uk-UA" sz="2400" b="0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400" b="0" kern="1200" dirty="0">
            <a:latin typeface="Arial" pitchFamily="34" charset="0"/>
            <a:cs typeface="Arial" pitchFamily="34" charset="0"/>
          </a:endParaRPr>
        </a:p>
      </dsp:txBody>
      <dsp:txXfrm>
        <a:off x="3989327" y="1650355"/>
        <a:ext cx="2193838" cy="548552"/>
      </dsp:txXfrm>
    </dsp:sp>
    <dsp:sp modelId="{257A7D69-C66B-436B-94CF-DAF42B9981B1}">
      <dsp:nvSpPr>
        <dsp:cNvPr id="0" name=""/>
        <dsp:cNvSpPr/>
      </dsp:nvSpPr>
      <dsp:spPr>
        <a:xfrm>
          <a:off x="6294679" y="1561799"/>
          <a:ext cx="2061050" cy="127945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31523F-06A5-4470-B4D7-945A1FA2B700}">
      <dsp:nvSpPr>
        <dsp:cNvPr id="0" name=""/>
        <dsp:cNvSpPr/>
      </dsp:nvSpPr>
      <dsp:spPr>
        <a:xfrm>
          <a:off x="6344362" y="1608998"/>
          <a:ext cx="2061050" cy="127945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Елементо</a:t>
          </a:r>
          <a:r>
            <a:rPr lang="en-US" sz="2400" b="1" kern="1200" dirty="0" smtClean="0">
              <a:latin typeface="Arial" pitchFamily="34" charset="0"/>
              <a:cs typeface="Arial" pitchFamily="34" charset="0"/>
            </a:rPr>
            <a:t>-</a:t>
          </a: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органічні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 (</a:t>
          </a:r>
          <a:r>
            <a:rPr lang="uk-UA" sz="2400" kern="1200" dirty="0" err="1" smtClean="0">
              <a:latin typeface="Arial" pitchFamily="34" charset="0"/>
              <a:cs typeface="Arial" pitchFamily="34" charset="0"/>
            </a:rPr>
            <a:t>поліоргано</a:t>
          </a:r>
          <a:r>
            <a:rPr lang="en-US" sz="2400" kern="1200" dirty="0" smtClean="0">
              <a:latin typeface="Arial" pitchFamily="34" charset="0"/>
              <a:cs typeface="Arial" pitchFamily="34" charset="0"/>
            </a:rPr>
            <a:t>-</a:t>
          </a:r>
          <a:r>
            <a:rPr lang="uk-UA" sz="2400" kern="1200" dirty="0" err="1" smtClean="0">
              <a:latin typeface="Arial" pitchFamily="34" charset="0"/>
              <a:cs typeface="Arial" pitchFamily="34" charset="0"/>
            </a:rPr>
            <a:t>силани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6381836" y="1646472"/>
        <a:ext cx="1986102" cy="12045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94FC2-2E9C-4A6F-86D4-D147A31639DB}">
      <dsp:nvSpPr>
        <dsp:cNvPr id="0" name=""/>
        <dsp:cNvSpPr/>
      </dsp:nvSpPr>
      <dsp:spPr>
        <a:xfrm>
          <a:off x="3941729" y="1492173"/>
          <a:ext cx="3279444" cy="644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333"/>
              </a:lnTo>
              <a:lnTo>
                <a:pt x="3279444" y="433333"/>
              </a:lnTo>
              <a:lnTo>
                <a:pt x="3279444" y="6440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B7257-BF6D-49E0-BB98-87DDD623B119}">
      <dsp:nvSpPr>
        <dsp:cNvPr id="0" name=""/>
        <dsp:cNvSpPr/>
      </dsp:nvSpPr>
      <dsp:spPr>
        <a:xfrm>
          <a:off x="3941729" y="1492173"/>
          <a:ext cx="469006" cy="644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333"/>
              </a:lnTo>
              <a:lnTo>
                <a:pt x="469006" y="433333"/>
              </a:lnTo>
              <a:lnTo>
                <a:pt x="469006" y="6440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5C8D8-5359-4820-ACB3-D0E85286D406}">
      <dsp:nvSpPr>
        <dsp:cNvPr id="0" name=""/>
        <dsp:cNvSpPr/>
      </dsp:nvSpPr>
      <dsp:spPr>
        <a:xfrm>
          <a:off x="1358363" y="1492173"/>
          <a:ext cx="2583366" cy="716021"/>
        </a:xfrm>
        <a:custGeom>
          <a:avLst/>
          <a:gdLst/>
          <a:ahLst/>
          <a:cxnLst/>
          <a:rect l="0" t="0" r="0" b="0"/>
          <a:pathLst>
            <a:path>
              <a:moveTo>
                <a:pt x="2583366" y="0"/>
              </a:moveTo>
              <a:lnTo>
                <a:pt x="2583366" y="505327"/>
              </a:lnTo>
              <a:lnTo>
                <a:pt x="0" y="505327"/>
              </a:lnTo>
              <a:lnTo>
                <a:pt x="0" y="71602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C83BE-0F89-4642-A1B1-78385F606A16}">
      <dsp:nvSpPr>
        <dsp:cNvPr id="0" name=""/>
        <dsp:cNvSpPr/>
      </dsp:nvSpPr>
      <dsp:spPr>
        <a:xfrm>
          <a:off x="2339593" y="47957"/>
          <a:ext cx="3204271" cy="14442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80177-11B7-4CCE-ABA9-2B5BB76042EC}">
      <dsp:nvSpPr>
        <dsp:cNvPr id="0" name=""/>
        <dsp:cNvSpPr/>
      </dsp:nvSpPr>
      <dsp:spPr>
        <a:xfrm>
          <a:off x="2592299" y="288028"/>
          <a:ext cx="3204271" cy="144421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Arial" pitchFamily="34" charset="0"/>
              <a:cs typeface="Arial" pitchFamily="34" charset="0"/>
            </a:rPr>
            <a:t>Номенклатура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2634599" y="330328"/>
        <a:ext cx="3119671" cy="1359616"/>
      </dsp:txXfrm>
    </dsp:sp>
    <dsp:sp modelId="{52522850-3C62-4D28-8819-638644EE66FF}">
      <dsp:nvSpPr>
        <dsp:cNvPr id="0" name=""/>
        <dsp:cNvSpPr/>
      </dsp:nvSpPr>
      <dsp:spPr>
        <a:xfrm>
          <a:off x="-36692" y="2208194"/>
          <a:ext cx="2790111" cy="14442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834F-1210-4F31-B80E-EE5AEF94EC10}">
      <dsp:nvSpPr>
        <dsp:cNvPr id="0" name=""/>
        <dsp:cNvSpPr/>
      </dsp:nvSpPr>
      <dsp:spPr>
        <a:xfrm>
          <a:off x="216013" y="2448265"/>
          <a:ext cx="2790111" cy="144421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Раціональна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 (полівінілхлорид)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258313" y="2490565"/>
        <a:ext cx="2705511" cy="1359616"/>
      </dsp:txXfrm>
    </dsp:sp>
    <dsp:sp modelId="{C56759EC-14C8-4984-BC13-E92C4387A5C8}">
      <dsp:nvSpPr>
        <dsp:cNvPr id="0" name=""/>
        <dsp:cNvSpPr/>
      </dsp:nvSpPr>
      <dsp:spPr>
        <a:xfrm>
          <a:off x="3131672" y="2136200"/>
          <a:ext cx="2558127" cy="14442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EC103-98A3-4962-8091-C57596071CFE}">
      <dsp:nvSpPr>
        <dsp:cNvPr id="0" name=""/>
        <dsp:cNvSpPr/>
      </dsp:nvSpPr>
      <dsp:spPr>
        <a:xfrm>
          <a:off x="3384378" y="2376271"/>
          <a:ext cx="2558127" cy="144421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Систематична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 (поліхлорвініл)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3426678" y="2418571"/>
        <a:ext cx="2473527" cy="1359616"/>
      </dsp:txXfrm>
    </dsp:sp>
    <dsp:sp modelId="{35A96D96-6663-437D-A6EC-DADBB296EC2F}">
      <dsp:nvSpPr>
        <dsp:cNvPr id="0" name=""/>
        <dsp:cNvSpPr/>
      </dsp:nvSpPr>
      <dsp:spPr>
        <a:xfrm>
          <a:off x="6083996" y="2136200"/>
          <a:ext cx="2274355" cy="14442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B624DF-1204-4BE1-BB1A-044BA38309D6}">
      <dsp:nvSpPr>
        <dsp:cNvPr id="0" name=""/>
        <dsp:cNvSpPr/>
      </dsp:nvSpPr>
      <dsp:spPr>
        <a:xfrm>
          <a:off x="6336702" y="2376271"/>
          <a:ext cx="2274355" cy="144421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Випадкова</a:t>
          </a:r>
          <a:r>
            <a:rPr lang="uk-UA" sz="2400" kern="1200" dirty="0" smtClean="0">
              <a:latin typeface="Arial" pitchFamily="34" charset="0"/>
              <a:cs typeface="Arial" pitchFamily="34" charset="0"/>
            </a:rPr>
            <a:t> (вініпласт)</a:t>
          </a:r>
          <a:endParaRPr lang="uk-UA" sz="2400" kern="1200" dirty="0">
            <a:latin typeface="Arial" pitchFamily="34" charset="0"/>
            <a:cs typeface="Arial" pitchFamily="34" charset="0"/>
          </a:endParaRPr>
        </a:p>
      </dsp:txBody>
      <dsp:txXfrm>
        <a:off x="6379002" y="2418571"/>
        <a:ext cx="2189755" cy="13596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94FC2-2E9C-4A6F-86D4-D147A31639DB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B7257-BF6D-49E0-BB98-87DDD623B119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5C8D8-5359-4820-ACB3-D0E85286D406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C83BE-0F89-4642-A1B1-78385F606A16}">
      <dsp:nvSpPr>
        <dsp:cNvPr id="0" name=""/>
        <dsp:cNvSpPr/>
      </dsp:nvSpPr>
      <dsp:spPr>
        <a:xfrm>
          <a:off x="2098572" y="334490"/>
          <a:ext cx="3775280" cy="146975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80177-11B7-4CCE-ABA9-2B5BB76042EC}">
      <dsp:nvSpPr>
        <dsp:cNvPr id="0" name=""/>
        <dsp:cNvSpPr/>
      </dsp:nvSpPr>
      <dsp:spPr>
        <a:xfrm>
          <a:off x="2355747" y="578806"/>
          <a:ext cx="3775280" cy="146975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Основні параметри макромолекули</a:t>
          </a: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2398795" y="621854"/>
        <a:ext cx="3689184" cy="1383659"/>
      </dsp:txXfrm>
    </dsp:sp>
    <dsp:sp modelId="{52522850-3C62-4D28-8819-638644EE66FF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834F-1210-4F31-B80E-EE5AEF94EC10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Конфігурація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300222" y="2764765"/>
        <a:ext cx="2228479" cy="1383659"/>
      </dsp:txXfrm>
    </dsp:sp>
    <dsp:sp modelId="{C56759EC-14C8-4984-BC13-E92C4387A5C8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EC103-98A3-4962-8091-C57596071CFE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Конформація</a:t>
          </a: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3129147" y="2764765"/>
        <a:ext cx="2228479" cy="1383659"/>
      </dsp:txXfrm>
    </dsp:sp>
    <dsp:sp modelId="{35A96D96-6663-437D-A6EC-DADBB296EC2F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B624DF-1204-4BE1-BB1A-044BA38309D6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Молекулярна маса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5958072" y="2764765"/>
        <a:ext cx="2228479" cy="138365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94FC2-2E9C-4A6F-86D4-D147A31639DB}">
      <dsp:nvSpPr>
        <dsp:cNvPr id="0" name=""/>
        <dsp:cNvSpPr/>
      </dsp:nvSpPr>
      <dsp:spPr>
        <a:xfrm>
          <a:off x="3923847" y="1753578"/>
          <a:ext cx="2924058" cy="7184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402"/>
              </a:lnTo>
              <a:lnTo>
                <a:pt x="2924058" y="509402"/>
              </a:lnTo>
              <a:lnTo>
                <a:pt x="2924058" y="71846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B7257-BF6D-49E0-BB98-87DDD623B119}">
      <dsp:nvSpPr>
        <dsp:cNvPr id="0" name=""/>
        <dsp:cNvSpPr/>
      </dsp:nvSpPr>
      <dsp:spPr>
        <a:xfrm>
          <a:off x="3878127" y="1753578"/>
          <a:ext cx="91440" cy="7184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9402"/>
              </a:lnTo>
              <a:lnTo>
                <a:pt x="111300" y="509402"/>
              </a:lnTo>
              <a:lnTo>
                <a:pt x="111300" y="71846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5C8D8-5359-4820-ACB3-D0E85286D406}">
      <dsp:nvSpPr>
        <dsp:cNvPr id="0" name=""/>
        <dsp:cNvSpPr/>
      </dsp:nvSpPr>
      <dsp:spPr>
        <a:xfrm>
          <a:off x="1130948" y="1753578"/>
          <a:ext cx="2792898" cy="718462"/>
        </a:xfrm>
        <a:custGeom>
          <a:avLst/>
          <a:gdLst/>
          <a:ahLst/>
          <a:cxnLst/>
          <a:rect l="0" t="0" r="0" b="0"/>
          <a:pathLst>
            <a:path>
              <a:moveTo>
                <a:pt x="2792898" y="0"/>
              </a:moveTo>
              <a:lnTo>
                <a:pt x="2792898" y="509402"/>
              </a:lnTo>
              <a:lnTo>
                <a:pt x="0" y="509402"/>
              </a:lnTo>
              <a:lnTo>
                <a:pt x="0" y="71846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C83BE-0F89-4642-A1B1-78385F606A16}">
      <dsp:nvSpPr>
        <dsp:cNvPr id="0" name=""/>
        <dsp:cNvSpPr/>
      </dsp:nvSpPr>
      <dsp:spPr>
        <a:xfrm>
          <a:off x="2290169" y="320567"/>
          <a:ext cx="3267355" cy="14330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80177-11B7-4CCE-ABA9-2B5BB76042EC}">
      <dsp:nvSpPr>
        <dsp:cNvPr id="0" name=""/>
        <dsp:cNvSpPr/>
      </dsp:nvSpPr>
      <dsp:spPr>
        <a:xfrm>
          <a:off x="2540914" y="558775"/>
          <a:ext cx="3267355" cy="143301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Arial" pitchFamily="34" charset="0"/>
              <a:cs typeface="Arial" pitchFamily="34" charset="0"/>
            </a:rPr>
            <a:t>Конфігурація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2582885" y="600746"/>
        <a:ext cx="3183413" cy="1349069"/>
      </dsp:txXfrm>
    </dsp:sp>
    <dsp:sp modelId="{52522850-3C62-4D28-8819-638644EE66FF}">
      <dsp:nvSpPr>
        <dsp:cNvPr id="0" name=""/>
        <dsp:cNvSpPr/>
      </dsp:nvSpPr>
      <dsp:spPr>
        <a:xfrm>
          <a:off x="2593" y="2472040"/>
          <a:ext cx="2256710" cy="14330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834F-1210-4F31-B80E-EE5AEF94EC10}">
      <dsp:nvSpPr>
        <dsp:cNvPr id="0" name=""/>
        <dsp:cNvSpPr/>
      </dsp:nvSpPr>
      <dsp:spPr>
        <a:xfrm>
          <a:off x="253338" y="2710249"/>
          <a:ext cx="2256710" cy="143301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Arial" pitchFamily="34" charset="0"/>
              <a:cs typeface="Arial" pitchFamily="34" charset="0"/>
            </a:rPr>
            <a:t>Локальна ізомерія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295309" y="2752220"/>
        <a:ext cx="2172768" cy="1349069"/>
      </dsp:txXfrm>
    </dsp:sp>
    <dsp:sp modelId="{C56759EC-14C8-4984-BC13-E92C4387A5C8}">
      <dsp:nvSpPr>
        <dsp:cNvPr id="0" name=""/>
        <dsp:cNvSpPr/>
      </dsp:nvSpPr>
      <dsp:spPr>
        <a:xfrm>
          <a:off x="2760794" y="2472040"/>
          <a:ext cx="2457264" cy="14330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EC103-98A3-4962-8091-C57596071CFE}">
      <dsp:nvSpPr>
        <dsp:cNvPr id="0" name=""/>
        <dsp:cNvSpPr/>
      </dsp:nvSpPr>
      <dsp:spPr>
        <a:xfrm>
          <a:off x="3011540" y="2710249"/>
          <a:ext cx="2457264" cy="143301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err="1" smtClean="0">
              <a:latin typeface="Arial" pitchFamily="34" charset="0"/>
              <a:cs typeface="Arial" pitchFamily="34" charset="0"/>
            </a:rPr>
            <a:t>Цис-транс</a:t>
          </a:r>
          <a:r>
            <a:rPr lang="uk-UA" sz="2800" b="1" kern="1200" dirty="0" smtClean="0">
              <a:latin typeface="Arial" pitchFamily="34" charset="0"/>
              <a:cs typeface="Arial" pitchFamily="34" charset="0"/>
            </a:rPr>
            <a:t> ізомерія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3053511" y="2752220"/>
        <a:ext cx="2373322" cy="1349069"/>
      </dsp:txXfrm>
    </dsp:sp>
    <dsp:sp modelId="{35A96D96-6663-437D-A6EC-DADBB296EC2F}">
      <dsp:nvSpPr>
        <dsp:cNvPr id="0" name=""/>
        <dsp:cNvSpPr/>
      </dsp:nvSpPr>
      <dsp:spPr>
        <a:xfrm>
          <a:off x="5719550" y="2472040"/>
          <a:ext cx="2256710" cy="143301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B624DF-1204-4BE1-BB1A-044BA38309D6}">
      <dsp:nvSpPr>
        <dsp:cNvPr id="0" name=""/>
        <dsp:cNvSpPr/>
      </dsp:nvSpPr>
      <dsp:spPr>
        <a:xfrm>
          <a:off x="5970296" y="2710249"/>
          <a:ext cx="2256710" cy="143301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latin typeface="Arial" pitchFamily="34" charset="0"/>
              <a:cs typeface="Arial" pitchFamily="34" charset="0"/>
            </a:rPr>
            <a:t>Оптична ізомерія</a:t>
          </a:r>
          <a:endParaRPr lang="uk-UA" sz="2800" b="1" kern="1200" dirty="0">
            <a:latin typeface="Arial" pitchFamily="34" charset="0"/>
            <a:cs typeface="Arial" pitchFamily="34" charset="0"/>
          </a:endParaRPr>
        </a:p>
      </dsp:txBody>
      <dsp:txXfrm>
        <a:off x="6012267" y="2752220"/>
        <a:ext cx="2172768" cy="13490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94FC2-2E9C-4A6F-86D4-D147A31639DB}">
      <dsp:nvSpPr>
        <dsp:cNvPr id="0" name=""/>
        <dsp:cNvSpPr/>
      </dsp:nvSpPr>
      <dsp:spPr>
        <a:xfrm>
          <a:off x="3654110" y="637117"/>
          <a:ext cx="3278864" cy="3875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544"/>
              </a:lnTo>
              <a:lnTo>
                <a:pt x="3278864" y="212544"/>
              </a:lnTo>
              <a:lnTo>
                <a:pt x="3278864" y="38757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B7257-BF6D-49E0-BB98-87DDD623B119}">
      <dsp:nvSpPr>
        <dsp:cNvPr id="0" name=""/>
        <dsp:cNvSpPr/>
      </dsp:nvSpPr>
      <dsp:spPr>
        <a:xfrm>
          <a:off x="3654110" y="637117"/>
          <a:ext cx="497755" cy="747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2584"/>
              </a:lnTo>
              <a:lnTo>
                <a:pt x="497755" y="572584"/>
              </a:lnTo>
              <a:lnTo>
                <a:pt x="497755" y="74761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5C8D8-5359-4820-ACB3-D0E85286D406}">
      <dsp:nvSpPr>
        <dsp:cNvPr id="0" name=""/>
        <dsp:cNvSpPr/>
      </dsp:nvSpPr>
      <dsp:spPr>
        <a:xfrm>
          <a:off x="1077829" y="637117"/>
          <a:ext cx="2576280" cy="642769"/>
        </a:xfrm>
        <a:custGeom>
          <a:avLst/>
          <a:gdLst/>
          <a:ahLst/>
          <a:cxnLst/>
          <a:rect l="0" t="0" r="0" b="0"/>
          <a:pathLst>
            <a:path>
              <a:moveTo>
                <a:pt x="2576280" y="0"/>
              </a:moveTo>
              <a:lnTo>
                <a:pt x="2576280" y="467736"/>
              </a:lnTo>
              <a:lnTo>
                <a:pt x="0" y="467736"/>
              </a:lnTo>
              <a:lnTo>
                <a:pt x="0" y="64276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C83BE-0F89-4642-A1B1-78385F606A16}">
      <dsp:nvSpPr>
        <dsp:cNvPr id="0" name=""/>
        <dsp:cNvSpPr/>
      </dsp:nvSpPr>
      <dsp:spPr>
        <a:xfrm>
          <a:off x="2022313" y="-199437"/>
          <a:ext cx="3263593" cy="83655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380177-11B7-4CCE-ABA9-2B5BB76042EC}">
      <dsp:nvSpPr>
        <dsp:cNvPr id="0" name=""/>
        <dsp:cNvSpPr/>
      </dsp:nvSpPr>
      <dsp:spPr>
        <a:xfrm>
          <a:off x="2232247" y="0"/>
          <a:ext cx="3263593" cy="8365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Усереднення молекулярної маси</a:t>
          </a:r>
          <a:endParaRPr lang="uk-UA" sz="2400" b="1" kern="1200" dirty="0">
            <a:latin typeface="Arial" pitchFamily="34" charset="0"/>
            <a:cs typeface="Arial" pitchFamily="34" charset="0"/>
          </a:endParaRPr>
        </a:p>
      </dsp:txBody>
      <dsp:txXfrm>
        <a:off x="2256749" y="24502"/>
        <a:ext cx="3214589" cy="787550"/>
      </dsp:txXfrm>
    </dsp:sp>
    <dsp:sp modelId="{52522850-3C62-4D28-8819-638644EE66FF}">
      <dsp:nvSpPr>
        <dsp:cNvPr id="0" name=""/>
        <dsp:cNvSpPr/>
      </dsp:nvSpPr>
      <dsp:spPr>
        <a:xfrm>
          <a:off x="-209934" y="1279886"/>
          <a:ext cx="2575528" cy="179687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834F-1210-4F31-B80E-EE5AEF94EC10}">
      <dsp:nvSpPr>
        <dsp:cNvPr id="0" name=""/>
        <dsp:cNvSpPr/>
      </dsp:nvSpPr>
      <dsp:spPr>
        <a:xfrm>
          <a:off x="0" y="1479323"/>
          <a:ext cx="2575528" cy="179687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Середньо-чисельна молекулярна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маса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3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300" kern="1200" dirty="0"/>
        </a:p>
      </dsp:txBody>
      <dsp:txXfrm>
        <a:off x="52629" y="1531952"/>
        <a:ext cx="2470270" cy="1691619"/>
      </dsp:txXfrm>
    </dsp:sp>
    <dsp:sp modelId="{C56759EC-14C8-4984-BC13-E92C4387A5C8}">
      <dsp:nvSpPr>
        <dsp:cNvPr id="0" name=""/>
        <dsp:cNvSpPr/>
      </dsp:nvSpPr>
      <dsp:spPr>
        <a:xfrm>
          <a:off x="2886415" y="1384734"/>
          <a:ext cx="2530900" cy="210216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EC103-98A3-4962-8091-C57596071CFE}">
      <dsp:nvSpPr>
        <dsp:cNvPr id="0" name=""/>
        <dsp:cNvSpPr/>
      </dsp:nvSpPr>
      <dsp:spPr>
        <a:xfrm>
          <a:off x="3096349" y="1584172"/>
          <a:ext cx="2530900" cy="210216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uk-UA" sz="24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Середньо-</a:t>
          </a:r>
          <a:endParaRPr lang="uk-UA" sz="24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вагова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молекулярна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маса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3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300" kern="1200" dirty="0"/>
        </a:p>
      </dsp:txBody>
      <dsp:txXfrm>
        <a:off x="3157919" y="1645742"/>
        <a:ext cx="2407760" cy="1979020"/>
      </dsp:txXfrm>
    </dsp:sp>
    <dsp:sp modelId="{35A96D96-6663-437D-A6EC-DADBB296EC2F}">
      <dsp:nvSpPr>
        <dsp:cNvPr id="0" name=""/>
        <dsp:cNvSpPr/>
      </dsp:nvSpPr>
      <dsp:spPr>
        <a:xfrm>
          <a:off x="5766728" y="1024694"/>
          <a:ext cx="2332493" cy="174379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B624DF-1204-4BE1-BB1A-044BA38309D6}">
      <dsp:nvSpPr>
        <dsp:cNvPr id="0" name=""/>
        <dsp:cNvSpPr/>
      </dsp:nvSpPr>
      <dsp:spPr>
        <a:xfrm>
          <a:off x="5976662" y="1224131"/>
          <a:ext cx="2332493" cy="174379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latin typeface="Arial" pitchFamily="34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err="1" smtClean="0">
              <a:latin typeface="Arial" pitchFamily="34" charset="0"/>
              <a:cs typeface="Arial" pitchFamily="34" charset="0"/>
            </a:rPr>
            <a:t>Середньо-в’язкісна</a:t>
          </a:r>
          <a:r>
            <a:rPr lang="uk-UA" sz="2400" b="1" kern="1200" dirty="0" smtClean="0">
              <a:latin typeface="Arial" pitchFamily="34" charset="0"/>
              <a:cs typeface="Arial" pitchFamily="34" charset="0"/>
            </a:rPr>
            <a:t> молекулярна маса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3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300" kern="1200" dirty="0"/>
        </a:p>
      </dsp:txBody>
      <dsp:txXfrm>
        <a:off x="6027736" y="1275205"/>
        <a:ext cx="2230345" cy="16416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microsoft.com/office/2007/relationships/diagramDrawing" Target="../diagrams/drawing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diagramData" Target="../diagrams/data9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microsoft.com/office/2007/relationships/diagramDrawing" Target="../diagrams/drawing9.xml"/><Relationship Id="rId4" Type="http://schemas.openxmlformats.org/officeDocument/2006/relationships/diagramLayout" Target="../diagrams/layout9.xml"/><Relationship Id="rId9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ccc.edu/academics/science-and-engineering/science-in-motion/labs-equipment/chemistry-lab-experiments" TargetMode="External"/><Relationship Id="rId2" Type="http://schemas.openxmlformats.org/officeDocument/2006/relationships/hyperlink" Target="https://arxiv.org/ftp/arxiv/papers/1910/1910.13182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emistry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%D0%9F%D0%BE%D0%BB_%D0%A4%D0%BB%D0%BE%D1%80%D0%B8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892480" cy="2060848"/>
          </a:xfrm>
        </p:spPr>
        <p:txBody>
          <a:bodyPr>
            <a:normAutofit/>
          </a:bodyPr>
          <a:lstStyle/>
          <a:p>
            <a:r>
              <a:rPr lang="uk-UA" b="1" dirty="0">
                <a:latin typeface="Arial" pitchFamily="34" charset="0"/>
                <a:cs typeface="Arial" pitchFamily="34" charset="0"/>
              </a:rPr>
              <a:t>Основні поняття хімії високомолекулярних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сполук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&amp;Pcy;&amp;ocy;&amp;lcy;&amp;icy;&amp;ecy;&amp;tcy;&amp;icy;&amp;lcy;&amp;iecy;&amp;ncy;: &amp;khcy;&amp;icy;&amp;mcy;&amp;icy;&amp;chcy;&amp;iecy;&amp;scy;&amp;kcy;&amp;acy;&amp;yacy; &amp;fcy;&amp;ocy;&amp;rcy;&amp;mcy;&amp;ucy;&amp;l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1905000" cy="1581151"/>
          </a:xfrm>
          <a:prstGeom prst="rect">
            <a:avLst/>
          </a:prstGeom>
          <a:noFill/>
        </p:spPr>
      </p:pic>
      <p:pic>
        <p:nvPicPr>
          <p:cNvPr id="1028" name="Picture 4" descr="&amp;Pcy;&amp;ocy;&amp;lcy;&amp;icy;&amp;pcy;&amp;rcy;&amp;ocy;&amp;pcy;&amp;icy;&amp;lcy;&amp;iecy;&amp;ncy;: &amp;khcy;&amp;icy;&amp;mcy;&amp;icy;&amp;chcy;&amp;iecy;&amp;scy;&amp;kcy;&amp;acy;&amp;yacy; &amp;fcy;&amp;ocy;&amp;rcy;&amp;mcy;&amp;ucy;&amp;l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4790" y="2399589"/>
            <a:ext cx="1905000" cy="1704976"/>
          </a:xfrm>
          <a:prstGeom prst="rect">
            <a:avLst/>
          </a:prstGeom>
          <a:noFill/>
        </p:spPr>
      </p:pic>
      <p:pic>
        <p:nvPicPr>
          <p:cNvPr id="1030" name="Picture 6" descr="&amp;Pcy;&amp;ocy;&amp;lcy;&amp;icy;&amp;ecy;&amp;tcy;&amp;icy;&amp;lcy;&amp;iecy;&amp;ncy; &amp;vcy;&amp;ycy;&amp;scy;&amp;ocy;&amp;kcy;&amp;ocy;&amp;gcy;&amp;ocy; &amp;dcy;&amp;acy;&amp;vcy;&amp;lcy;&amp;iecy;&amp;ncy;&amp;icy;&amp;yacy; &amp;Pcy;&amp;Vcy;&amp;Dcy; &amp;Gcy;&amp;Ocy;&amp;Scy;&amp;Tcy; 16377-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104565"/>
            <a:ext cx="2323797" cy="2323798"/>
          </a:xfrm>
          <a:prstGeom prst="rect">
            <a:avLst/>
          </a:prstGeom>
          <a:noFill/>
        </p:spPr>
      </p:pic>
      <p:pic>
        <p:nvPicPr>
          <p:cNvPr id="1032" name="Picture 8" descr="http://sibrospolymer.ru/upload/editor/catalog/material/sfery/2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071399"/>
            <a:ext cx="2880320" cy="1968549"/>
          </a:xfrm>
          <a:prstGeom prst="rect">
            <a:avLst/>
          </a:prstGeom>
          <a:noFill/>
        </p:spPr>
      </p:pic>
      <p:pic>
        <p:nvPicPr>
          <p:cNvPr id="26626" name="Picture 2" descr="https://encrypted-tbn1.gstatic.com/images?q=tbn:ANd9GcRXyn0PsZQOM2MnHJnMKTHamiDPweniXaTYQ76iV9W1eAPPBax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890844"/>
            <a:ext cx="4952156" cy="15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15200" cy="86409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. Класифікація полімерів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5"/>
          <p:cNvGraphicFramePr>
            <a:graphicFrameLocks noGrp="1"/>
          </p:cNvGraphicFramePr>
          <p:nvPr>
            <p:ph idx="1"/>
          </p:nvPr>
        </p:nvGraphicFramePr>
        <p:xfrm>
          <a:off x="323528" y="1125538"/>
          <a:ext cx="8363272" cy="5327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. Класифікація полімерів</a:t>
            </a:r>
            <a:endParaRPr lang="ru-RU" sz="3200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49694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. Класифікація полімерів</a:t>
            </a:r>
            <a:endParaRPr lang="ru-RU" sz="3200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82465617"/>
              </p:ext>
            </p:extLst>
          </p:nvPr>
        </p:nvGraphicFramePr>
        <p:xfrm>
          <a:off x="251520" y="1268760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. Класифікація полімерів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76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3000" b="1" dirty="0" smtClean="0">
                <a:latin typeface="Arial" pitchFamily="34" charset="0"/>
                <a:cs typeface="Arial" pitchFamily="34" charset="0"/>
              </a:rPr>
              <a:t>І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uk-UA" sz="3000" b="1" dirty="0" smtClean="0">
                <a:latin typeface="Arial" pitchFamily="34" charset="0"/>
                <a:cs typeface="Arial" pitchFamily="34" charset="0"/>
              </a:rPr>
              <a:t>. За топологією </a:t>
            </a:r>
            <a:r>
              <a:rPr lang="uk-UA" sz="2200" b="1" dirty="0" smtClean="0">
                <a:latin typeface="Arial" pitchFamily="34" charset="0"/>
                <a:cs typeface="Arial" pitchFamily="34" charset="0"/>
              </a:rPr>
              <a:t>(за геометрією скелету макромолекул):</a:t>
            </a:r>
          </a:p>
          <a:p>
            <a:pPr marL="457200" indent="-457200">
              <a:buNone/>
            </a:pP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1. Лінійні полімери:  </a:t>
            </a:r>
          </a:p>
          <a:p>
            <a:pPr marL="457200" indent="-457200">
              <a:buAutoNum type="arabicPeriod"/>
            </a:pPr>
            <a:endParaRPr lang="uk-UA" sz="25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</a:pP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2. Розгалужені полімери:</a:t>
            </a:r>
            <a:endParaRPr lang="ru-RU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3. Зіркоподібні полімери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buNone/>
            </a:pPr>
            <a:endParaRPr lang="uk-UA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uk-UA" sz="2500" b="1" dirty="0" err="1" smtClean="0">
                <a:latin typeface="Arial" pitchFamily="34" charset="0"/>
                <a:cs typeface="Arial" pitchFamily="34" charset="0"/>
              </a:rPr>
              <a:t>Дендримери</a:t>
            </a: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: </a:t>
            </a:r>
            <a:endParaRPr lang="ru-RU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uk-UA" sz="2500" b="1" dirty="0" err="1" smtClean="0">
                <a:latin typeface="Arial" pitchFamily="34" charset="0"/>
                <a:cs typeface="Arial" pitchFamily="34" charset="0"/>
              </a:rPr>
              <a:t>Гребнеподібні</a:t>
            </a: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 полімери: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uk-UA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6. Зшиті (сітчасті) полімери:</a:t>
            </a:r>
          </a:p>
          <a:p>
            <a:pPr>
              <a:buNone/>
            </a:pPr>
            <a:endParaRPr lang="uk-UA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500" b="1" dirty="0" smtClean="0">
                <a:latin typeface="Arial" pitchFamily="34" charset="0"/>
                <a:cs typeface="Arial" pitchFamily="34" charset="0"/>
              </a:rPr>
              <a:t>7. Драбинчасті (ступінчасті) полімери: </a:t>
            </a:r>
            <a:endParaRPr lang="ru-RU" sz="25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84784"/>
            <a:ext cx="2376264" cy="4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04864"/>
            <a:ext cx="3024336" cy="57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780928"/>
            <a:ext cx="18002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501008"/>
            <a:ext cx="1358074" cy="94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4221088"/>
            <a:ext cx="2304256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5085184"/>
            <a:ext cx="2448272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5949280"/>
            <a:ext cx="223224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5010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. Класифікація полімерів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52736"/>
            <a:ext cx="8892480" cy="5073427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V. За наявністю в макромолекулі </a:t>
            </a:r>
          </a:p>
          <a:p>
            <a:pPr algn="ctr">
              <a:spcBef>
                <a:spcPts val="0"/>
              </a:spcBef>
              <a:buNone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полімерного ланцюга одного </a:t>
            </a:r>
          </a:p>
          <a:p>
            <a:pPr algn="ctr">
              <a:spcBef>
                <a:spcPts val="0"/>
              </a:spcBef>
              <a:buNone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або декількох типів 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мономерних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 ланок:</a:t>
            </a:r>
          </a:p>
          <a:p>
            <a:pPr algn="ctr">
              <a:spcBef>
                <a:spcPts val="0"/>
              </a:spcBef>
              <a:buNone/>
            </a:pP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Объект 6"/>
          <p:cNvGraphicFramePr>
            <a:graphicFrameLocks/>
          </p:cNvGraphicFramePr>
          <p:nvPr/>
        </p:nvGraphicFramePr>
        <p:xfrm>
          <a:off x="251520" y="2276872"/>
          <a:ext cx="8892480" cy="45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5661248"/>
            <a:ext cx="1512168" cy="503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. Класифікація полімерів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112568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VI. </a:t>
            </a:r>
            <a:r>
              <a:rPr lang="uk-UA" b="1" dirty="0" smtClean="0"/>
              <a:t>Хімічна класифікація</a:t>
            </a:r>
            <a:endParaRPr lang="en-US" b="1" dirty="0" smtClean="0"/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4" name="Объект 5"/>
          <p:cNvGraphicFramePr>
            <a:graphicFrameLocks/>
          </p:cNvGraphicFramePr>
          <p:nvPr/>
        </p:nvGraphicFramePr>
        <p:xfrm>
          <a:off x="395536" y="1916832"/>
          <a:ext cx="849694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. Номенклатура полімерів</a:t>
            </a:r>
            <a:endParaRPr lang="ru-RU" sz="3200" dirty="0"/>
          </a:p>
        </p:txBody>
      </p:sp>
      <p:graphicFrame>
        <p:nvGraphicFramePr>
          <p:cNvPr id="4" name="Объект 4"/>
          <p:cNvGraphicFramePr>
            <a:graphicFrameLocks/>
          </p:cNvGraphicFramePr>
          <p:nvPr/>
        </p:nvGraphicFramePr>
        <p:xfrm>
          <a:off x="251520" y="1196752"/>
          <a:ext cx="889248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5373216"/>
            <a:ext cx="331236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приставка «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полі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 +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</a:pP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назва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мономеру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5013176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приставка «полі» + складова 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повторю-</a:t>
            </a: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ва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ль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на ланка (СПЛ)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5085185"/>
            <a:ext cx="2304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закономір-ностей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в назві </a:t>
            </a:r>
          </a:p>
          <a:p>
            <a:pPr lvl="0"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не має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5. Конфігурація, конформація, </a:t>
            </a:r>
            <a:br>
              <a:rPr lang="uk-UA" sz="3200" b="1" dirty="0" smtClean="0">
                <a:latin typeface="Arial" pitchFamily="34" charset="0"/>
                <a:cs typeface="Arial" pitchFamily="34" charset="0"/>
              </a:rPr>
            </a:b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молекулярна маса полімерів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5. Конфігурація, конформація, </a:t>
            </a:r>
            <a:br>
              <a:rPr lang="uk-UA" sz="3200" b="1" dirty="0" smtClean="0">
                <a:latin typeface="Arial" pitchFamily="34" charset="0"/>
                <a:cs typeface="Arial" pitchFamily="34" charset="0"/>
              </a:rPr>
            </a:b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молекулярна маса полімерів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5. Конфігурація, конформація, </a:t>
            </a:r>
            <a:br>
              <a:rPr lang="uk-UA" sz="3200" b="1" dirty="0" smtClean="0">
                <a:latin typeface="Arial" pitchFamily="34" charset="0"/>
                <a:cs typeface="Arial" pitchFamily="34" charset="0"/>
              </a:rPr>
            </a:b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молекулярна маса полімерів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uk-UA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Локальна ізомерія</a:t>
            </a:r>
          </a:p>
          <a:p>
            <a:pPr algn="ctr">
              <a:buNone/>
              <a:defRPr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  <a:defRPr/>
            </a:pPr>
            <a:r>
              <a:rPr lang="uk-UA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– поєднання за типом голова-хвіст</a:t>
            </a:r>
          </a:p>
          <a:p>
            <a:pPr algn="ctr">
              <a:buNone/>
              <a:defRPr/>
            </a:pPr>
            <a:r>
              <a:rPr lang="uk-UA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 – поєднання за типом голова-голова або хвіст-хвіст</a:t>
            </a:r>
            <a:endParaRPr lang="uk-UA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79"/>
            <a:ext cx="8280920" cy="259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Історія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виникнення хімії високомолекулярних сполук.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Поняття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в хімії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ВМС.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Класифікація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полімерів.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Номенклатура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полімерів.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Конфігурація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, конформація, молекулярна маса  полімерів. </a:t>
            </a:r>
            <a:endParaRPr lang="uk-UA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Основні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способи добування полімерів.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402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5. Конфігурація, конформація, </a:t>
            </a:r>
            <a:br>
              <a:rPr lang="uk-UA" sz="3200" b="1" dirty="0" smtClean="0">
                <a:latin typeface="Arial" pitchFamily="34" charset="0"/>
                <a:cs typeface="Arial" pitchFamily="34" charset="0"/>
              </a:rPr>
            </a:b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молекулярна маса полімерів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25144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1,4-</a:t>
            </a:r>
            <a:r>
              <a:rPr lang="uk-UA" sz="2800" i="1" dirty="0" err="1" smtClean="0"/>
              <a:t>цис</a:t>
            </a:r>
            <a:r>
              <a:rPr lang="uk-UA" sz="2800" dirty="0" err="1" smtClean="0"/>
              <a:t>-поліізопрен</a:t>
            </a:r>
            <a:r>
              <a:rPr lang="uk-UA" sz="2800" dirty="0" smtClean="0"/>
              <a:t>                      1,4-</a:t>
            </a:r>
            <a:r>
              <a:rPr lang="uk-UA" sz="2800" i="1" dirty="0" smtClean="0"/>
              <a:t>транс</a:t>
            </a:r>
            <a:r>
              <a:rPr lang="uk-UA" sz="2800" dirty="0" smtClean="0"/>
              <a:t>-поліізопрен</a:t>
            </a:r>
          </a:p>
          <a:p>
            <a:pPr marL="0" indent="0" algn="just">
              <a:buNone/>
            </a:pPr>
            <a:r>
              <a:rPr lang="uk-UA" sz="2800" dirty="0" smtClean="0"/>
              <a:t>(</a:t>
            </a:r>
            <a:r>
              <a:rPr lang="uk-UA" sz="2800" b="1" dirty="0" smtClean="0"/>
              <a:t>натуральний каучук</a:t>
            </a:r>
            <a:r>
              <a:rPr lang="uk-UA" sz="2800" dirty="0" smtClean="0"/>
              <a:t>)                          (</a:t>
            </a:r>
            <a:r>
              <a:rPr lang="uk-UA" sz="2800" b="1" dirty="0" err="1" smtClean="0"/>
              <a:t>гуттаперча</a:t>
            </a:r>
            <a:r>
              <a:rPr lang="uk-UA" sz="2800" dirty="0" smtClean="0"/>
              <a:t>)</a:t>
            </a:r>
            <a:endParaRPr lang="ru-RU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696" y="1628800"/>
            <a:ext cx="866150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>
                <a:alpha val="52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5. Конфігурація, конформація, </a:t>
            </a:r>
            <a:br>
              <a:rPr lang="uk-UA" sz="3200" b="1" dirty="0" smtClean="0">
                <a:latin typeface="Arial" pitchFamily="34" charset="0"/>
                <a:cs typeface="Arial" pitchFamily="34" charset="0"/>
              </a:rPr>
            </a:b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молекулярна маса полімерів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Оптична ізомерія</a:t>
            </a:r>
          </a:p>
          <a:p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8784975" cy="453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5. Конфігурація, конформація, </a:t>
            </a:r>
            <a:br>
              <a:rPr lang="uk-UA" sz="3200" b="1" dirty="0" smtClean="0">
                <a:latin typeface="Arial" pitchFamily="34" charset="0"/>
                <a:cs typeface="Arial" pitchFamily="34" charset="0"/>
              </a:rPr>
            </a:b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молекулярна маса полімерів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Види конформації</a:t>
            </a:r>
          </a:p>
          <a:p>
            <a:pPr marL="514350" indent="-514350">
              <a:buNone/>
            </a:pPr>
            <a:r>
              <a:rPr lang="uk-UA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uk-UA" sz="28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Транс-зигзаг</a:t>
            </a:r>
            <a:r>
              <a:rPr lang="uk-UA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marL="514350" indent="-514350">
              <a:buNone/>
            </a:pPr>
            <a:endParaRPr lang="uk-UA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 Клубок: </a:t>
            </a:r>
          </a:p>
          <a:p>
            <a:pPr>
              <a:buNone/>
            </a:pPr>
            <a:endParaRPr lang="uk-UA" sz="2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3. Глобула: </a:t>
            </a:r>
          </a:p>
          <a:p>
            <a:pPr>
              <a:buNone/>
            </a:pPr>
            <a:endParaRPr lang="uk-UA" sz="2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4. Спіраль: </a:t>
            </a:r>
          </a:p>
          <a:p>
            <a:pPr>
              <a:buNone/>
            </a:pPr>
            <a:endParaRPr lang="uk-UA" sz="2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uk-UA" sz="2800" b="1" dirty="0" err="1" smtClean="0">
                <a:latin typeface="Arial" pitchFamily="34" charset="0"/>
                <a:cs typeface="Arial" pitchFamily="34" charset="0"/>
              </a:rPr>
              <a:t>“Складка”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: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276872"/>
            <a:ext cx="396044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80928"/>
            <a:ext cx="223224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645024"/>
            <a:ext cx="1224136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653136"/>
            <a:ext cx="1872208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5589240"/>
            <a:ext cx="2376264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5. Конфігурація, конформація, </a:t>
            </a:r>
            <a:br>
              <a:rPr lang="uk-UA" sz="3200" b="1" dirty="0" smtClean="0">
                <a:latin typeface="Arial" pitchFamily="34" charset="0"/>
                <a:cs typeface="Arial" pitchFamily="34" charset="0"/>
              </a:rPr>
            </a:br>
            <a:r>
              <a:rPr lang="uk-UA" sz="3200" b="1" dirty="0" smtClean="0">
                <a:latin typeface="Arial" pitchFamily="34" charset="0"/>
                <a:cs typeface="Arial" pitchFamily="34" charset="0"/>
              </a:rPr>
              <a:t>молекулярна маса полімерів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4"/>
          <p:cNvGraphicFramePr>
            <a:graphicFrameLocks/>
          </p:cNvGraphicFramePr>
          <p:nvPr/>
        </p:nvGraphicFramePr>
        <p:xfrm>
          <a:off x="395536" y="1196752"/>
          <a:ext cx="849694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4578" name="Объект 8"/>
          <p:cNvGraphicFramePr>
            <a:graphicFrameLocks noChangeAspect="1"/>
          </p:cNvGraphicFramePr>
          <p:nvPr/>
        </p:nvGraphicFramePr>
        <p:xfrm>
          <a:off x="251520" y="4797152"/>
          <a:ext cx="2617982" cy="1478564"/>
        </p:xfrm>
        <a:graphic>
          <a:graphicData uri="http://schemas.openxmlformats.org/presentationml/2006/ole">
            <p:oleObj spid="_x0000_s24635" name="Формула" r:id="rId7" imgW="2209800" imgH="508000" progId="Equation.3">
              <p:embed/>
            </p:oleObj>
          </a:graphicData>
        </a:graphic>
      </p:graphicFrame>
      <p:graphicFrame>
        <p:nvGraphicFramePr>
          <p:cNvPr id="24579" name="Объект 10"/>
          <p:cNvGraphicFramePr>
            <a:graphicFrameLocks noChangeAspect="1"/>
          </p:cNvGraphicFramePr>
          <p:nvPr/>
        </p:nvGraphicFramePr>
        <p:xfrm>
          <a:off x="3059832" y="5301208"/>
          <a:ext cx="3116639" cy="1152128"/>
        </p:xfrm>
        <a:graphic>
          <a:graphicData uri="http://schemas.openxmlformats.org/presentationml/2006/ole">
            <p:oleObj spid="_x0000_s24636" name="Формула" r:id="rId8" imgW="2235200" imgH="508000" progId="Equation.3">
              <p:embed/>
            </p:oleObj>
          </a:graphicData>
        </a:graphic>
      </p:graphicFrame>
      <p:graphicFrame>
        <p:nvGraphicFramePr>
          <p:cNvPr id="24580" name="Объект 12"/>
          <p:cNvGraphicFramePr>
            <a:graphicFrameLocks noChangeAspect="1"/>
          </p:cNvGraphicFramePr>
          <p:nvPr/>
        </p:nvGraphicFramePr>
        <p:xfrm>
          <a:off x="6723768" y="4509120"/>
          <a:ext cx="2168712" cy="1152128"/>
        </p:xfrm>
        <a:graphic>
          <a:graphicData uri="http://schemas.openxmlformats.org/presentationml/2006/ole">
            <p:oleObj spid="_x0000_s24637" name="Формула" r:id="rId9" imgW="2400300" imgH="482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6. Основні способи добування полімерів</a:t>
            </a:r>
            <a:endParaRPr lang="ru-RU" sz="3200" dirty="0"/>
          </a:p>
        </p:txBody>
      </p:sp>
      <p:graphicFrame>
        <p:nvGraphicFramePr>
          <p:cNvPr id="4" name="Объект 4"/>
          <p:cNvGraphicFramePr>
            <a:graphicFrameLocks noGrp="1"/>
          </p:cNvGraphicFramePr>
          <p:nvPr>
            <p:ph idx="1"/>
          </p:nvPr>
        </p:nvGraphicFramePr>
        <p:xfrm>
          <a:off x="323528" y="1600200"/>
          <a:ext cx="8363272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uk-UA" sz="6000" b="1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7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ДЯКУЮ </a:t>
            </a:r>
          </a:p>
          <a:p>
            <a:pPr algn="ctr">
              <a:buNone/>
            </a:pPr>
            <a:r>
              <a:rPr lang="uk-UA" sz="7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 УВАГУ!</a:t>
            </a:r>
            <a:endParaRPr lang="ru-RU" sz="72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ЛІТЕРАТУРА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544616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ru-RU" sz="2400" dirty="0" smtClean="0"/>
          </a:p>
          <a:p>
            <a:pPr lvl="0"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1071801"/>
            <a:ext cx="91440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Основна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Генчева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В.І.,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Лабенська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І.Б. Хімія високомолекулярних сполук : методичні рекомендації до лабораторних занять для здобувачів ступеня вищої освіти бакалавра спеціальності «Хімія» освітньо-професійної програми «Хімія». Запоріжжя : Запорізький національний університет, 2019. 54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2. 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Кленин В.И.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Высокомолекулярные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соединения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Москва : Лань. 2013. 512 с.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Шишонок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М.В.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Основы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химии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высокомолекулярных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соединений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Минск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: БГУ, 2012. 226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4.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Шишонок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М.В.,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Круль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Л.П.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Основы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химии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высокомолекулярных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соединений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Минск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: БГУ, 2010. 159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Курта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С.А., Курганський В.С. Хімія і технологія ВМС: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навч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посіб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Івано-Франківськ : Плай, 2010. 291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Братичак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М.М.,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Гетьманчук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Ю.П.  Хімічна технологія синтезу високомолекулярних сполу: підручник. Львів : Видавництво Львівської політехніки, 2009. 416 с.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Заикин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В.Г.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Масс-спектрометрия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синтетических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полимеров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Москва :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Высшая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школа, 2009. 332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Гетьманчук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Ю.П.,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Братичак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М.М. Хімія високомолекулярних сполук:  підручник. Львів : видавництво Львівської політехніки, 2008. 460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Тагер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А.А.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Физико-химия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полимеров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. Москва :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Научный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NewRoman"/>
                <a:cs typeface="Arial" pitchFamily="34" charset="0"/>
              </a:rPr>
              <a:t> мир, 2007. 576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Тхір І.Г.,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Гуменецький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Т.В. Фізико-хімія полімерів :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навч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посіб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Львів : Видавництво Львівської політехніки, 2005. 240 с.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Lipatov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YU.S.,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Lipatova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T.E.,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Kosyanchuk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L.F.,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Dušek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K.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Synthesis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structure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macromolecular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topological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compounds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Advances</a:t>
            </a:r>
            <a:r>
              <a:rPr kumimoji="0" lang="uk-UA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</a:t>
            </a:r>
            <a:r>
              <a:rPr kumimoji="0" lang="uk-UA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polymer</a:t>
            </a:r>
            <a:r>
              <a:rPr kumimoji="0" lang="uk-UA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science</a:t>
            </a:r>
            <a:r>
              <a:rPr kumimoji="0" lang="uk-UA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Vol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88. 2008. P. 49-76.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Neplokh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Kochetkov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Fedor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Deriabin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Konstantin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Fedorov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Vladimir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V., </a:t>
            </a:r>
            <a:b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Bolshakov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Alexey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Eliseev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Igor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E.,.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Mikhailovskii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Vladimir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Yu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Ilatovskii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Daniil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Krasnikov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Dmitry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V.,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Tchernycheva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Cirlin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George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Nasibulin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Albert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Mukhin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Ivan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S.,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Islamova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Regina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M.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Modified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silicone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rubbers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fabrication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contacting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flexible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suspended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membranes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n-/p-GaP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nanowires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with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single-walled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carbon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nanotube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transparent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contact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URL:  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https://arxiv.org/ft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p/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arxiv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/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papers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/1910/1910.13182.pdf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uk-UA" sz="1200" b="1" dirty="0" smtClean="0">
                <a:latin typeface="Arial" pitchFamily="34" charset="0"/>
                <a:cs typeface="Arial" pitchFamily="34" charset="0"/>
              </a:rPr>
              <a:t>Інформаційні </a:t>
            </a:r>
            <a:r>
              <a:rPr lang="uk-UA" sz="1200" b="1" dirty="0" smtClean="0">
                <a:latin typeface="Arial" pitchFamily="34" charset="0"/>
                <a:cs typeface="Arial" pitchFamily="34" charset="0"/>
              </a:rPr>
              <a:t>ресурси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228600" indent="-228600" algn="just"/>
            <a:r>
              <a:rPr lang="uk-UA" sz="12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uk-UA" sz="1200" dirty="0" err="1" smtClean="0">
                <a:latin typeface="Arial" pitchFamily="34" charset="0"/>
                <a:cs typeface="Arial" pitchFamily="34" charset="0"/>
              </a:rPr>
              <a:t>Chemistry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200" dirty="0" err="1" smtClean="0">
                <a:latin typeface="Arial" pitchFamily="34" charset="0"/>
                <a:cs typeface="Arial" pitchFamily="34" charset="0"/>
              </a:rPr>
              <a:t>Lab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200" dirty="0" err="1" smtClean="0">
                <a:latin typeface="Arial" pitchFamily="34" charset="0"/>
                <a:cs typeface="Arial" pitchFamily="34" charset="0"/>
              </a:rPr>
              <a:t>Experiments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URL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uk-UA" sz="1200" u="sng" dirty="0" smtClean="0"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uk-UA" sz="1200" u="sng" dirty="0" smtClean="0">
                <a:latin typeface="Arial" pitchFamily="34" charset="0"/>
                <a:cs typeface="Arial" pitchFamily="34" charset="0"/>
                <a:hlinkClick r:id="rId3"/>
              </a:rPr>
              <a:t>www.lccc.edu/academics/science-and-engineering/science-in-motion/labs-equipment/chemistry-lab-experiments</a:t>
            </a:r>
            <a:endParaRPr lang="uk-UA" sz="1200" u="sng" dirty="0" smtClean="0">
              <a:latin typeface="Arial" pitchFamily="34" charset="0"/>
              <a:cs typeface="Arial" pitchFamily="34" charset="0"/>
            </a:endParaRPr>
          </a:p>
          <a:p>
            <a:pPr marL="228600" indent="-228600" algn="just"/>
            <a:r>
              <a:rPr lang="ru-RU" sz="12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Книги по </a:t>
            </a:r>
            <a:r>
              <a:rPr lang="uk-UA" sz="1200" dirty="0" err="1" smtClean="0">
                <a:latin typeface="Arial" pitchFamily="34" charset="0"/>
                <a:cs typeface="Arial" pitchFamily="34" charset="0"/>
              </a:rPr>
              <a:t>химии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URL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u="sng" dirty="0" smtClean="0">
                <a:latin typeface="Arial" pitchFamily="34" charset="0"/>
                <a:cs typeface="Arial" pitchFamily="34" charset="0"/>
                <a:hlinkClick r:id="rId4"/>
              </a:rPr>
              <a:t>http</a:t>
            </a:r>
            <a:r>
              <a:rPr lang="uk-UA" sz="1200" u="sng" dirty="0" smtClean="0">
                <a:latin typeface="Arial" pitchFamily="34" charset="0"/>
                <a:cs typeface="Arial" pitchFamily="34" charset="0"/>
                <a:hlinkClick r:id="rId4"/>
              </a:rPr>
              <a:t>://</a:t>
            </a:r>
            <a:r>
              <a:rPr lang="en-US" sz="1200" u="sng" dirty="0" smtClean="0">
                <a:latin typeface="Arial" pitchFamily="34" charset="0"/>
                <a:cs typeface="Arial" pitchFamily="34" charset="0"/>
                <a:hlinkClick r:id="rId4"/>
              </a:rPr>
              <a:t>chemistry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chemists</a:t>
            </a:r>
            <a:r>
              <a:rPr lang="uk-UA" sz="12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com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228600" indent="-228600"/>
            <a:endParaRPr lang="ru-RU" sz="1100" dirty="0" smtClean="0"/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latin typeface="Arial" pitchFamily="34" charset="0"/>
                <a:cs typeface="Arial" pitchFamily="34" charset="0"/>
              </a:rPr>
              <a:t>1. Історія виникнення хімії ВМС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764704"/>
            <a:ext cx="4474840" cy="5616624"/>
          </a:xfrm>
        </p:spPr>
        <p:txBody>
          <a:bodyPr>
            <a:noAutofit/>
          </a:bodyPr>
          <a:lstStyle/>
          <a:p>
            <a:pPr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2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Марселен</a:t>
            </a:r>
            <a:r>
              <a:rPr lang="uk-UA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Бертло</a:t>
            </a: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(1827-1907 рр.)</a:t>
            </a:r>
          </a:p>
          <a:p>
            <a:pPr>
              <a:buNone/>
            </a:pP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описує перетворення </a:t>
            </a:r>
          </a:p>
          <a:p>
            <a:pPr algn="ctr">
              <a:buNone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стиролу (С</a:t>
            </a:r>
            <a:r>
              <a:rPr lang="uk-UA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Н</a:t>
            </a:r>
            <a:r>
              <a:rPr lang="uk-UA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uk-UA" sz="2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ctr">
              <a:buNone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“смолоподібний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полімер“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 (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метастирол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/>
          </a:p>
        </p:txBody>
      </p:sp>
      <p:pic>
        <p:nvPicPr>
          <p:cNvPr id="5" name="Picture 5" descr="http://www.alhimik.ru/teleclass/pictgreat/Berzelius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0804" y="1124744"/>
            <a:ext cx="175123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3573016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Якоб </a:t>
            </a:r>
            <a:r>
              <a:rPr lang="uk-UA" sz="2400" b="1" dirty="0" err="1" smtClean="0">
                <a:latin typeface="Arial" pitchFamily="34" charset="0"/>
                <a:cs typeface="Arial" pitchFamily="34" charset="0"/>
              </a:rPr>
              <a:t>Берцеліус</a:t>
            </a: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None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(1779-1848 рр.)</a:t>
            </a:r>
          </a:p>
          <a:p>
            <a:pPr>
              <a:buNone/>
            </a:pP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- відкриває явище ізомерії;</a:t>
            </a:r>
          </a:p>
          <a:p>
            <a:pPr algn="ctr">
              <a:buNone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- вперше використав поняття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“полімер”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www.alhimik.ru/portraits/Berthel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908720"/>
            <a:ext cx="168498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b="1" dirty="0" smtClean="0">
                <a:latin typeface="Arial" pitchFamily="34" charset="0"/>
                <a:cs typeface="Arial" pitchFamily="34" charset="0"/>
              </a:rPr>
              <a:t>1. Історія виникнення хімії ВМС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764704"/>
            <a:ext cx="4824536" cy="609329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Герман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Штаудінгер</a:t>
            </a: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(1881-1965 рр.)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досліджував властивості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кетенів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і запропонував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циклобутанову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структуру.;</a:t>
            </a:r>
          </a:p>
          <a:p>
            <a:pPr>
              <a:buFontTx/>
              <a:buChar char="-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вивчав в'язкість розчинів;</a:t>
            </a:r>
          </a:p>
          <a:p>
            <a:pPr>
              <a:buFontTx/>
              <a:buChar char="-"/>
            </a:pPr>
            <a:r>
              <a:rPr lang="uk-UA" sz="2400" dirty="0" smtClean="0">
                <a:latin typeface="Arial" pitchFamily="34" charset="0"/>
                <a:cs typeface="Arial" pitchFamily="34" charset="0"/>
              </a:rPr>
              <a:t>запропонував термін </a:t>
            </a:r>
            <a:r>
              <a:rPr lang="uk-UA" sz="2400" dirty="0" err="1" smtClean="0">
                <a:latin typeface="Arial" pitchFamily="34" charset="0"/>
                <a:cs typeface="Arial" pitchFamily="34" charset="0"/>
              </a:rPr>
              <a:t>“макромолекула”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 (високомолекулярні сполуки).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/>
          </a:p>
        </p:txBody>
      </p:sp>
      <p:pic>
        <p:nvPicPr>
          <p:cNvPr id="15362" name="Picture 2" descr="Charles Goodyear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2377306" cy="219663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3072348"/>
            <a:ext cx="352839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Чарльз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Гудьїр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(1800-1860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рр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.)</a:t>
            </a:r>
          </a:p>
          <a:p>
            <a:pPr algn="ctr"/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sz="2400" dirty="0" smtClean="0">
                <a:latin typeface="Arial" pitchFamily="34" charset="0"/>
                <a:cs typeface="Arial" pitchFamily="34" charset="0"/>
              </a:rPr>
              <a:t>- відкрив процес вулканізації каучуку;</a:t>
            </a: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(патент на винахід</a:t>
            </a:r>
          </a:p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1844 р.)</a:t>
            </a:r>
          </a:p>
          <a:p>
            <a:pPr algn="ctr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4" descr="http://go2.imgsmail.ru/imgpreview?key=http%3A//upload.wikimedia.org/wikipedia/commons/thumb/e/e5/Hermann_Staudinger_ETH-Bib_Portr_14419-3.jpg/200px-Hermann_Staudinger_ETH-Bib_Portr_14419-3.jpg&amp;mb=prsdb_preview_9&amp;w=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836712"/>
            <a:ext cx="1944216" cy="1971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b="1" dirty="0" smtClean="0">
                <a:latin typeface="Arial" pitchFamily="34" charset="0"/>
                <a:cs typeface="Arial" pitchFamily="34" charset="0"/>
              </a:rPr>
              <a:t>1. Історія виникнення хімії ВМС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95736" y="1052736"/>
            <a:ext cx="4038600" cy="514543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uk-UA" sz="26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2600" b="1" dirty="0" smtClean="0">
                <a:latin typeface="Arial" pitchFamily="34" charset="0"/>
                <a:cs typeface="Arial" pitchFamily="34" charset="0"/>
              </a:rPr>
              <a:t>Пол Флорі </a:t>
            </a:r>
          </a:p>
          <a:p>
            <a:pPr algn="ctr">
              <a:buNone/>
            </a:pPr>
            <a:r>
              <a:rPr lang="uk-UA" sz="2600" b="1" dirty="0" smtClean="0">
                <a:latin typeface="Arial" pitchFamily="34" charset="0"/>
                <a:cs typeface="Arial" pitchFamily="34" charset="0"/>
              </a:rPr>
              <a:t>(1910-1985 рр.)</a:t>
            </a:r>
          </a:p>
          <a:p>
            <a:pPr algn="ctr">
              <a:buNone/>
            </a:pPr>
            <a:endParaRPr lang="uk-UA" sz="2600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r>
              <a:rPr lang="uk-UA" sz="2600" b="1" dirty="0" smtClean="0">
                <a:latin typeface="Arial" pitchFamily="34" charset="0"/>
                <a:cs typeface="Arial" pitchFamily="34" charset="0"/>
              </a:rPr>
              <a:t>принцип Флорі </a:t>
            </a:r>
            <a:r>
              <a:rPr lang="uk-UA" sz="2600" dirty="0" smtClean="0">
                <a:latin typeface="Arial" pitchFamily="34" charset="0"/>
                <a:cs typeface="Arial" pitchFamily="34" charset="0"/>
              </a:rPr>
              <a:t>(активність кінцевих груп не залежить </a:t>
            </a:r>
          </a:p>
          <a:p>
            <a:pPr algn="ctr">
              <a:spcBef>
                <a:spcPts val="0"/>
              </a:spcBef>
              <a:buNone/>
            </a:pPr>
            <a:r>
              <a:rPr lang="uk-UA" sz="2600" dirty="0" smtClean="0">
                <a:latin typeface="Arial" pitchFamily="34" charset="0"/>
                <a:cs typeface="Arial" pitchFamily="34" charset="0"/>
              </a:rPr>
              <a:t>від довжини ланцюга полімеру)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Пол Флори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124744"/>
            <a:ext cx="2160240" cy="222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59" y="116632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2. </a:t>
            </a:r>
            <a:r>
              <a:rPr lang="uk-UA" sz="3200" b="1" dirty="0" smtClean="0"/>
              <a:t>Поняття в хімії ВМС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6166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sz="2800" b="1" dirty="0" smtClean="0"/>
              <a:t>Мономери </a:t>
            </a:r>
            <a:r>
              <a:rPr lang="uk-UA" sz="2800" b="1" dirty="0"/>
              <a:t>−</a:t>
            </a:r>
            <a:r>
              <a:rPr lang="uk-UA" sz="2800" dirty="0" smtClean="0"/>
              <a:t> </a:t>
            </a:r>
            <a:r>
              <a:rPr lang="uk-UA" sz="2800" dirty="0"/>
              <a:t>це </a:t>
            </a:r>
            <a:r>
              <a:rPr lang="uk-UA" sz="2800" dirty="0" smtClean="0"/>
              <a:t>низькомолекулярні речовини, які здатні вступати в </a:t>
            </a:r>
            <a:r>
              <a:rPr lang="uk-UA" sz="2800" dirty="0"/>
              <a:t>реакції </a:t>
            </a:r>
            <a:r>
              <a:rPr lang="uk-UA" sz="2800" dirty="0" smtClean="0"/>
              <a:t>полімеризації </a:t>
            </a:r>
            <a:br>
              <a:rPr lang="uk-UA" sz="2800" dirty="0" smtClean="0"/>
            </a:br>
            <a:r>
              <a:rPr lang="uk-UA" sz="2800" dirty="0" smtClean="0"/>
              <a:t>і поліконденсації.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sz="2800" b="1" dirty="0"/>
              <a:t>Полімери − </a:t>
            </a:r>
            <a:r>
              <a:rPr lang="uk-UA" sz="2800" dirty="0"/>
              <a:t>високомолекулярні сполуки, що складаються з однакових або різних ланок, стабілізованих хімічними зв'язками в довгі ланцюги.</a:t>
            </a:r>
            <a:endParaRPr lang="ru-RU" sz="2800" dirty="0"/>
          </a:p>
          <a:p>
            <a:pPr marL="0" indent="0" algn="just">
              <a:spcBef>
                <a:spcPts val="0"/>
              </a:spcBef>
              <a:buNone/>
            </a:pPr>
            <a:endParaRPr lang="uk-UA" sz="28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8424936" cy="3082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4621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5937523"/>
          </a:xfrm>
        </p:spPr>
        <p:txBody>
          <a:bodyPr/>
          <a:lstStyle/>
          <a:p>
            <a:pPr marL="0" indent="0" algn="just">
              <a:buNone/>
            </a:pPr>
            <a:r>
              <a:rPr lang="uk-UA" sz="2800" b="1" dirty="0"/>
              <a:t>Складова ланка − </a:t>
            </a:r>
            <a:r>
              <a:rPr lang="uk-UA" sz="2800" dirty="0" smtClean="0"/>
              <a:t>це будь-які </a:t>
            </a:r>
            <a:r>
              <a:rPr lang="uk-UA" sz="2800" dirty="0"/>
              <a:t>атоми або групи атомів, </a:t>
            </a:r>
            <a:r>
              <a:rPr lang="uk-UA" sz="2800" dirty="0" smtClean="0"/>
              <a:t>що </a:t>
            </a:r>
            <a:r>
              <a:rPr lang="uk-UA" sz="2800" dirty="0"/>
              <a:t>входять до складу ланцюга полімеру</a:t>
            </a:r>
            <a:r>
              <a:rPr lang="uk-UA" sz="2800" dirty="0" smtClean="0"/>
              <a:t>.</a:t>
            </a:r>
            <a:endParaRPr lang="en-US" sz="2800" dirty="0" smtClean="0"/>
          </a:p>
          <a:p>
            <a:pPr marL="0" indent="0" algn="just">
              <a:buNone/>
            </a:pPr>
            <a:endParaRPr lang="en-US" sz="2800" dirty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uk-UA" sz="2800" b="1" dirty="0"/>
              <a:t>Складова повторювальна ланка (СПЛ) </a:t>
            </a:r>
            <a:r>
              <a:rPr lang="uk-UA" sz="2800" dirty="0"/>
              <a:t>– найменша складова ланка, повторенням якої може бути описана будова регулярного полімеру.</a:t>
            </a:r>
            <a:endParaRPr lang="ru-RU" sz="2800" dirty="0"/>
          </a:p>
          <a:p>
            <a:pPr marL="0" indent="0" algn="just">
              <a:buNone/>
            </a:pPr>
            <a:endParaRPr lang="uk-UA" sz="2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87268"/>
            <a:ext cx="5832648" cy="2499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653136"/>
            <a:ext cx="4130182" cy="219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53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b="1" dirty="0"/>
              <a:t>Ступінь полімеризації </a:t>
            </a:r>
            <a:r>
              <a:rPr lang="uk-UA" sz="2800" b="1" dirty="0" smtClean="0"/>
              <a:t>полімеру (</a:t>
            </a:r>
            <a:r>
              <a:rPr lang="en-US" sz="2800" b="1" dirty="0" smtClean="0"/>
              <a:t>n</a:t>
            </a:r>
            <a:r>
              <a:rPr lang="uk-UA" sz="2800" b="1" dirty="0" smtClean="0"/>
              <a:t>) </a:t>
            </a:r>
            <a:r>
              <a:rPr lang="uk-UA" sz="2800" dirty="0" smtClean="0"/>
              <a:t>– це </a:t>
            </a:r>
            <a:r>
              <a:rPr lang="uk-UA" sz="2800" dirty="0"/>
              <a:t>кількість складових (</a:t>
            </a:r>
            <a:r>
              <a:rPr lang="uk-UA" sz="2800" dirty="0" smtClean="0"/>
              <a:t>повторювальних</a:t>
            </a:r>
            <a:r>
              <a:rPr lang="uk-UA" sz="2800" dirty="0"/>
              <a:t>) ланок, які </a:t>
            </a:r>
            <a:r>
              <a:rPr lang="uk-UA" sz="2800" dirty="0" smtClean="0"/>
              <a:t>входять </a:t>
            </a:r>
            <a:br>
              <a:rPr lang="uk-UA" sz="2800" dirty="0" smtClean="0"/>
            </a:br>
            <a:r>
              <a:rPr lang="uk-UA" sz="2800" dirty="0" smtClean="0"/>
              <a:t>до складу полімерів (макромолекул).</a:t>
            </a:r>
          </a:p>
          <a:p>
            <a:pPr marL="0" indent="0" algn="ctr">
              <a:buNone/>
            </a:pPr>
            <a:r>
              <a:rPr lang="en-US" sz="2800" b="1" dirty="0"/>
              <a:t>n M → [ -M- ]n</a:t>
            </a:r>
            <a:endParaRPr lang="ru-RU" sz="2800" b="1" dirty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37135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973</Words>
  <Application>Microsoft Office PowerPoint</Application>
  <PresentationFormat>Экран (4:3)</PresentationFormat>
  <Paragraphs>242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Формула</vt:lpstr>
      <vt:lpstr>Основні поняття хімії високомолекулярних сполук</vt:lpstr>
      <vt:lpstr>ПЛАН</vt:lpstr>
      <vt:lpstr>ЛІТЕРАТУРА</vt:lpstr>
      <vt:lpstr>1. Історія виникнення хімії ВМС </vt:lpstr>
      <vt:lpstr>1. Історія виникнення хімії ВМС </vt:lpstr>
      <vt:lpstr>1. Історія виникнення хімії ВМС </vt:lpstr>
      <vt:lpstr>2. Поняття в хімії ВМС</vt:lpstr>
      <vt:lpstr>Слайд 8</vt:lpstr>
      <vt:lpstr>Слайд 9</vt:lpstr>
      <vt:lpstr>3. Класифікація полімерів</vt:lpstr>
      <vt:lpstr>3. Класифікація полімерів</vt:lpstr>
      <vt:lpstr>3. Класифікація полімерів</vt:lpstr>
      <vt:lpstr>3. Класифікація полімерів</vt:lpstr>
      <vt:lpstr>3. Класифікація полімерів</vt:lpstr>
      <vt:lpstr>3. Класифікація полімерів</vt:lpstr>
      <vt:lpstr>4. Номенклатура полімерів</vt:lpstr>
      <vt:lpstr>5. Конфігурація, конформація,  молекулярна маса полімерів </vt:lpstr>
      <vt:lpstr>5. Конфігурація, конформація,  молекулярна маса полімерів </vt:lpstr>
      <vt:lpstr>5. Конфігурація, конформація,  молекулярна маса полімерів</vt:lpstr>
      <vt:lpstr>5. Конфігурація, конформація,  молекулярна маса полімерів</vt:lpstr>
      <vt:lpstr>5. Конфігурація, конформація,  молекулярна маса полімерів</vt:lpstr>
      <vt:lpstr>5. Конфігурація, конформація,  молекулярна маса полімерів</vt:lpstr>
      <vt:lpstr>5. Конфігурація, конформація,  молекулярна маса полімерів</vt:lpstr>
      <vt:lpstr>6. Основні способи добування полімерів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ВСТУП У ХІМІЮ ВИСОКОМОЛЕКУЛЯРНИХ СПОЛУК</dc:title>
  <dc:creator>LEX-PEX.NET</dc:creator>
  <cp:lastModifiedBy>Дмитрий Каленюк</cp:lastModifiedBy>
  <cp:revision>69</cp:revision>
  <dcterms:created xsi:type="dcterms:W3CDTF">2013-10-10T17:38:03Z</dcterms:created>
  <dcterms:modified xsi:type="dcterms:W3CDTF">2020-10-27T20:56:52Z</dcterms:modified>
</cp:coreProperties>
</file>