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06" autoAdjust="0"/>
    <p:restoredTop sz="94718" autoAdjust="0"/>
  </p:normalViewPr>
  <p:slideViewPr>
    <p:cSldViewPr>
      <p:cViewPr>
        <p:scale>
          <a:sx n="78" d="100"/>
          <a:sy n="78" d="100"/>
        </p:scale>
        <p:origin x="-246" y="22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17.11.2020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uk-UA" sz="3200" dirty="0" smtClean="0">
                <a:latin typeface="Times New Roman" pitchFamily="18" charset="0"/>
                <a:cs typeface="Times New Roman" pitchFamily="18" charset="0"/>
              </a:rPr>
              <a:t>ПРФЕСІЙНО-ПСИХОЛОГІЧНА ПІДГОТОВКА ПРАЦІВНИКІВ ПРАВООХОРОННИХ ОРГАНІВ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uk-UA" dirty="0" smtClean="0"/>
              <a:t>д</a:t>
            </a:r>
            <a:r>
              <a:rPr lang="uk-UA" dirty="0" smtClean="0"/>
              <a:t>исципліна вибору</a:t>
            </a: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 smtClean="0"/>
              <a:t>Основними</a:t>
            </a:r>
            <a:r>
              <a:rPr lang="ru-RU" dirty="0" smtClean="0"/>
              <a:t> </a:t>
            </a:r>
            <a:r>
              <a:rPr lang="ru-RU" dirty="0" err="1" smtClean="0"/>
              <a:t>завданнями</a:t>
            </a:r>
            <a:r>
              <a:rPr lang="ru-RU" dirty="0" smtClean="0"/>
              <a:t> </a:t>
            </a:r>
            <a:r>
              <a:rPr lang="ru-RU" dirty="0" err="1" smtClean="0"/>
              <a:t>психологічної</a:t>
            </a:r>
            <a:r>
              <a:rPr lang="ru-RU" dirty="0" smtClean="0"/>
              <a:t> </a:t>
            </a:r>
            <a:r>
              <a:rPr lang="ru-RU" dirty="0" err="1" smtClean="0"/>
              <a:t>підготовки</a:t>
            </a:r>
            <a:r>
              <a:rPr lang="ru-RU" dirty="0" smtClean="0"/>
              <a:t> є: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r>
              <a:rPr lang="ru-RU" dirty="0" smtClean="0"/>
              <a:t>1. </a:t>
            </a:r>
            <a:r>
              <a:rPr lang="ru-RU" dirty="0" err="1" smtClean="0"/>
              <a:t>Озброєння</a:t>
            </a:r>
            <a:r>
              <a:rPr lang="ru-RU" dirty="0" smtClean="0"/>
              <a:t> </a:t>
            </a:r>
            <a:r>
              <a:rPr lang="ru-RU" dirty="0" err="1" smtClean="0"/>
              <a:t>співробітників</a:t>
            </a:r>
            <a:r>
              <a:rPr lang="ru-RU" dirty="0" smtClean="0"/>
              <a:t> НП </a:t>
            </a:r>
            <a:r>
              <a:rPr lang="ru-RU" dirty="0" err="1" smtClean="0"/>
              <a:t>психологічними</a:t>
            </a:r>
            <a:r>
              <a:rPr lang="ru-RU" dirty="0" smtClean="0"/>
              <a:t> </a:t>
            </a:r>
            <a:r>
              <a:rPr lang="ru-RU" dirty="0" err="1" smtClean="0"/>
              <a:t>знаннями</a:t>
            </a:r>
            <a:r>
              <a:rPr lang="ru-RU" dirty="0" smtClean="0"/>
              <a:t>, </a:t>
            </a:r>
            <a:r>
              <a:rPr lang="ru-RU" dirty="0" err="1" smtClean="0"/>
              <a:t>необхідними</a:t>
            </a:r>
            <a:r>
              <a:rPr lang="ru-RU" dirty="0" smtClean="0"/>
              <a:t> для </a:t>
            </a:r>
            <a:r>
              <a:rPr lang="ru-RU" dirty="0" err="1" smtClean="0"/>
              <a:t>комплексної</a:t>
            </a:r>
            <a:r>
              <a:rPr lang="ru-RU" dirty="0" smtClean="0"/>
              <a:t> </a:t>
            </a:r>
            <a:r>
              <a:rPr lang="ru-RU" dirty="0" err="1" smtClean="0"/>
              <a:t>оцінки</a:t>
            </a:r>
            <a:r>
              <a:rPr lang="ru-RU" dirty="0" smtClean="0"/>
              <a:t> </a:t>
            </a:r>
            <a:r>
              <a:rPr lang="ru-RU" dirty="0" err="1" smtClean="0"/>
              <a:t>й</a:t>
            </a:r>
            <a:r>
              <a:rPr lang="ru-RU" dirty="0" smtClean="0"/>
              <a:t> </a:t>
            </a:r>
            <a:r>
              <a:rPr lang="ru-RU" dirty="0" err="1" smtClean="0"/>
              <a:t>урахування</a:t>
            </a:r>
            <a:r>
              <a:rPr lang="ru-RU" dirty="0" smtClean="0"/>
              <a:t> </a:t>
            </a:r>
            <a:r>
              <a:rPr lang="ru-RU" dirty="0" err="1" smtClean="0"/>
              <a:t>психологічних</a:t>
            </a:r>
            <a:r>
              <a:rPr lang="ru-RU" dirty="0" smtClean="0"/>
              <a:t> </a:t>
            </a:r>
            <a:r>
              <a:rPr lang="ru-RU" dirty="0" err="1" smtClean="0"/>
              <a:t>аспектів</a:t>
            </a:r>
            <a:r>
              <a:rPr lang="ru-RU" dirty="0" smtClean="0"/>
              <a:t> </a:t>
            </a:r>
            <a:r>
              <a:rPr lang="ru-RU" dirty="0" err="1" smtClean="0"/>
              <a:t>службової</a:t>
            </a:r>
            <a:r>
              <a:rPr lang="ru-RU" dirty="0" smtClean="0"/>
              <a:t> </a:t>
            </a:r>
            <a:r>
              <a:rPr lang="ru-RU" dirty="0" err="1" smtClean="0"/>
              <a:t>діяльності</a:t>
            </a:r>
            <a:r>
              <a:rPr lang="ru-RU" dirty="0" smtClean="0"/>
              <a:t>, а </a:t>
            </a:r>
            <a:r>
              <a:rPr lang="ru-RU" dirty="0" err="1" smtClean="0"/>
              <a:t>також</a:t>
            </a:r>
            <a:r>
              <a:rPr lang="ru-RU" dirty="0" smtClean="0"/>
              <a:t> </a:t>
            </a:r>
            <a:r>
              <a:rPr lang="ru-RU" dirty="0" err="1" smtClean="0"/>
              <a:t>знаннями</a:t>
            </a:r>
            <a:r>
              <a:rPr lang="ru-RU" dirty="0" smtClean="0"/>
              <a:t> про </a:t>
            </a:r>
            <a:r>
              <a:rPr lang="ru-RU" dirty="0" err="1" smtClean="0"/>
              <a:t>різні</a:t>
            </a:r>
            <a:r>
              <a:rPr lang="ru-RU" dirty="0" smtClean="0"/>
              <a:t> </a:t>
            </a:r>
            <a:r>
              <a:rPr lang="ru-RU" dirty="0" err="1" smtClean="0"/>
              <a:t>варіанти</a:t>
            </a:r>
            <a:r>
              <a:rPr lang="ru-RU" dirty="0" smtClean="0"/>
              <a:t> </a:t>
            </a:r>
            <a:r>
              <a:rPr lang="ru-RU" dirty="0" err="1" smtClean="0"/>
              <a:t>екстремальних</a:t>
            </a:r>
            <a:r>
              <a:rPr lang="ru-RU" dirty="0" smtClean="0"/>
              <a:t> </a:t>
            </a:r>
            <a:r>
              <a:rPr lang="ru-RU" dirty="0" err="1" smtClean="0"/>
              <a:t>ситуацій</a:t>
            </a:r>
            <a:r>
              <a:rPr lang="ru-RU" dirty="0" smtClean="0"/>
              <a:t>, </a:t>
            </a:r>
            <a:r>
              <a:rPr lang="ru-RU" dirty="0" err="1" smtClean="0"/>
              <a:t>їх</a:t>
            </a:r>
            <a:r>
              <a:rPr lang="ru-RU" dirty="0" smtClean="0"/>
              <a:t> </a:t>
            </a:r>
            <a:r>
              <a:rPr lang="ru-RU" dirty="0" err="1" smtClean="0"/>
              <a:t>сутність</a:t>
            </a:r>
            <a:r>
              <a:rPr lang="ru-RU" dirty="0" smtClean="0"/>
              <a:t>, </a:t>
            </a:r>
            <a:r>
              <a:rPr lang="ru-RU" dirty="0" err="1" smtClean="0"/>
              <a:t>особливості</a:t>
            </a:r>
            <a:r>
              <a:rPr lang="ru-RU" dirty="0" smtClean="0"/>
              <a:t> </a:t>
            </a:r>
            <a:r>
              <a:rPr lang="ru-RU" dirty="0" err="1" smtClean="0"/>
              <a:t>способи</a:t>
            </a:r>
            <a:r>
              <a:rPr lang="ru-RU" dirty="0" smtClean="0"/>
              <a:t> </a:t>
            </a:r>
            <a:r>
              <a:rPr lang="ru-RU" dirty="0" err="1" smtClean="0"/>
              <a:t>їх</a:t>
            </a:r>
            <a:r>
              <a:rPr lang="ru-RU" dirty="0" smtClean="0"/>
              <a:t> </a:t>
            </a:r>
            <a:r>
              <a:rPr lang="ru-RU" dirty="0" err="1" smtClean="0"/>
              <a:t>подолання</a:t>
            </a:r>
            <a:r>
              <a:rPr lang="ru-RU" dirty="0" smtClean="0"/>
              <a:t>; </a:t>
            </a:r>
            <a:endParaRPr lang="ru-RU" dirty="0" smtClean="0"/>
          </a:p>
          <a:p>
            <a:r>
              <a:rPr lang="ru-RU" dirty="0" smtClean="0"/>
              <a:t>2</a:t>
            </a:r>
            <a:r>
              <a:rPr lang="ru-RU" dirty="0" smtClean="0"/>
              <a:t>. </a:t>
            </a:r>
            <a:r>
              <a:rPr lang="ru-RU" dirty="0" err="1" smtClean="0"/>
              <a:t>Розвиток</a:t>
            </a:r>
            <a:r>
              <a:rPr lang="ru-RU" dirty="0" smtClean="0"/>
              <a:t> </a:t>
            </a:r>
            <a:r>
              <a:rPr lang="ru-RU" dirty="0" err="1" smtClean="0"/>
              <a:t>професійно-психологічних</a:t>
            </a:r>
            <a:r>
              <a:rPr lang="ru-RU" dirty="0" smtClean="0"/>
              <a:t> </a:t>
            </a:r>
            <a:r>
              <a:rPr lang="ru-RU" dirty="0" err="1" smtClean="0"/>
              <a:t>якостей</a:t>
            </a:r>
            <a:r>
              <a:rPr lang="ru-RU" dirty="0" smtClean="0"/>
              <a:t> – </a:t>
            </a:r>
            <a:r>
              <a:rPr lang="ru-RU" dirty="0" err="1" smtClean="0"/>
              <a:t>професійної</a:t>
            </a:r>
            <a:r>
              <a:rPr lang="ru-RU" dirty="0" smtClean="0"/>
              <a:t>, </a:t>
            </a:r>
            <a:r>
              <a:rPr lang="ru-RU" dirty="0" err="1" smtClean="0"/>
              <a:t>спостережливості</a:t>
            </a:r>
            <a:r>
              <a:rPr lang="ru-RU" dirty="0" smtClean="0"/>
              <a:t>, </a:t>
            </a:r>
            <a:r>
              <a:rPr lang="ru-RU" dirty="0" err="1" smtClean="0"/>
              <a:t>професійної</a:t>
            </a:r>
            <a:r>
              <a:rPr lang="ru-RU" dirty="0" smtClean="0"/>
              <a:t> </a:t>
            </a:r>
            <a:r>
              <a:rPr lang="ru-RU" dirty="0" err="1" smtClean="0"/>
              <a:t>пам’яті</a:t>
            </a:r>
            <a:r>
              <a:rPr lang="ru-RU" dirty="0" smtClean="0"/>
              <a:t> </a:t>
            </a:r>
            <a:r>
              <a:rPr lang="ru-RU" dirty="0" err="1" smtClean="0"/>
              <a:t>тощо</a:t>
            </a:r>
            <a:r>
              <a:rPr lang="ru-RU" dirty="0" smtClean="0"/>
              <a:t>; </a:t>
            </a:r>
            <a:endParaRPr lang="ru-RU" dirty="0" smtClean="0"/>
          </a:p>
          <a:p>
            <a:r>
              <a:rPr lang="ru-RU" dirty="0" smtClean="0"/>
              <a:t>3</a:t>
            </a:r>
            <a:r>
              <a:rPr lang="ru-RU" dirty="0" smtClean="0"/>
              <a:t>. </a:t>
            </a:r>
            <a:r>
              <a:rPr lang="ru-RU" dirty="0" err="1" smtClean="0"/>
              <a:t>Формування</a:t>
            </a:r>
            <a:r>
              <a:rPr lang="ru-RU" dirty="0" smtClean="0"/>
              <a:t> </a:t>
            </a:r>
            <a:r>
              <a:rPr lang="ru-RU" dirty="0" err="1" smtClean="0"/>
              <a:t>навичок</a:t>
            </a:r>
            <a:r>
              <a:rPr lang="ru-RU" dirty="0" smtClean="0"/>
              <a:t> </a:t>
            </a:r>
            <a:r>
              <a:rPr lang="ru-RU" dirty="0" err="1" smtClean="0"/>
              <a:t>виконання</a:t>
            </a:r>
            <a:r>
              <a:rPr lang="ru-RU" dirty="0" smtClean="0"/>
              <a:t> </a:t>
            </a:r>
            <a:r>
              <a:rPr lang="ru-RU" dirty="0" err="1" smtClean="0"/>
              <a:t>професійних</a:t>
            </a:r>
            <a:r>
              <a:rPr lang="ru-RU" dirty="0" smtClean="0"/>
              <a:t> </a:t>
            </a:r>
            <a:r>
              <a:rPr lang="ru-RU" dirty="0" err="1" smtClean="0"/>
              <a:t>дій</a:t>
            </a:r>
            <a:r>
              <a:rPr lang="ru-RU" dirty="0" smtClean="0"/>
              <a:t> у </a:t>
            </a:r>
            <a:r>
              <a:rPr lang="ru-RU" dirty="0" err="1" smtClean="0"/>
              <a:t>будь-яких</a:t>
            </a:r>
            <a:r>
              <a:rPr lang="ru-RU" dirty="0" smtClean="0"/>
              <a:t> </a:t>
            </a:r>
            <a:r>
              <a:rPr lang="ru-RU" dirty="0" err="1" smtClean="0"/>
              <a:t>варіантах</a:t>
            </a:r>
            <a:r>
              <a:rPr lang="ru-RU" dirty="0" smtClean="0"/>
              <a:t> </a:t>
            </a:r>
            <a:r>
              <a:rPr lang="ru-RU" dirty="0" err="1" smtClean="0"/>
              <a:t>екстремальних</a:t>
            </a:r>
            <a:r>
              <a:rPr lang="ru-RU" dirty="0" smtClean="0"/>
              <a:t> умов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керування</a:t>
            </a:r>
            <a:r>
              <a:rPr lang="ru-RU" dirty="0" smtClean="0"/>
              <a:t> собою, </a:t>
            </a:r>
            <a:r>
              <a:rPr lang="ru-RU" dirty="0" err="1" smtClean="0"/>
              <a:t>умінь</a:t>
            </a:r>
            <a:r>
              <a:rPr lang="ru-RU" dirty="0" smtClean="0"/>
              <a:t> </a:t>
            </a:r>
            <a:r>
              <a:rPr lang="ru-RU" dirty="0" err="1" smtClean="0"/>
              <a:t>користуватися</a:t>
            </a:r>
            <a:r>
              <a:rPr lang="ru-RU" dirty="0" smtClean="0"/>
              <a:t> </a:t>
            </a:r>
            <a:r>
              <a:rPr lang="ru-RU" dirty="0" err="1" smtClean="0"/>
              <a:t>психологічними</a:t>
            </a:r>
            <a:r>
              <a:rPr lang="ru-RU" dirty="0" smtClean="0"/>
              <a:t> </a:t>
            </a:r>
            <a:r>
              <a:rPr lang="ru-RU" dirty="0" err="1" smtClean="0"/>
              <a:t>прийомами</a:t>
            </a:r>
            <a:r>
              <a:rPr lang="ru-RU" dirty="0" smtClean="0"/>
              <a:t> ( </a:t>
            </a:r>
            <a:r>
              <a:rPr lang="ru-RU" dirty="0" err="1" smtClean="0"/>
              <a:t>мовленням</a:t>
            </a:r>
            <a:r>
              <a:rPr lang="ru-RU" dirty="0" smtClean="0"/>
              <a:t>, </a:t>
            </a:r>
            <a:r>
              <a:rPr lang="ru-RU" dirty="0" err="1" smtClean="0"/>
              <a:t>мімікою</a:t>
            </a:r>
            <a:r>
              <a:rPr lang="ru-RU" dirty="0" smtClean="0"/>
              <a:t>, жестами ) для </a:t>
            </a:r>
            <a:r>
              <a:rPr lang="ru-RU" dirty="0" err="1" smtClean="0"/>
              <a:t>підвищення</a:t>
            </a:r>
            <a:r>
              <a:rPr lang="ru-RU" dirty="0" smtClean="0"/>
              <a:t> </a:t>
            </a:r>
            <a:r>
              <a:rPr lang="ru-RU" dirty="0" err="1" smtClean="0"/>
              <a:t>ефективності</a:t>
            </a:r>
            <a:r>
              <a:rPr lang="ru-RU" dirty="0" smtClean="0"/>
              <a:t> </a:t>
            </a:r>
            <a:r>
              <a:rPr lang="ru-RU" dirty="0" err="1" smtClean="0"/>
              <a:t>встановлення</a:t>
            </a:r>
            <a:r>
              <a:rPr lang="ru-RU" dirty="0" smtClean="0"/>
              <a:t> контакту при </a:t>
            </a:r>
            <a:r>
              <a:rPr lang="ru-RU" dirty="0" err="1" smtClean="0"/>
              <a:t>професійному</a:t>
            </a:r>
            <a:r>
              <a:rPr lang="ru-RU" dirty="0" smtClean="0"/>
              <a:t> </a:t>
            </a:r>
            <a:r>
              <a:rPr lang="ru-RU" dirty="0" err="1" smtClean="0"/>
              <a:t>спілкуванні</a:t>
            </a:r>
            <a:r>
              <a:rPr lang="ru-RU" smtClean="0"/>
              <a:t>; </a:t>
            </a:r>
            <a:endParaRPr lang="ru-RU" smtClean="0"/>
          </a:p>
          <a:p>
            <a:r>
              <a:rPr lang="ru-RU" smtClean="0"/>
              <a:t>4</a:t>
            </a:r>
            <a:r>
              <a:rPr lang="ru-RU" dirty="0" smtClean="0"/>
              <a:t>. </a:t>
            </a:r>
            <a:r>
              <a:rPr lang="ru-RU" dirty="0" err="1" smtClean="0"/>
              <a:t>Формування</a:t>
            </a:r>
            <a:r>
              <a:rPr lang="ru-RU" dirty="0" smtClean="0"/>
              <a:t> </a:t>
            </a:r>
            <a:r>
              <a:rPr lang="ru-RU" dirty="0" err="1" smtClean="0"/>
              <a:t>психологічної</a:t>
            </a:r>
            <a:r>
              <a:rPr lang="ru-RU" dirty="0" smtClean="0"/>
              <a:t> </a:t>
            </a:r>
            <a:r>
              <a:rPr lang="ru-RU" dirty="0" err="1" smtClean="0"/>
              <a:t>стійкості</a:t>
            </a:r>
            <a:r>
              <a:rPr lang="ru-RU" dirty="0" smtClean="0"/>
              <a:t> до </a:t>
            </a:r>
            <a:r>
              <a:rPr lang="ru-RU" dirty="0" err="1" smtClean="0"/>
              <a:t>труднощів</a:t>
            </a:r>
            <a:r>
              <a:rPr lang="ru-RU" dirty="0" smtClean="0"/>
              <a:t>, </a:t>
            </a:r>
            <a:r>
              <a:rPr lang="ru-RU" dirty="0" err="1" smtClean="0"/>
              <a:t>які</a:t>
            </a:r>
            <a:r>
              <a:rPr lang="ru-RU" dirty="0" smtClean="0"/>
              <a:t> </a:t>
            </a:r>
            <a:r>
              <a:rPr lang="ru-RU" dirty="0" err="1" smtClean="0"/>
              <a:t>виникають</a:t>
            </a:r>
            <a:r>
              <a:rPr lang="ru-RU" dirty="0" smtClean="0"/>
              <a:t> при </a:t>
            </a:r>
            <a:r>
              <a:rPr lang="ru-RU" dirty="0" err="1" smtClean="0"/>
              <a:t>розв’язанні</a:t>
            </a:r>
            <a:r>
              <a:rPr lang="ru-RU" dirty="0" smtClean="0"/>
              <a:t> </a:t>
            </a:r>
            <a:r>
              <a:rPr lang="ru-RU" dirty="0" err="1" smtClean="0"/>
              <a:t>службових</a:t>
            </a:r>
            <a:r>
              <a:rPr lang="ru-RU" dirty="0" smtClean="0"/>
              <a:t> задач в </a:t>
            </a:r>
            <a:r>
              <a:rPr lang="ru-RU" dirty="0" err="1" smtClean="0"/>
              <a:t>екстремальних</a:t>
            </a:r>
            <a:r>
              <a:rPr lang="ru-RU" dirty="0" smtClean="0"/>
              <a:t>, </a:t>
            </a:r>
            <a:r>
              <a:rPr lang="ru-RU" dirty="0" err="1" smtClean="0"/>
              <a:t>психологічно</a:t>
            </a:r>
            <a:r>
              <a:rPr lang="ru-RU" dirty="0" smtClean="0"/>
              <a:t> </a:t>
            </a:r>
            <a:r>
              <a:rPr lang="ru-RU" dirty="0" err="1" smtClean="0"/>
              <a:t>складних</a:t>
            </a:r>
            <a:r>
              <a:rPr lang="ru-RU" dirty="0" smtClean="0"/>
              <a:t> </a:t>
            </a:r>
            <a:r>
              <a:rPr lang="ru-RU" dirty="0" err="1" smtClean="0"/>
              <a:t>ситуаціях</a:t>
            </a:r>
            <a:r>
              <a:rPr lang="ru-RU" dirty="0" smtClean="0"/>
              <a:t>,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способів</a:t>
            </a:r>
            <a:r>
              <a:rPr lang="ru-RU" dirty="0" smtClean="0"/>
              <a:t> </a:t>
            </a:r>
            <a:r>
              <a:rPr lang="ru-RU" dirty="0" err="1" smtClean="0"/>
              <a:t>дій</a:t>
            </a:r>
            <a:r>
              <a:rPr lang="ru-RU" dirty="0" smtClean="0"/>
              <a:t> у них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мета дисципліни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dirty="0" smtClean="0"/>
              <a:t>Метою </a:t>
            </a:r>
            <a:r>
              <a:rPr lang="ru-RU" dirty="0" err="1" smtClean="0"/>
              <a:t>дисципліни</a:t>
            </a:r>
            <a:r>
              <a:rPr lang="ru-RU" dirty="0" smtClean="0"/>
              <a:t> </a:t>
            </a:r>
            <a:r>
              <a:rPr lang="ru-RU" dirty="0" err="1" smtClean="0"/>
              <a:t>є</a:t>
            </a:r>
            <a:r>
              <a:rPr lang="ru-RU" dirty="0" smtClean="0"/>
              <a:t> </a:t>
            </a:r>
            <a:r>
              <a:rPr lang="ru-RU" dirty="0" err="1" smtClean="0"/>
              <a:t>глибоке</a:t>
            </a:r>
            <a:r>
              <a:rPr lang="ru-RU" dirty="0" smtClean="0"/>
              <a:t> та </a:t>
            </a:r>
            <a:r>
              <a:rPr lang="ru-RU" dirty="0" err="1" smtClean="0"/>
              <a:t>ґрунтовне</a:t>
            </a:r>
            <a:r>
              <a:rPr lang="ru-RU" dirty="0" smtClean="0"/>
              <a:t> </a:t>
            </a:r>
            <a:r>
              <a:rPr lang="ru-RU" dirty="0" err="1" smtClean="0"/>
              <a:t>вивченням</a:t>
            </a:r>
            <a:r>
              <a:rPr lang="ru-RU" dirty="0" smtClean="0"/>
              <a:t> студентами </a:t>
            </a:r>
            <a:r>
              <a:rPr lang="ru-RU" dirty="0" err="1" smtClean="0"/>
              <a:t>основних</a:t>
            </a:r>
            <a:r>
              <a:rPr lang="ru-RU" dirty="0" smtClean="0"/>
              <a:t> </a:t>
            </a:r>
            <a:r>
              <a:rPr lang="ru-RU" dirty="0" err="1" smtClean="0"/>
              <a:t>теоретичних</a:t>
            </a:r>
            <a:r>
              <a:rPr lang="ru-RU" dirty="0" smtClean="0"/>
              <a:t> та </a:t>
            </a:r>
            <a:r>
              <a:rPr lang="ru-RU" dirty="0" err="1" smtClean="0"/>
              <a:t>практичних</a:t>
            </a:r>
            <a:r>
              <a:rPr lang="ru-RU" dirty="0" smtClean="0"/>
              <a:t> </a:t>
            </a:r>
            <a:r>
              <a:rPr lang="ru-RU" dirty="0" err="1" smtClean="0"/>
              <a:t>технік</a:t>
            </a:r>
            <a:r>
              <a:rPr lang="ru-RU" dirty="0" smtClean="0"/>
              <a:t>, </a:t>
            </a:r>
            <a:r>
              <a:rPr lang="ru-RU" dirty="0" err="1" smtClean="0"/>
              <a:t>спрямованих</a:t>
            </a:r>
            <a:r>
              <a:rPr lang="ru-RU" dirty="0" smtClean="0"/>
              <a:t> на </a:t>
            </a:r>
            <a:r>
              <a:rPr lang="ru-RU" dirty="0" err="1" smtClean="0"/>
              <a:t>удосконалення</a:t>
            </a:r>
            <a:r>
              <a:rPr lang="ru-RU" dirty="0" smtClean="0"/>
              <a:t> </a:t>
            </a:r>
            <a:r>
              <a:rPr lang="ru-RU" dirty="0" err="1" smtClean="0"/>
              <a:t>професійно</a:t>
            </a:r>
            <a:r>
              <a:rPr lang="ru-RU" dirty="0" smtClean="0"/>
              <a:t> </a:t>
            </a:r>
            <a:r>
              <a:rPr lang="ru-RU" dirty="0" err="1" smtClean="0"/>
              <a:t>психологічного</a:t>
            </a:r>
            <a:r>
              <a:rPr lang="ru-RU" dirty="0" smtClean="0"/>
              <a:t> </a:t>
            </a:r>
            <a:r>
              <a:rPr lang="ru-RU" dirty="0" err="1" smtClean="0"/>
              <a:t>відбору</a:t>
            </a:r>
            <a:r>
              <a:rPr lang="ru-RU" dirty="0" smtClean="0"/>
              <a:t>, </a:t>
            </a:r>
            <a:r>
              <a:rPr lang="ru-RU" dirty="0" err="1" smtClean="0"/>
              <a:t>психологічного</a:t>
            </a:r>
            <a:r>
              <a:rPr lang="ru-RU" dirty="0" smtClean="0"/>
              <a:t> </a:t>
            </a:r>
            <a:r>
              <a:rPr lang="ru-RU" dirty="0" err="1" smtClean="0"/>
              <a:t>супроводження</a:t>
            </a:r>
            <a:r>
              <a:rPr lang="ru-RU" dirty="0" smtClean="0"/>
              <a:t> </a:t>
            </a:r>
            <a:r>
              <a:rPr lang="ru-RU" dirty="0" err="1" smtClean="0"/>
              <a:t>проходження</a:t>
            </a:r>
            <a:r>
              <a:rPr lang="ru-RU" dirty="0" smtClean="0"/>
              <a:t> </a:t>
            </a:r>
            <a:r>
              <a:rPr lang="ru-RU" dirty="0" err="1" smtClean="0"/>
              <a:t>служби</a:t>
            </a:r>
            <a:r>
              <a:rPr lang="ru-RU" dirty="0" smtClean="0"/>
              <a:t>, </a:t>
            </a:r>
            <a:r>
              <a:rPr lang="ru-RU" dirty="0" err="1" smtClean="0"/>
              <a:t>професійно</a:t>
            </a:r>
            <a:r>
              <a:rPr lang="ru-RU" dirty="0" smtClean="0"/>
              <a:t> </a:t>
            </a:r>
            <a:r>
              <a:rPr lang="ru-RU" dirty="0" err="1" smtClean="0"/>
              <a:t>психологічної</a:t>
            </a:r>
            <a:r>
              <a:rPr lang="ru-RU" dirty="0" smtClean="0"/>
              <a:t> </a:t>
            </a:r>
            <a:r>
              <a:rPr lang="ru-RU" dirty="0" err="1" smtClean="0"/>
              <a:t>підготовки</a:t>
            </a:r>
            <a:r>
              <a:rPr lang="ru-RU" dirty="0" smtClean="0"/>
              <a:t> та </a:t>
            </a:r>
            <a:r>
              <a:rPr lang="ru-RU" dirty="0" err="1" smtClean="0"/>
              <a:t>психологічної</a:t>
            </a:r>
            <a:r>
              <a:rPr lang="ru-RU" dirty="0" smtClean="0"/>
              <a:t> </a:t>
            </a:r>
            <a:r>
              <a:rPr lang="ru-RU" dirty="0" err="1" smtClean="0"/>
              <a:t>підтримки</a:t>
            </a:r>
            <a:r>
              <a:rPr lang="ru-RU" dirty="0" smtClean="0"/>
              <a:t> </a:t>
            </a:r>
            <a:r>
              <a:rPr lang="ru-RU" dirty="0" err="1" smtClean="0"/>
              <a:t>проведення</a:t>
            </a:r>
            <a:r>
              <a:rPr lang="ru-RU" dirty="0" smtClean="0"/>
              <a:t> </a:t>
            </a:r>
            <a:r>
              <a:rPr lang="ru-RU" dirty="0" err="1" smtClean="0"/>
              <a:t>оперативно-розшукових</a:t>
            </a:r>
            <a:r>
              <a:rPr lang="ru-RU" dirty="0" smtClean="0"/>
              <a:t> </a:t>
            </a:r>
            <a:r>
              <a:rPr lang="ru-RU" dirty="0" err="1" smtClean="0"/>
              <a:t>заходів</a:t>
            </a:r>
            <a:r>
              <a:rPr lang="ru-RU" dirty="0" smtClean="0"/>
              <a:t> у </a:t>
            </a:r>
            <a:r>
              <a:rPr lang="ru-RU" dirty="0" err="1" smtClean="0"/>
              <a:t>визначеному</a:t>
            </a:r>
            <a:r>
              <a:rPr lang="ru-RU" dirty="0" smtClean="0"/>
              <a:t> </a:t>
            </a:r>
            <a:r>
              <a:rPr lang="ru-RU" dirty="0" err="1" smtClean="0"/>
              <a:t>регламенті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dirty="0" smtClean="0"/>
              <a:t>Завдання дисципліни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err="1" smtClean="0"/>
              <a:t>Вивчення</a:t>
            </a:r>
            <a:r>
              <a:rPr lang="ru-RU" dirty="0" smtClean="0"/>
              <a:t> </a:t>
            </a:r>
            <a:r>
              <a:rPr lang="ru-RU" dirty="0" err="1" smtClean="0"/>
              <a:t>дисципліни</a:t>
            </a:r>
            <a:r>
              <a:rPr lang="ru-RU" dirty="0" smtClean="0"/>
              <a:t> </a:t>
            </a:r>
            <a:r>
              <a:rPr lang="ru-RU" dirty="0" err="1" smtClean="0"/>
              <a:t>має</a:t>
            </a:r>
            <a:r>
              <a:rPr lang="ru-RU" dirty="0" smtClean="0"/>
              <a:t> </a:t>
            </a:r>
            <a:r>
              <a:rPr lang="ru-RU" dirty="0" err="1" smtClean="0"/>
              <a:t>своїм</a:t>
            </a:r>
            <a:r>
              <a:rPr lang="ru-RU" dirty="0" smtClean="0"/>
              <a:t> </a:t>
            </a:r>
            <a:r>
              <a:rPr lang="ru-RU" dirty="0" err="1" smtClean="0"/>
              <a:t>завданням</a:t>
            </a:r>
            <a:r>
              <a:rPr lang="ru-RU" dirty="0" smtClean="0"/>
              <a:t> </a:t>
            </a:r>
            <a:r>
              <a:rPr lang="ru-RU" dirty="0" err="1" smtClean="0"/>
              <a:t>створення</a:t>
            </a:r>
            <a:r>
              <a:rPr lang="ru-RU" dirty="0" smtClean="0"/>
              <a:t> умов для </a:t>
            </a:r>
            <a:r>
              <a:rPr lang="ru-RU" dirty="0" err="1" smtClean="0"/>
              <a:t>опанування</a:t>
            </a:r>
            <a:r>
              <a:rPr lang="ru-RU" dirty="0" smtClean="0"/>
              <a:t> слухачами </a:t>
            </a:r>
            <a:r>
              <a:rPr lang="ru-RU" dirty="0" err="1" smtClean="0"/>
              <a:t>знань</a:t>
            </a:r>
            <a:r>
              <a:rPr lang="ru-RU" dirty="0" smtClean="0"/>
              <a:t>, </a:t>
            </a:r>
            <a:r>
              <a:rPr lang="ru-RU" dirty="0" err="1" smtClean="0"/>
              <a:t>вмінь</a:t>
            </a:r>
            <a:r>
              <a:rPr lang="ru-RU" dirty="0" smtClean="0"/>
              <a:t> та </a:t>
            </a:r>
            <a:r>
              <a:rPr lang="ru-RU" dirty="0" err="1" smtClean="0"/>
              <a:t>навичок</a:t>
            </a:r>
            <a:r>
              <a:rPr lang="ru-RU" dirty="0" smtClean="0"/>
              <a:t> практичного </a:t>
            </a:r>
            <a:r>
              <a:rPr lang="ru-RU" dirty="0" err="1" smtClean="0"/>
              <a:t>використання</a:t>
            </a:r>
            <a:r>
              <a:rPr lang="ru-RU" dirty="0" smtClean="0"/>
              <a:t> </a:t>
            </a:r>
            <a:r>
              <a:rPr lang="ru-RU" dirty="0" err="1" smtClean="0"/>
              <a:t>чинників</a:t>
            </a:r>
            <a:r>
              <a:rPr lang="ru-RU" dirty="0" smtClean="0"/>
              <a:t>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детермінант</a:t>
            </a:r>
            <a:r>
              <a:rPr lang="ru-RU" dirty="0" smtClean="0"/>
              <a:t> </a:t>
            </a:r>
            <a:r>
              <a:rPr lang="ru-RU" dirty="0" err="1" smtClean="0"/>
              <a:t>психологічного</a:t>
            </a:r>
            <a:r>
              <a:rPr lang="ru-RU" dirty="0" smtClean="0"/>
              <a:t> </a:t>
            </a:r>
            <a:r>
              <a:rPr lang="ru-RU" dirty="0" err="1" smtClean="0"/>
              <a:t>забезпечення</a:t>
            </a:r>
            <a:r>
              <a:rPr lang="ru-RU" dirty="0" smtClean="0"/>
              <a:t> </a:t>
            </a:r>
            <a:r>
              <a:rPr lang="ru-RU" dirty="0" err="1" smtClean="0"/>
              <a:t>правоохоронної</a:t>
            </a:r>
            <a:r>
              <a:rPr lang="ru-RU" dirty="0" smtClean="0"/>
              <a:t> </a:t>
            </a:r>
            <a:r>
              <a:rPr lang="ru-RU" dirty="0" err="1" smtClean="0"/>
              <a:t>діяльності</a:t>
            </a:r>
            <a:r>
              <a:rPr lang="ru-RU" dirty="0" smtClean="0"/>
              <a:t> при </a:t>
            </a:r>
            <a:r>
              <a:rPr lang="ru-RU" dirty="0" err="1" smtClean="0"/>
              <a:t>вирішенні</a:t>
            </a:r>
            <a:r>
              <a:rPr lang="ru-RU" dirty="0" smtClean="0"/>
              <a:t> </a:t>
            </a:r>
            <a:r>
              <a:rPr lang="ru-RU" dirty="0" err="1" smtClean="0"/>
              <a:t>психологічних</a:t>
            </a:r>
            <a:r>
              <a:rPr lang="ru-RU" dirty="0" smtClean="0"/>
              <a:t> проблем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завдань</a:t>
            </a:r>
            <a:r>
              <a:rPr lang="ru-RU" dirty="0" smtClean="0"/>
              <a:t> </a:t>
            </a:r>
            <a:r>
              <a:rPr lang="ru-RU" dirty="0" err="1" smtClean="0"/>
              <a:t>правоохоронної</a:t>
            </a:r>
            <a:r>
              <a:rPr lang="ru-RU" dirty="0" smtClean="0"/>
              <a:t> </a:t>
            </a:r>
            <a:r>
              <a:rPr lang="ru-RU" dirty="0" err="1" smtClean="0"/>
              <a:t>діяльності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Професійна</a:t>
            </a:r>
            <a:r>
              <a:rPr lang="ru-RU" dirty="0" smtClean="0"/>
              <a:t> </a:t>
            </a:r>
            <a:r>
              <a:rPr lang="ru-RU" dirty="0" err="1" smtClean="0"/>
              <a:t>підготовка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err="1" smtClean="0"/>
              <a:t>Професійна</a:t>
            </a:r>
            <a:r>
              <a:rPr lang="ru-RU" dirty="0" smtClean="0"/>
              <a:t> </a:t>
            </a:r>
            <a:r>
              <a:rPr lang="ru-RU" dirty="0" err="1" smtClean="0"/>
              <a:t>підготовка</a:t>
            </a:r>
            <a:r>
              <a:rPr lang="ru-RU" dirty="0" smtClean="0"/>
              <a:t> – </a:t>
            </a:r>
            <a:r>
              <a:rPr lang="ru-RU" dirty="0" err="1" smtClean="0"/>
              <a:t>це</a:t>
            </a:r>
            <a:r>
              <a:rPr lang="ru-RU" dirty="0" smtClean="0"/>
              <a:t> </a:t>
            </a:r>
            <a:r>
              <a:rPr lang="ru-RU" dirty="0" err="1" smtClean="0"/>
              <a:t>організований</a:t>
            </a:r>
            <a:r>
              <a:rPr lang="ru-RU" dirty="0" smtClean="0"/>
              <a:t>, </a:t>
            </a:r>
            <a:r>
              <a:rPr lang="ru-RU" dirty="0" err="1" smtClean="0"/>
              <a:t>безперервний</a:t>
            </a:r>
            <a:r>
              <a:rPr lang="ru-RU" dirty="0" smtClean="0"/>
              <a:t> та </a:t>
            </a:r>
            <a:r>
              <a:rPr lang="ru-RU" dirty="0" err="1" smtClean="0"/>
              <a:t>цілеспрямований</a:t>
            </a:r>
            <a:r>
              <a:rPr lang="ru-RU" dirty="0" smtClean="0"/>
              <a:t> </a:t>
            </a:r>
            <a:r>
              <a:rPr lang="ru-RU" dirty="0" err="1" smtClean="0"/>
              <a:t>процес</a:t>
            </a:r>
            <a:r>
              <a:rPr lang="ru-RU" dirty="0" smtClean="0"/>
              <a:t>, метою </a:t>
            </a:r>
            <a:r>
              <a:rPr lang="ru-RU" dirty="0" err="1" smtClean="0"/>
              <a:t>якого</a:t>
            </a:r>
            <a:r>
              <a:rPr lang="ru-RU" dirty="0" smtClean="0"/>
              <a:t> </a:t>
            </a:r>
            <a:r>
              <a:rPr lang="ru-RU" dirty="0" err="1" smtClean="0"/>
              <a:t>є</a:t>
            </a:r>
            <a:r>
              <a:rPr lang="ru-RU" dirty="0" smtClean="0"/>
              <a:t> </a:t>
            </a:r>
            <a:r>
              <a:rPr lang="ru-RU" dirty="0" err="1" smtClean="0"/>
              <a:t>опанування</a:t>
            </a:r>
            <a:r>
              <a:rPr lang="ru-RU" dirty="0" smtClean="0"/>
              <a:t> </a:t>
            </a:r>
            <a:r>
              <a:rPr lang="ru-RU" dirty="0" err="1" smtClean="0"/>
              <a:t>праціниками</a:t>
            </a:r>
            <a:r>
              <a:rPr lang="ru-RU" dirty="0" smtClean="0"/>
              <a:t> </a:t>
            </a:r>
            <a:r>
              <a:rPr lang="ru-RU" dirty="0" err="1" smtClean="0"/>
              <a:t>правоохоронних</a:t>
            </a:r>
            <a:r>
              <a:rPr lang="ru-RU" dirty="0" smtClean="0"/>
              <a:t> </a:t>
            </a:r>
            <a:r>
              <a:rPr lang="ru-RU" dirty="0" err="1" smtClean="0"/>
              <a:t>органів</a:t>
            </a:r>
            <a:r>
              <a:rPr lang="ru-RU" dirty="0" smtClean="0"/>
              <a:t> </a:t>
            </a:r>
            <a:r>
              <a:rPr lang="ru-RU" dirty="0" err="1" smtClean="0"/>
              <a:t>знань</a:t>
            </a:r>
            <a:r>
              <a:rPr lang="ru-RU" dirty="0" smtClean="0"/>
              <a:t>, </a:t>
            </a:r>
            <a:r>
              <a:rPr lang="ru-RU" dirty="0" err="1" smtClean="0"/>
              <a:t>спеціальних</a:t>
            </a:r>
            <a:r>
              <a:rPr lang="ru-RU" dirty="0" smtClean="0"/>
              <a:t> </a:t>
            </a:r>
            <a:r>
              <a:rPr lang="ru-RU" dirty="0" err="1" smtClean="0"/>
              <a:t>умінь</a:t>
            </a:r>
            <a:r>
              <a:rPr lang="ru-RU" dirty="0" smtClean="0"/>
              <a:t> та </a:t>
            </a:r>
            <a:r>
              <a:rPr lang="ru-RU" dirty="0" err="1" smtClean="0"/>
              <a:t>навичок</a:t>
            </a:r>
            <a:r>
              <a:rPr lang="ru-RU" dirty="0" smtClean="0"/>
              <a:t>, </a:t>
            </a:r>
            <a:r>
              <a:rPr lang="ru-RU" dirty="0" err="1" smtClean="0"/>
              <a:t>необхідних</a:t>
            </a:r>
            <a:r>
              <a:rPr lang="ru-RU" dirty="0" smtClean="0"/>
              <a:t> для </a:t>
            </a:r>
            <a:r>
              <a:rPr lang="ru-RU" dirty="0" err="1" smtClean="0"/>
              <a:t>успішного</a:t>
            </a:r>
            <a:r>
              <a:rPr lang="ru-RU" dirty="0" smtClean="0"/>
              <a:t> </a:t>
            </a:r>
            <a:r>
              <a:rPr lang="ru-RU" dirty="0" err="1" smtClean="0"/>
              <a:t>виконання</a:t>
            </a:r>
            <a:r>
              <a:rPr lang="ru-RU" dirty="0" smtClean="0"/>
              <a:t> </a:t>
            </a:r>
            <a:r>
              <a:rPr lang="ru-RU" dirty="0" err="1" smtClean="0"/>
              <a:t>оперативно-службових</a:t>
            </a:r>
            <a:r>
              <a:rPr lang="ru-RU" dirty="0" smtClean="0"/>
              <a:t> </a:t>
            </a:r>
            <a:r>
              <a:rPr lang="ru-RU" dirty="0" err="1" smtClean="0"/>
              <a:t>завдань</a:t>
            </a: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 smtClean="0"/>
              <a:t>Психологічна</a:t>
            </a:r>
            <a:r>
              <a:rPr lang="ru-RU" dirty="0" smtClean="0"/>
              <a:t> </a:t>
            </a:r>
            <a:r>
              <a:rPr lang="ru-RU" dirty="0" err="1" smtClean="0"/>
              <a:t>підготовленість</a:t>
            </a:r>
            <a:r>
              <a:rPr lang="ru-RU" dirty="0" smtClean="0"/>
              <a:t> </a:t>
            </a:r>
            <a:r>
              <a:rPr lang="ru-RU" dirty="0" err="1" smtClean="0"/>
              <a:t>співробітників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err="1" smtClean="0"/>
              <a:t>Психологічна</a:t>
            </a:r>
            <a:r>
              <a:rPr lang="ru-RU" dirty="0" smtClean="0"/>
              <a:t> </a:t>
            </a:r>
            <a:r>
              <a:rPr lang="ru-RU" dirty="0" err="1" smtClean="0"/>
              <a:t>підготовленість</a:t>
            </a:r>
            <a:r>
              <a:rPr lang="ru-RU" dirty="0" smtClean="0"/>
              <a:t> </a:t>
            </a:r>
            <a:r>
              <a:rPr lang="ru-RU" dirty="0" err="1" smtClean="0"/>
              <a:t>співробітників</a:t>
            </a:r>
            <a:r>
              <a:rPr lang="ru-RU" dirty="0" smtClean="0"/>
              <a:t> </a:t>
            </a:r>
            <a:r>
              <a:rPr lang="ru-RU" dirty="0" err="1" smtClean="0"/>
              <a:t>правоохоронних</a:t>
            </a:r>
            <a:r>
              <a:rPr lang="ru-RU" dirty="0" smtClean="0"/>
              <a:t> </a:t>
            </a:r>
            <a:r>
              <a:rPr lang="ru-RU" dirty="0" err="1" smtClean="0"/>
              <a:t>органів</a:t>
            </a:r>
            <a:r>
              <a:rPr lang="ru-RU" dirty="0" smtClean="0"/>
              <a:t> </a:t>
            </a:r>
            <a:r>
              <a:rPr lang="ru-RU" dirty="0" err="1" smtClean="0"/>
              <a:t>є</a:t>
            </a:r>
            <a:r>
              <a:rPr lang="ru-RU" dirty="0" smtClean="0"/>
              <a:t> </a:t>
            </a:r>
            <a:r>
              <a:rPr lang="ru-RU" dirty="0" err="1" smtClean="0"/>
              <a:t>сукупністю</a:t>
            </a:r>
            <a:r>
              <a:rPr lang="ru-RU" dirty="0" smtClean="0"/>
              <a:t> </a:t>
            </a:r>
            <a:r>
              <a:rPr lang="ru-RU" dirty="0" err="1" smtClean="0"/>
              <a:t>сформованих</a:t>
            </a:r>
            <a:r>
              <a:rPr lang="ru-RU" dirty="0" smtClean="0"/>
              <a:t>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розвинених</a:t>
            </a:r>
            <a:r>
              <a:rPr lang="ru-RU" dirty="0" smtClean="0"/>
              <a:t> </a:t>
            </a:r>
            <a:r>
              <a:rPr lang="ru-RU" dirty="0" err="1" smtClean="0"/>
              <a:t>професійних</a:t>
            </a:r>
            <a:r>
              <a:rPr lang="ru-RU" dirty="0" smtClean="0"/>
              <a:t>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психологічних</a:t>
            </a:r>
            <a:r>
              <a:rPr lang="ru-RU" dirty="0" smtClean="0"/>
              <a:t> характеристик, </a:t>
            </a:r>
            <a:r>
              <a:rPr lang="ru-RU" dirty="0" err="1" smtClean="0"/>
              <a:t>які</a:t>
            </a:r>
            <a:r>
              <a:rPr lang="ru-RU" dirty="0" smtClean="0"/>
              <a:t> </a:t>
            </a:r>
            <a:r>
              <a:rPr lang="ru-RU" dirty="0" err="1" smtClean="0"/>
              <a:t>відповідають</a:t>
            </a:r>
            <a:r>
              <a:rPr lang="ru-RU" dirty="0" smtClean="0"/>
              <a:t> </a:t>
            </a:r>
            <a:r>
              <a:rPr lang="ru-RU" dirty="0" err="1" smtClean="0"/>
              <a:t>особливостям</a:t>
            </a:r>
            <a:r>
              <a:rPr lang="ru-RU" dirty="0" smtClean="0"/>
              <a:t> </a:t>
            </a:r>
            <a:r>
              <a:rPr lang="ru-RU" dirty="0" err="1" smtClean="0"/>
              <a:t>оперативно-службової</a:t>
            </a:r>
            <a:r>
              <a:rPr lang="ru-RU" dirty="0" smtClean="0"/>
              <a:t> </a:t>
            </a:r>
            <a:r>
              <a:rPr lang="ru-RU" dirty="0" err="1" smtClean="0"/>
              <a:t>діяльності</a:t>
            </a:r>
            <a:r>
              <a:rPr lang="ru-RU" dirty="0" smtClean="0"/>
              <a:t>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виступають</a:t>
            </a:r>
            <a:r>
              <a:rPr lang="ru-RU" dirty="0" smtClean="0"/>
              <a:t> </a:t>
            </a:r>
            <a:r>
              <a:rPr lang="ru-RU" dirty="0" err="1" smtClean="0"/>
              <a:t>необхідною</a:t>
            </a:r>
            <a:r>
              <a:rPr lang="ru-RU" dirty="0" smtClean="0"/>
              <a:t> </a:t>
            </a:r>
            <a:r>
              <a:rPr lang="ru-RU" dirty="0" err="1" smtClean="0"/>
              <a:t>внутрішньою</a:t>
            </a:r>
            <a:r>
              <a:rPr lang="ru-RU" dirty="0" smtClean="0"/>
              <a:t> </a:t>
            </a:r>
            <a:r>
              <a:rPr lang="ru-RU" dirty="0" err="1" smtClean="0"/>
              <a:t>умовою</a:t>
            </a:r>
            <a:r>
              <a:rPr lang="ru-RU" dirty="0" smtClean="0"/>
              <a:t> </a:t>
            </a:r>
            <a:r>
              <a:rPr lang="ru-RU" dirty="0" err="1" smtClean="0"/>
              <a:t>її</a:t>
            </a:r>
            <a:r>
              <a:rPr lang="ru-RU" dirty="0" smtClean="0"/>
              <a:t> </a:t>
            </a:r>
            <a:r>
              <a:rPr lang="ru-RU" dirty="0" err="1" smtClean="0"/>
              <a:t>успішного</a:t>
            </a:r>
            <a:r>
              <a:rPr lang="ru-RU" dirty="0" smtClean="0"/>
              <a:t> </a:t>
            </a:r>
            <a:r>
              <a:rPr lang="ru-RU" dirty="0" err="1" smtClean="0"/>
              <a:t>здійснення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Психологічна</a:t>
            </a:r>
            <a:r>
              <a:rPr lang="ru-RU" dirty="0" smtClean="0"/>
              <a:t> </a:t>
            </a:r>
            <a:r>
              <a:rPr lang="ru-RU" dirty="0" err="1" smtClean="0"/>
              <a:t>підготовка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err="1" smtClean="0"/>
              <a:t>Психологічна</a:t>
            </a:r>
            <a:r>
              <a:rPr lang="ru-RU" dirty="0" smtClean="0"/>
              <a:t> </a:t>
            </a:r>
            <a:r>
              <a:rPr lang="ru-RU" dirty="0" err="1" smtClean="0"/>
              <a:t>підготовка</a:t>
            </a:r>
            <a:r>
              <a:rPr lang="ru-RU" dirty="0" smtClean="0"/>
              <a:t> </a:t>
            </a:r>
            <a:r>
              <a:rPr lang="ru-RU" dirty="0" err="1" smtClean="0"/>
              <a:t>співробітника</a:t>
            </a:r>
            <a:r>
              <a:rPr lang="ru-RU" dirty="0" smtClean="0"/>
              <a:t> </a:t>
            </a:r>
            <a:r>
              <a:rPr lang="ru-RU" dirty="0" smtClean="0"/>
              <a:t> </a:t>
            </a:r>
            <a:r>
              <a:rPr lang="ru-RU" dirty="0" err="1" smtClean="0"/>
              <a:t>є</a:t>
            </a:r>
            <a:r>
              <a:rPr lang="ru-RU" dirty="0" smtClean="0"/>
              <a:t> </a:t>
            </a:r>
            <a:r>
              <a:rPr lang="ru-RU" dirty="0" err="1" smtClean="0"/>
              <a:t>процесом</a:t>
            </a:r>
            <a:r>
              <a:rPr lang="ru-RU" dirty="0" smtClean="0"/>
              <a:t> </a:t>
            </a:r>
            <a:r>
              <a:rPr lang="ru-RU" dirty="0" err="1" smtClean="0"/>
              <a:t>активізації</a:t>
            </a:r>
            <a:r>
              <a:rPr lang="ru-RU" dirty="0" smtClean="0"/>
              <a:t> </a:t>
            </a:r>
            <a:r>
              <a:rPr lang="ru-RU" dirty="0" err="1" smtClean="0"/>
              <a:t>його</a:t>
            </a:r>
            <a:r>
              <a:rPr lang="ru-RU" dirty="0" smtClean="0"/>
              <a:t> </a:t>
            </a:r>
            <a:r>
              <a:rPr lang="ru-RU" dirty="0" err="1" smtClean="0"/>
              <a:t>здібностей</a:t>
            </a:r>
            <a:r>
              <a:rPr lang="ru-RU" dirty="0" smtClean="0"/>
              <a:t> до </a:t>
            </a:r>
            <a:r>
              <a:rPr lang="ru-RU" dirty="0" err="1" smtClean="0"/>
              <a:t>певного</a:t>
            </a:r>
            <a:r>
              <a:rPr lang="ru-RU" dirty="0" smtClean="0"/>
              <a:t> виду </a:t>
            </a:r>
            <a:r>
              <a:rPr lang="ru-RU" dirty="0" err="1" smtClean="0"/>
              <a:t>діяльності</a:t>
            </a:r>
            <a:r>
              <a:rPr lang="ru-RU" dirty="0" smtClean="0"/>
              <a:t>. Вона </a:t>
            </a:r>
            <a:r>
              <a:rPr lang="ru-RU" dirty="0" err="1" smtClean="0"/>
              <a:t>передбачає</a:t>
            </a:r>
            <a:r>
              <a:rPr lang="ru-RU" dirty="0" smtClean="0"/>
              <a:t> </a:t>
            </a:r>
            <a:r>
              <a:rPr lang="ru-RU" dirty="0" err="1" smtClean="0"/>
              <a:t>зміцнення</a:t>
            </a:r>
            <a:r>
              <a:rPr lang="ru-RU" dirty="0" smtClean="0"/>
              <a:t> </a:t>
            </a:r>
            <a:r>
              <a:rPr lang="ru-RU" dirty="0" err="1" smtClean="0"/>
              <a:t>взаємозв’язків</a:t>
            </a:r>
            <a:r>
              <a:rPr lang="ru-RU" dirty="0" smtClean="0"/>
              <a:t> </a:t>
            </a:r>
            <a:r>
              <a:rPr lang="ru-RU" dirty="0" err="1" smtClean="0"/>
              <a:t>між</a:t>
            </a:r>
            <a:r>
              <a:rPr lang="ru-RU" dirty="0" smtClean="0"/>
              <a:t> </a:t>
            </a:r>
            <a:r>
              <a:rPr lang="ru-RU" dirty="0" err="1" smtClean="0"/>
              <a:t>певними</a:t>
            </a:r>
            <a:r>
              <a:rPr lang="ru-RU" dirty="0" smtClean="0"/>
              <a:t> </a:t>
            </a:r>
            <a:r>
              <a:rPr lang="ru-RU" dirty="0" err="1" smtClean="0"/>
              <a:t>якостями</a:t>
            </a:r>
            <a:r>
              <a:rPr lang="ru-RU" dirty="0" smtClean="0"/>
              <a:t> </a:t>
            </a:r>
            <a:r>
              <a:rPr lang="ru-RU" dirty="0" err="1" smtClean="0"/>
              <a:t>особистості</a:t>
            </a:r>
            <a:r>
              <a:rPr lang="ru-RU" dirty="0" smtClean="0"/>
              <a:t> як </a:t>
            </a:r>
            <a:r>
              <a:rPr lang="ru-RU" dirty="0" err="1" smtClean="0"/>
              <a:t>елементами</a:t>
            </a:r>
            <a:r>
              <a:rPr lang="ru-RU" dirty="0" smtClean="0"/>
              <a:t> </a:t>
            </a:r>
            <a:r>
              <a:rPr lang="ru-RU" dirty="0" err="1" smtClean="0"/>
              <a:t>складних</a:t>
            </a:r>
            <a:r>
              <a:rPr lang="ru-RU" dirty="0" smtClean="0"/>
              <a:t> </a:t>
            </a:r>
            <a:r>
              <a:rPr lang="ru-RU" dirty="0" err="1" smtClean="0"/>
              <a:t>здібностей</a:t>
            </a:r>
            <a:r>
              <a:rPr lang="ru-RU" dirty="0" smtClean="0"/>
              <a:t>, </a:t>
            </a:r>
            <a:r>
              <a:rPr lang="ru-RU" dirty="0" err="1" smtClean="0"/>
              <a:t>необхідних</a:t>
            </a:r>
            <a:r>
              <a:rPr lang="ru-RU" dirty="0" smtClean="0"/>
              <a:t> для </a:t>
            </a:r>
            <a:r>
              <a:rPr lang="ru-RU" dirty="0" err="1" smtClean="0"/>
              <a:t>даної</a:t>
            </a:r>
            <a:r>
              <a:rPr lang="ru-RU" dirty="0" smtClean="0"/>
              <a:t> </a:t>
            </a:r>
            <a:r>
              <a:rPr lang="ru-RU" dirty="0" err="1" smtClean="0"/>
              <a:t>діяльності</a:t>
            </a:r>
            <a:r>
              <a:rPr lang="ru-RU" dirty="0" smtClean="0"/>
              <a:t>,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формування</a:t>
            </a:r>
            <a:r>
              <a:rPr lang="ru-RU" dirty="0" smtClean="0"/>
              <a:t> </a:t>
            </a:r>
            <a:r>
              <a:rPr lang="ru-RU" dirty="0" err="1" smtClean="0"/>
              <a:t>вміння</a:t>
            </a:r>
            <a:r>
              <a:rPr lang="ru-RU" dirty="0" smtClean="0"/>
              <a:t> </a:t>
            </a:r>
            <a:r>
              <a:rPr lang="ru-RU" dirty="0" err="1" smtClean="0"/>
              <a:t>користуватися</a:t>
            </a:r>
            <a:r>
              <a:rPr lang="ru-RU" dirty="0" smtClean="0"/>
              <a:t> ними за </a:t>
            </a:r>
            <a:r>
              <a:rPr lang="ru-RU" dirty="0" err="1" smtClean="0"/>
              <a:t>певних</a:t>
            </a:r>
            <a:r>
              <a:rPr lang="ru-RU" dirty="0" smtClean="0"/>
              <a:t> умов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Структура </a:t>
            </a:r>
            <a:r>
              <a:rPr lang="ru-RU" dirty="0" err="1" smtClean="0"/>
              <a:t>психологічної</a:t>
            </a:r>
            <a:r>
              <a:rPr lang="ru-RU" dirty="0" smtClean="0"/>
              <a:t> </a:t>
            </a:r>
            <a:r>
              <a:rPr lang="ru-RU" dirty="0" err="1" smtClean="0"/>
              <a:t>підготовленості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Структуру </a:t>
            </a:r>
            <a:r>
              <a:rPr lang="ru-RU" dirty="0" err="1" smtClean="0"/>
              <a:t>психологічної</a:t>
            </a:r>
            <a:r>
              <a:rPr lang="ru-RU" dirty="0" smtClean="0"/>
              <a:t> </a:t>
            </a:r>
            <a:r>
              <a:rPr lang="ru-RU" dirty="0" err="1" smtClean="0"/>
              <a:t>підготовленості</a:t>
            </a:r>
            <a:r>
              <a:rPr lang="ru-RU" dirty="0" smtClean="0"/>
              <a:t> </a:t>
            </a:r>
            <a:r>
              <a:rPr lang="ru-RU" dirty="0" err="1" smtClean="0"/>
              <a:t>можна</a:t>
            </a:r>
            <a:r>
              <a:rPr lang="ru-RU" dirty="0" smtClean="0"/>
              <a:t> подати в такому </a:t>
            </a:r>
            <a:r>
              <a:rPr lang="ru-RU" dirty="0" err="1" smtClean="0"/>
              <a:t>вигляді</a:t>
            </a:r>
            <a:r>
              <a:rPr lang="ru-RU" dirty="0" smtClean="0"/>
              <a:t>: </a:t>
            </a:r>
            <a:endParaRPr lang="ru-RU" dirty="0" smtClean="0"/>
          </a:p>
          <a:p>
            <a:r>
              <a:rPr lang="ru-RU" dirty="0" smtClean="0"/>
              <a:t>- </a:t>
            </a:r>
            <a:r>
              <a:rPr lang="ru-RU" dirty="0" err="1" smtClean="0"/>
              <a:t>загальна</a:t>
            </a:r>
            <a:r>
              <a:rPr lang="ru-RU" dirty="0" smtClean="0"/>
              <a:t> </a:t>
            </a:r>
            <a:r>
              <a:rPr lang="ru-RU" dirty="0" err="1" smtClean="0"/>
              <a:t>психологічна</a:t>
            </a:r>
            <a:r>
              <a:rPr lang="ru-RU" dirty="0" smtClean="0"/>
              <a:t> культура; </a:t>
            </a:r>
            <a:endParaRPr lang="ru-RU" dirty="0" smtClean="0"/>
          </a:p>
          <a:p>
            <a:r>
              <a:rPr lang="ru-RU" dirty="0" smtClean="0"/>
              <a:t>- </a:t>
            </a:r>
            <a:r>
              <a:rPr lang="ru-RU" dirty="0" err="1" smtClean="0"/>
              <a:t>професійно</a:t>
            </a:r>
            <a:r>
              <a:rPr lang="ru-RU" dirty="0" smtClean="0"/>
              <a:t> </a:t>
            </a:r>
            <a:r>
              <a:rPr lang="ru-RU" dirty="0" err="1" smtClean="0"/>
              <a:t>розвинені</a:t>
            </a:r>
            <a:r>
              <a:rPr lang="ru-RU" dirty="0" smtClean="0"/>
              <a:t> </a:t>
            </a:r>
            <a:r>
              <a:rPr lang="ru-RU" dirty="0" err="1" smtClean="0"/>
              <a:t>психологічні</a:t>
            </a:r>
            <a:r>
              <a:rPr lang="ru-RU" dirty="0" smtClean="0"/>
              <a:t> </a:t>
            </a:r>
            <a:r>
              <a:rPr lang="ru-RU" dirty="0" err="1" smtClean="0"/>
              <a:t>якості</a:t>
            </a:r>
            <a:r>
              <a:rPr lang="ru-RU" dirty="0" smtClean="0"/>
              <a:t>, </a:t>
            </a:r>
            <a:r>
              <a:rPr lang="ru-RU" dirty="0" err="1" smtClean="0"/>
              <a:t>навичок</a:t>
            </a:r>
            <a:r>
              <a:rPr lang="ru-RU" dirty="0" smtClean="0"/>
              <a:t> </a:t>
            </a:r>
            <a:r>
              <a:rPr lang="ru-RU" dirty="0" err="1" smtClean="0"/>
              <a:t>й</a:t>
            </a:r>
            <a:r>
              <a:rPr lang="ru-RU" dirty="0" smtClean="0"/>
              <a:t> </a:t>
            </a:r>
            <a:r>
              <a:rPr lang="ru-RU" dirty="0" err="1" smtClean="0"/>
              <a:t>уміння</a:t>
            </a:r>
            <a:r>
              <a:rPr lang="ru-RU" dirty="0" smtClean="0"/>
              <a:t>; </a:t>
            </a:r>
            <a:endParaRPr lang="ru-RU" dirty="0" smtClean="0"/>
          </a:p>
          <a:p>
            <a:r>
              <a:rPr lang="ru-RU" dirty="0" smtClean="0"/>
              <a:t>- </a:t>
            </a:r>
            <a:r>
              <a:rPr lang="ru-RU" dirty="0" err="1" smtClean="0"/>
              <a:t>професійна</a:t>
            </a:r>
            <a:r>
              <a:rPr lang="ru-RU" dirty="0" smtClean="0"/>
              <a:t> </a:t>
            </a:r>
            <a:r>
              <a:rPr lang="ru-RU" dirty="0" err="1" smtClean="0"/>
              <a:t>психологічна</a:t>
            </a:r>
            <a:r>
              <a:rPr lang="ru-RU" dirty="0" smtClean="0"/>
              <a:t> </a:t>
            </a:r>
            <a:r>
              <a:rPr lang="ru-RU" dirty="0" err="1" smtClean="0"/>
              <a:t>усталеність</a:t>
            </a: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err="1" smtClean="0"/>
              <a:t>Формування</a:t>
            </a:r>
            <a:r>
              <a:rPr lang="ru-RU" dirty="0" smtClean="0"/>
              <a:t> </a:t>
            </a:r>
            <a:r>
              <a:rPr lang="ru-RU" dirty="0" err="1" smtClean="0"/>
              <a:t>психологічної</a:t>
            </a:r>
            <a:r>
              <a:rPr lang="ru-RU" dirty="0" smtClean="0"/>
              <a:t> </a:t>
            </a:r>
            <a:r>
              <a:rPr lang="ru-RU" dirty="0" err="1" smtClean="0"/>
              <a:t>готовності</a:t>
            </a:r>
            <a:r>
              <a:rPr lang="ru-RU" dirty="0" smtClean="0"/>
              <a:t> </a:t>
            </a:r>
            <a:r>
              <a:rPr lang="ru-RU" dirty="0" err="1" smtClean="0"/>
              <a:t>і</a:t>
            </a:r>
            <a:r>
              <a:rPr lang="ru-RU" dirty="0" smtClean="0"/>
              <a:t> </a:t>
            </a:r>
            <a:r>
              <a:rPr lang="ru-RU" dirty="0" err="1" smtClean="0"/>
              <a:t>стійкості</a:t>
            </a:r>
            <a:r>
              <a:rPr lang="ru-RU" dirty="0" smtClean="0"/>
              <a:t> </a:t>
            </a:r>
            <a:r>
              <a:rPr lang="ru-RU" dirty="0" err="1" smtClean="0"/>
              <a:t>співробітників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Цей </a:t>
            </a:r>
            <a:r>
              <a:rPr lang="ru-RU" dirty="0" err="1" smtClean="0"/>
              <a:t>процес</a:t>
            </a:r>
            <a:r>
              <a:rPr lang="ru-RU" dirty="0" smtClean="0"/>
              <a:t> </a:t>
            </a:r>
            <a:r>
              <a:rPr lang="ru-RU" dirty="0" err="1" smtClean="0"/>
              <a:t>можна</a:t>
            </a:r>
            <a:r>
              <a:rPr lang="ru-RU" dirty="0" smtClean="0"/>
              <a:t> розбити на три </a:t>
            </a:r>
            <a:r>
              <a:rPr lang="ru-RU" dirty="0" err="1" smtClean="0"/>
              <a:t>етапи</a:t>
            </a:r>
            <a:r>
              <a:rPr lang="ru-RU" dirty="0" smtClean="0"/>
              <a:t>: </a:t>
            </a:r>
            <a:endParaRPr lang="ru-RU" dirty="0" smtClean="0"/>
          </a:p>
          <a:p>
            <a:r>
              <a:rPr lang="ru-RU" dirty="0" smtClean="0"/>
              <a:t>1</a:t>
            </a:r>
            <a:r>
              <a:rPr lang="ru-RU" dirty="0" smtClean="0"/>
              <a:t>. </a:t>
            </a:r>
            <a:r>
              <a:rPr lang="ru-RU" dirty="0" err="1" smtClean="0"/>
              <a:t>Етап</a:t>
            </a:r>
            <a:r>
              <a:rPr lang="ru-RU" dirty="0" smtClean="0"/>
              <a:t> </a:t>
            </a:r>
            <a:r>
              <a:rPr lang="ru-RU" dirty="0" err="1" smtClean="0"/>
              <a:t>завчасного</a:t>
            </a:r>
            <a:r>
              <a:rPr lang="ru-RU" dirty="0" smtClean="0"/>
              <a:t> </a:t>
            </a:r>
            <a:r>
              <a:rPr lang="ru-RU" dirty="0" err="1" smtClean="0"/>
              <a:t>формування</a:t>
            </a:r>
            <a:r>
              <a:rPr lang="ru-RU" dirty="0" smtClean="0"/>
              <a:t> </a:t>
            </a:r>
            <a:r>
              <a:rPr lang="ru-RU" dirty="0" err="1" smtClean="0"/>
              <a:t>готовності</a:t>
            </a:r>
            <a:r>
              <a:rPr lang="ru-RU" dirty="0" smtClean="0"/>
              <a:t> до </a:t>
            </a:r>
            <a:r>
              <a:rPr lang="ru-RU" dirty="0" err="1" smtClean="0"/>
              <a:t>дій</a:t>
            </a:r>
            <a:r>
              <a:rPr lang="ru-RU" dirty="0" smtClean="0"/>
              <a:t> </a:t>
            </a:r>
            <a:r>
              <a:rPr lang="ru-RU" dirty="0" err="1" smtClean="0"/>
              <a:t>екстремальних</a:t>
            </a:r>
            <a:r>
              <a:rPr lang="ru-RU" dirty="0" smtClean="0"/>
              <a:t> </a:t>
            </a:r>
            <a:r>
              <a:rPr lang="ru-RU" dirty="0" err="1" smtClean="0"/>
              <a:t>ситуаціях</a:t>
            </a:r>
            <a:r>
              <a:rPr lang="ru-RU" dirty="0" smtClean="0"/>
              <a:t>. </a:t>
            </a:r>
            <a:endParaRPr lang="ru-RU" dirty="0" smtClean="0"/>
          </a:p>
          <a:p>
            <a:r>
              <a:rPr lang="ru-RU" dirty="0" smtClean="0"/>
              <a:t>2</a:t>
            </a:r>
            <a:r>
              <a:rPr lang="ru-RU" dirty="0" smtClean="0"/>
              <a:t>. </a:t>
            </a:r>
            <a:r>
              <a:rPr lang="ru-RU" dirty="0" err="1" smtClean="0"/>
              <a:t>Етап</a:t>
            </a:r>
            <a:r>
              <a:rPr lang="ru-RU" dirty="0" smtClean="0"/>
              <a:t> </a:t>
            </a:r>
            <a:r>
              <a:rPr lang="ru-RU" dirty="0" err="1" smtClean="0"/>
              <a:t>безпосереднього</a:t>
            </a:r>
            <a:r>
              <a:rPr lang="ru-RU" dirty="0" smtClean="0"/>
              <a:t> </a:t>
            </a:r>
            <a:r>
              <a:rPr lang="ru-RU" dirty="0" err="1" smtClean="0"/>
              <a:t>формування</a:t>
            </a:r>
            <a:r>
              <a:rPr lang="ru-RU" dirty="0" smtClean="0"/>
              <a:t> </a:t>
            </a:r>
            <a:r>
              <a:rPr lang="ru-RU" dirty="0" err="1" smtClean="0"/>
              <a:t>готовності</a:t>
            </a:r>
            <a:r>
              <a:rPr lang="ru-RU" dirty="0" smtClean="0"/>
              <a:t> до </a:t>
            </a:r>
            <a:r>
              <a:rPr lang="ru-RU" dirty="0" err="1" smtClean="0"/>
              <a:t>виконання</a:t>
            </a:r>
            <a:r>
              <a:rPr lang="ru-RU" dirty="0" smtClean="0"/>
              <a:t> складного </a:t>
            </a:r>
            <a:r>
              <a:rPr lang="ru-RU" dirty="0" err="1" smtClean="0"/>
              <a:t>завдання</a:t>
            </a:r>
            <a:r>
              <a:rPr lang="ru-RU" dirty="0" smtClean="0"/>
              <a:t>. </a:t>
            </a:r>
            <a:endParaRPr lang="ru-RU" dirty="0" smtClean="0"/>
          </a:p>
          <a:p>
            <a:r>
              <a:rPr lang="ru-RU" dirty="0" smtClean="0"/>
              <a:t>3</a:t>
            </a:r>
            <a:r>
              <a:rPr lang="ru-RU" dirty="0" smtClean="0"/>
              <a:t>. </a:t>
            </a:r>
            <a:r>
              <a:rPr lang="ru-RU" dirty="0" err="1" smtClean="0"/>
              <a:t>Етап</a:t>
            </a:r>
            <a:r>
              <a:rPr lang="ru-RU" dirty="0" smtClean="0"/>
              <a:t> </a:t>
            </a:r>
            <a:r>
              <a:rPr lang="ru-RU" dirty="0" err="1" smtClean="0"/>
              <a:t>підтримання</a:t>
            </a:r>
            <a:r>
              <a:rPr lang="ru-RU" dirty="0" smtClean="0"/>
              <a:t> </a:t>
            </a:r>
            <a:r>
              <a:rPr lang="ru-RU" dirty="0" err="1" smtClean="0"/>
              <a:t>готовності</a:t>
            </a:r>
            <a:r>
              <a:rPr lang="ru-RU" dirty="0" smtClean="0"/>
              <a:t> до </a:t>
            </a:r>
            <a:r>
              <a:rPr lang="ru-RU" dirty="0" err="1" smtClean="0"/>
              <a:t>екстремальних</a:t>
            </a:r>
            <a:r>
              <a:rPr lang="ru-RU" dirty="0" smtClean="0"/>
              <a:t> </a:t>
            </a:r>
            <a:r>
              <a:rPr lang="ru-RU" dirty="0" err="1" smtClean="0"/>
              <a:t>ситуацій</a:t>
            </a:r>
            <a:r>
              <a:rPr lang="ru-RU" dirty="0" smtClean="0"/>
              <a:t> у </a:t>
            </a:r>
            <a:r>
              <a:rPr lang="ru-RU" dirty="0" err="1" smtClean="0"/>
              <a:t>процесі</a:t>
            </a:r>
            <a:r>
              <a:rPr lang="ru-RU" dirty="0" smtClean="0"/>
              <a:t> </a:t>
            </a:r>
            <a:r>
              <a:rPr lang="ru-RU" dirty="0" err="1" smtClean="0"/>
              <a:t>виконання</a:t>
            </a:r>
            <a:r>
              <a:rPr lang="ru-RU" dirty="0" smtClean="0"/>
              <a:t> складного </a:t>
            </a:r>
            <a:r>
              <a:rPr lang="ru-RU" dirty="0" err="1" smtClean="0"/>
              <a:t>завдання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Основною метою </a:t>
            </a:r>
            <a:r>
              <a:rPr lang="ru-RU" dirty="0" err="1" smtClean="0"/>
              <a:t>психологічної</a:t>
            </a:r>
            <a:r>
              <a:rPr lang="ru-RU" dirty="0" smtClean="0"/>
              <a:t> </a:t>
            </a:r>
            <a:r>
              <a:rPr lang="ru-RU" dirty="0" err="1" smtClean="0"/>
              <a:t>підготовки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err="1" smtClean="0"/>
              <a:t>є</a:t>
            </a:r>
            <a:r>
              <a:rPr lang="ru-RU" dirty="0" smtClean="0"/>
              <a:t> практична </a:t>
            </a:r>
            <a:r>
              <a:rPr lang="ru-RU" dirty="0" err="1" smtClean="0"/>
              <a:t>підготовка</a:t>
            </a:r>
            <a:r>
              <a:rPr lang="ru-RU" dirty="0" smtClean="0"/>
              <a:t> </a:t>
            </a:r>
            <a:r>
              <a:rPr lang="ru-RU" dirty="0" err="1" smtClean="0"/>
              <a:t>співробітників</a:t>
            </a:r>
            <a:r>
              <a:rPr lang="ru-RU" dirty="0" smtClean="0"/>
              <a:t> до </a:t>
            </a:r>
            <a:r>
              <a:rPr lang="ru-RU" dirty="0" err="1" smtClean="0"/>
              <a:t>успішного</a:t>
            </a:r>
            <a:r>
              <a:rPr lang="ru-RU" dirty="0" smtClean="0"/>
              <a:t> </a:t>
            </a:r>
            <a:r>
              <a:rPr lang="ru-RU" dirty="0" err="1" smtClean="0"/>
              <a:t>подолання</a:t>
            </a:r>
            <a:r>
              <a:rPr lang="ru-RU" dirty="0" smtClean="0"/>
              <a:t> </a:t>
            </a:r>
            <a:r>
              <a:rPr lang="ru-RU" dirty="0" err="1" smtClean="0"/>
              <a:t>психологічних</a:t>
            </a:r>
            <a:r>
              <a:rPr lang="ru-RU" dirty="0" smtClean="0"/>
              <a:t> </a:t>
            </a:r>
            <a:r>
              <a:rPr lang="ru-RU" dirty="0" err="1" smtClean="0"/>
              <a:t>труднощів</a:t>
            </a:r>
            <a:r>
              <a:rPr lang="ru-RU" dirty="0" smtClean="0"/>
              <a:t> </a:t>
            </a:r>
            <a:r>
              <a:rPr lang="ru-RU" dirty="0" err="1" smtClean="0"/>
              <a:t>службової</a:t>
            </a:r>
            <a:r>
              <a:rPr lang="ru-RU" dirty="0" smtClean="0"/>
              <a:t> </a:t>
            </a:r>
            <a:r>
              <a:rPr lang="ru-RU" dirty="0" err="1" smtClean="0"/>
              <a:t>діяльності</a:t>
            </a:r>
            <a:r>
              <a:rPr lang="ru-RU" dirty="0" smtClean="0"/>
              <a:t> </a:t>
            </a:r>
            <a:r>
              <a:rPr lang="ru-RU" dirty="0" err="1" smtClean="0"/>
              <a:t>і</a:t>
            </a:r>
            <a:r>
              <a:rPr lang="ru-RU" dirty="0" smtClean="0"/>
              <a:t> правильного </a:t>
            </a:r>
            <a:r>
              <a:rPr lang="ru-RU" dirty="0" err="1" smtClean="0"/>
              <a:t>врахування</a:t>
            </a:r>
            <a:r>
              <a:rPr lang="ru-RU" dirty="0" smtClean="0"/>
              <a:t> </a:t>
            </a:r>
            <a:r>
              <a:rPr lang="ru-RU" dirty="0" err="1" smtClean="0"/>
              <a:t>її</a:t>
            </a:r>
            <a:r>
              <a:rPr lang="ru-RU" dirty="0" smtClean="0"/>
              <a:t> </a:t>
            </a:r>
            <a:r>
              <a:rPr lang="ru-RU" dirty="0" err="1" smtClean="0"/>
              <a:t>психологічних</a:t>
            </a:r>
            <a:r>
              <a:rPr lang="ru-RU" dirty="0" smtClean="0"/>
              <a:t> </a:t>
            </a:r>
            <a:r>
              <a:rPr lang="ru-RU" dirty="0" err="1" smtClean="0"/>
              <a:t>аспектів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25</TotalTime>
  <Words>408</Words>
  <PresentationFormat>Экран (4:3)</PresentationFormat>
  <Paragraphs>29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Апекс</vt:lpstr>
      <vt:lpstr>ПРФЕСІЙНО-ПСИХОЛОГІЧНА ПІДГОТОВКА ПРАЦІВНИКІВ ПРАВООХОРОННИХ ОРГАНІВ</vt:lpstr>
      <vt:lpstr>мета дисципліни</vt:lpstr>
      <vt:lpstr>Завдання дисципліни</vt:lpstr>
      <vt:lpstr>Професійна підготовка</vt:lpstr>
      <vt:lpstr>Психологічна підготовленість співробітників</vt:lpstr>
      <vt:lpstr>Психологічна підготовка</vt:lpstr>
      <vt:lpstr>Структура психологічної підготовленості</vt:lpstr>
      <vt:lpstr>Формування психологічної готовності і стійкості співробітників</vt:lpstr>
      <vt:lpstr>Основною метою психологічної підготовки</vt:lpstr>
      <vt:lpstr>Основними завданнями психологічної підготовки є: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ПРФЕСІЙНО-ПСИХОЛОГІЧНА ПІДГОТОВКА ПРАЦІВНИКІВ ПРАВООХОРОННИХ ОРГАНІВ</dc:title>
  <dc:creator>WEST</dc:creator>
  <cp:lastModifiedBy>WEST</cp:lastModifiedBy>
  <cp:revision>10</cp:revision>
  <dcterms:created xsi:type="dcterms:W3CDTF">2020-11-17T17:08:50Z</dcterms:created>
  <dcterms:modified xsi:type="dcterms:W3CDTF">2020-11-17T17:45:11Z</dcterms:modified>
</cp:coreProperties>
</file>