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24"/>
  </p:notesMasterIdLst>
  <p:handoutMasterIdLst>
    <p:handoutMasterId r:id="rId25"/>
  </p:handoutMasterIdLst>
  <p:sldIdLst>
    <p:sldId id="256" r:id="rId5"/>
    <p:sldId id="265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8" r:id="rId19"/>
    <p:sldId id="276" r:id="rId20"/>
    <p:sldId id="277" r:id="rId21"/>
    <p:sldId id="279" r:id="rId22"/>
    <p:sldId id="280" r:id="rId23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5294" autoAdjust="0"/>
  </p:normalViewPr>
  <p:slideViewPr>
    <p:cSldViewPr snapToGrid="0">
      <p:cViewPr varScale="1">
        <p:scale>
          <a:sx n="67" d="100"/>
          <a:sy n="67" d="100"/>
        </p:scale>
        <p:origin x="528" y="5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279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ktoriia Gencheva" userId="ba66cf438123fe05" providerId="LiveId" clId="{147D8BEB-458B-4868-AF52-E2423F7B169D}"/>
    <pc:docChg chg="undo custSel addSld modSld">
      <pc:chgData name="Viktoriia Gencheva" userId="ba66cf438123fe05" providerId="LiveId" clId="{147D8BEB-458B-4868-AF52-E2423F7B169D}" dt="2020-11-25T20:26:48.058" v="1741" actId="122"/>
      <pc:docMkLst>
        <pc:docMk/>
      </pc:docMkLst>
      <pc:sldChg chg="addSp delSp modSp mod">
        <pc:chgData name="Viktoriia Gencheva" userId="ba66cf438123fe05" providerId="LiveId" clId="{147D8BEB-458B-4868-AF52-E2423F7B169D}" dt="2020-11-25T20:26:48.058" v="1741" actId="122"/>
        <pc:sldMkLst>
          <pc:docMk/>
          <pc:sldMk cId="3250670041" sldId="256"/>
        </pc:sldMkLst>
        <pc:spChg chg="mod">
          <ac:chgData name="Viktoriia Gencheva" userId="ba66cf438123fe05" providerId="LiveId" clId="{147D8BEB-458B-4868-AF52-E2423F7B169D}" dt="2020-11-25T20:17:57.674" v="1717" actId="20577"/>
          <ac:spMkLst>
            <pc:docMk/>
            <pc:sldMk cId="3250670041" sldId="256"/>
            <ac:spMk id="2" creationId="{00000000-0000-0000-0000-000000000000}"/>
          </ac:spMkLst>
        </pc:spChg>
        <pc:spChg chg="del">
          <ac:chgData name="Viktoriia Gencheva" userId="ba66cf438123fe05" providerId="LiveId" clId="{147D8BEB-458B-4868-AF52-E2423F7B169D}" dt="2020-11-23T09:44:36.486" v="0" actId="21"/>
          <ac:spMkLst>
            <pc:docMk/>
            <pc:sldMk cId="3250670041" sldId="256"/>
            <ac:spMk id="3" creationId="{00000000-0000-0000-0000-000000000000}"/>
          </ac:spMkLst>
        </pc:spChg>
        <pc:spChg chg="add mod">
          <ac:chgData name="Viktoriia Gencheva" userId="ba66cf438123fe05" providerId="LiveId" clId="{147D8BEB-458B-4868-AF52-E2423F7B169D}" dt="2020-11-23T10:05:04.483" v="163" actId="1076"/>
          <ac:spMkLst>
            <pc:docMk/>
            <pc:sldMk cId="3250670041" sldId="256"/>
            <ac:spMk id="4" creationId="{93137EE8-D761-4513-87C9-1635FD0FF365}"/>
          </ac:spMkLst>
        </pc:spChg>
        <pc:spChg chg="add mod">
          <ac:chgData name="Viktoriia Gencheva" userId="ba66cf438123fe05" providerId="LiveId" clId="{147D8BEB-458B-4868-AF52-E2423F7B169D}" dt="2020-11-25T20:16:53.476" v="1686" actId="113"/>
          <ac:spMkLst>
            <pc:docMk/>
            <pc:sldMk cId="3250670041" sldId="256"/>
            <ac:spMk id="9" creationId="{ED3A67C3-AF4B-475E-BD6F-D26B40135619}"/>
          </ac:spMkLst>
        </pc:spChg>
        <pc:spChg chg="add mod">
          <ac:chgData name="Viktoriia Gencheva" userId="ba66cf438123fe05" providerId="LiveId" clId="{147D8BEB-458B-4868-AF52-E2423F7B169D}" dt="2020-11-25T20:17:12.936" v="1687" actId="571"/>
          <ac:spMkLst>
            <pc:docMk/>
            <pc:sldMk cId="3250670041" sldId="256"/>
            <ac:spMk id="10" creationId="{3F4373B6-AE40-4C08-A45E-07D40A40754C}"/>
          </ac:spMkLst>
        </pc:spChg>
        <pc:spChg chg="add mod">
          <ac:chgData name="Viktoriia Gencheva" userId="ba66cf438123fe05" providerId="LiveId" clId="{147D8BEB-458B-4868-AF52-E2423F7B169D}" dt="2020-11-25T20:17:38.513" v="1702" actId="1076"/>
          <ac:spMkLst>
            <pc:docMk/>
            <pc:sldMk cId="3250670041" sldId="256"/>
            <ac:spMk id="12" creationId="{02C2B745-4CCF-4DD5-90A9-FB042DC8D1DC}"/>
          </ac:spMkLst>
        </pc:spChg>
        <pc:spChg chg="add mod">
          <ac:chgData name="Viktoriia Gencheva" userId="ba66cf438123fe05" providerId="LiveId" clId="{147D8BEB-458B-4868-AF52-E2423F7B169D}" dt="2020-11-25T20:26:48.058" v="1741" actId="122"/>
          <ac:spMkLst>
            <pc:docMk/>
            <pc:sldMk cId="3250670041" sldId="256"/>
            <ac:spMk id="13" creationId="{C48CEFDA-0965-41DC-BDF6-F9FD551BAB78}"/>
          </ac:spMkLst>
        </pc:spChg>
        <pc:picChg chg="add mod">
          <ac:chgData name="Viktoriia Gencheva" userId="ba66cf438123fe05" providerId="LiveId" clId="{147D8BEB-458B-4868-AF52-E2423F7B169D}" dt="2020-11-23T13:15:18.318" v="1617" actId="14100"/>
          <ac:picMkLst>
            <pc:docMk/>
            <pc:sldMk cId="3250670041" sldId="256"/>
            <ac:picMk id="4098" creationId="{D4109129-1528-4A0A-8345-B3810E1C1669}"/>
          </ac:picMkLst>
        </pc:picChg>
        <pc:picChg chg="add mod">
          <ac:chgData name="Viktoriia Gencheva" userId="ba66cf438123fe05" providerId="LiveId" clId="{147D8BEB-458B-4868-AF52-E2423F7B169D}" dt="2020-11-23T13:19:07.653" v="1655" actId="1076"/>
          <ac:picMkLst>
            <pc:docMk/>
            <pc:sldMk cId="3250670041" sldId="256"/>
            <ac:picMk id="4100" creationId="{C284D0CA-E969-449F-9987-495CEBA58BF8}"/>
          </ac:picMkLst>
        </pc:picChg>
        <pc:picChg chg="add mod">
          <ac:chgData name="Viktoriia Gencheva" userId="ba66cf438123fe05" providerId="LiveId" clId="{147D8BEB-458B-4868-AF52-E2423F7B169D}" dt="2020-11-23T13:19:07.140" v="1654" actId="1076"/>
          <ac:picMkLst>
            <pc:docMk/>
            <pc:sldMk cId="3250670041" sldId="256"/>
            <ac:picMk id="4102" creationId="{83D5EF62-5303-4B37-8117-CF7CD8D82BCD}"/>
          </ac:picMkLst>
        </pc:picChg>
        <pc:picChg chg="add mod">
          <ac:chgData name="Viktoriia Gencheva" userId="ba66cf438123fe05" providerId="LiveId" clId="{147D8BEB-458B-4868-AF52-E2423F7B169D}" dt="2020-11-23T13:19:06.548" v="1653" actId="1076"/>
          <ac:picMkLst>
            <pc:docMk/>
            <pc:sldMk cId="3250670041" sldId="256"/>
            <ac:picMk id="4104" creationId="{2460D872-8FCE-4B07-B5B5-32178D0E315A}"/>
          </ac:picMkLst>
        </pc:picChg>
      </pc:sldChg>
      <pc:sldChg chg="addSp modSp mod">
        <pc:chgData name="Viktoriia Gencheva" userId="ba66cf438123fe05" providerId="LiveId" clId="{147D8BEB-458B-4868-AF52-E2423F7B169D}" dt="2020-11-23T10:43:41.886" v="352" actId="1076"/>
        <pc:sldMkLst>
          <pc:docMk/>
          <pc:sldMk cId="4064813429" sldId="261"/>
        </pc:sldMkLst>
        <pc:spChg chg="mod">
          <ac:chgData name="Viktoriia Gencheva" userId="ba66cf438123fe05" providerId="LiveId" clId="{147D8BEB-458B-4868-AF52-E2423F7B169D}" dt="2020-11-23T09:47:13.142" v="49" actId="20577"/>
          <ac:spMkLst>
            <pc:docMk/>
            <pc:sldMk cId="4064813429" sldId="261"/>
            <ac:spMk id="2" creationId="{00000000-0000-0000-0000-000000000000}"/>
          </ac:spMkLst>
        </pc:spChg>
        <pc:spChg chg="mod">
          <ac:chgData name="Viktoriia Gencheva" userId="ba66cf438123fe05" providerId="LiveId" clId="{147D8BEB-458B-4868-AF52-E2423F7B169D}" dt="2020-11-23T10:43:41.886" v="352" actId="1076"/>
          <ac:spMkLst>
            <pc:docMk/>
            <pc:sldMk cId="4064813429" sldId="261"/>
            <ac:spMk id="3" creationId="{00000000-0000-0000-0000-000000000000}"/>
          </ac:spMkLst>
        </pc:spChg>
        <pc:spChg chg="add mod">
          <ac:chgData name="Viktoriia Gencheva" userId="ba66cf438123fe05" providerId="LiveId" clId="{147D8BEB-458B-4868-AF52-E2423F7B169D}" dt="2020-11-23T10:06:12.907" v="172" actId="20577"/>
          <ac:spMkLst>
            <pc:docMk/>
            <pc:sldMk cId="4064813429" sldId="261"/>
            <ac:spMk id="4" creationId="{DDE2D5D0-2CA9-455D-A85A-9A277572B167}"/>
          </ac:spMkLst>
        </pc:spChg>
      </pc:sldChg>
      <pc:sldChg chg="addSp modSp mod">
        <pc:chgData name="Viktoriia Gencheva" userId="ba66cf438123fe05" providerId="LiveId" clId="{147D8BEB-458B-4868-AF52-E2423F7B169D}" dt="2020-11-23T10:33:41.370" v="284" actId="1076"/>
        <pc:sldMkLst>
          <pc:docMk/>
          <pc:sldMk cId="1891427728" sldId="262"/>
        </pc:sldMkLst>
        <pc:spChg chg="add mod">
          <ac:chgData name="Viktoriia Gencheva" userId="ba66cf438123fe05" providerId="LiveId" clId="{147D8BEB-458B-4868-AF52-E2423F7B169D}" dt="2020-11-23T10:06:41.815" v="176" actId="20577"/>
          <ac:spMkLst>
            <pc:docMk/>
            <pc:sldMk cId="1891427728" sldId="262"/>
            <ac:spMk id="7" creationId="{DE2D37F6-ACB0-4ED3-B38C-EC8BA8EC3F30}"/>
          </ac:spMkLst>
        </pc:spChg>
        <pc:spChg chg="mod">
          <ac:chgData name="Viktoriia Gencheva" userId="ba66cf438123fe05" providerId="LiveId" clId="{147D8BEB-458B-4868-AF52-E2423F7B169D}" dt="2020-11-23T09:54:15.947" v="154" actId="14100"/>
          <ac:spMkLst>
            <pc:docMk/>
            <pc:sldMk cId="1891427728" sldId="262"/>
            <ac:spMk id="15" creationId="{00000000-0000-0000-0000-000000000000}"/>
          </ac:spMkLst>
        </pc:spChg>
        <pc:spChg chg="mod">
          <ac:chgData name="Viktoriia Gencheva" userId="ba66cf438123fe05" providerId="LiveId" clId="{147D8BEB-458B-4868-AF52-E2423F7B169D}" dt="2020-11-23T10:33:26.484" v="279" actId="1076"/>
          <ac:spMkLst>
            <pc:docMk/>
            <pc:sldMk cId="1891427728" sldId="262"/>
            <ac:spMk id="17" creationId="{00000000-0000-0000-0000-000000000000}"/>
          </ac:spMkLst>
        </pc:spChg>
        <pc:graphicFrameChg chg="mod modGraphic">
          <ac:chgData name="Viktoriia Gencheva" userId="ba66cf438123fe05" providerId="LiveId" clId="{147D8BEB-458B-4868-AF52-E2423F7B169D}" dt="2020-11-23T10:33:29.884" v="280" actId="14734"/>
          <ac:graphicFrameMkLst>
            <pc:docMk/>
            <pc:sldMk cId="1891427728" sldId="262"/>
            <ac:graphicFrameMk id="11" creationId="{00000000-0000-0000-0000-000000000000}"/>
          </ac:graphicFrameMkLst>
        </pc:graphicFrameChg>
        <pc:picChg chg="mod">
          <ac:chgData name="Viktoriia Gencheva" userId="ba66cf438123fe05" providerId="LiveId" clId="{147D8BEB-458B-4868-AF52-E2423F7B169D}" dt="2020-11-23T10:33:41.370" v="284" actId="1076"/>
          <ac:picMkLst>
            <pc:docMk/>
            <pc:sldMk cId="1891427728" sldId="262"/>
            <ac:picMk id="14" creationId="{00000000-0000-0000-0000-000000000000}"/>
          </ac:picMkLst>
        </pc:picChg>
        <pc:picChg chg="mod">
          <ac:chgData name="Viktoriia Gencheva" userId="ba66cf438123fe05" providerId="LiveId" clId="{147D8BEB-458B-4868-AF52-E2423F7B169D}" dt="2020-11-23T10:33:38.165" v="282" actId="14100"/>
          <ac:picMkLst>
            <pc:docMk/>
            <pc:sldMk cId="1891427728" sldId="262"/>
            <ac:picMk id="16" creationId="{00000000-0000-0000-0000-000000000000}"/>
          </ac:picMkLst>
        </pc:picChg>
      </pc:sldChg>
      <pc:sldChg chg="addSp modSp mod">
        <pc:chgData name="Viktoriia Gencheva" userId="ba66cf438123fe05" providerId="LiveId" clId="{147D8BEB-458B-4868-AF52-E2423F7B169D}" dt="2020-11-23T10:05:16.349" v="167" actId="5793"/>
        <pc:sldMkLst>
          <pc:docMk/>
          <pc:sldMk cId="2771859900" sldId="265"/>
        </pc:sldMkLst>
        <pc:spChg chg="add mod">
          <ac:chgData name="Viktoriia Gencheva" userId="ba66cf438123fe05" providerId="LiveId" clId="{147D8BEB-458B-4868-AF52-E2423F7B169D}" dt="2020-11-23T10:05:16.349" v="167" actId="5793"/>
          <ac:spMkLst>
            <pc:docMk/>
            <pc:sldMk cId="2771859900" sldId="265"/>
            <ac:spMk id="4" creationId="{C63A0992-258B-48E4-9A32-33CDF3D864E4}"/>
          </ac:spMkLst>
        </pc:spChg>
        <pc:spChg chg="mod">
          <ac:chgData name="Viktoriia Gencheva" userId="ba66cf438123fe05" providerId="LiveId" clId="{147D8BEB-458B-4868-AF52-E2423F7B169D}" dt="2020-11-23T09:45:41.252" v="22" actId="14100"/>
          <ac:spMkLst>
            <pc:docMk/>
            <pc:sldMk cId="2771859900" sldId="265"/>
            <ac:spMk id="14" creationId="{00000000-0000-0000-0000-000000000000}"/>
          </ac:spMkLst>
        </pc:spChg>
      </pc:sldChg>
      <pc:sldChg chg="addSp modSp mod">
        <pc:chgData name="Viktoriia Gencheva" userId="ba66cf438123fe05" providerId="LiveId" clId="{147D8BEB-458B-4868-AF52-E2423F7B169D}" dt="2020-11-23T10:33:52.622" v="285" actId="1076"/>
        <pc:sldMkLst>
          <pc:docMk/>
          <pc:sldMk cId="1189876307" sldId="266"/>
        </pc:sldMkLst>
        <pc:spChg chg="add mod">
          <ac:chgData name="Viktoriia Gencheva" userId="ba66cf438123fe05" providerId="LiveId" clId="{147D8BEB-458B-4868-AF52-E2423F7B169D}" dt="2020-11-23T10:07:17.514" v="180" actId="20577"/>
          <ac:spMkLst>
            <pc:docMk/>
            <pc:sldMk cId="1189876307" sldId="266"/>
            <ac:spMk id="3" creationId="{E0FEB148-7978-408D-8C2B-E29DFB651922}"/>
          </ac:spMkLst>
        </pc:spChg>
        <pc:graphicFrameChg chg="mod modGraphic">
          <ac:chgData name="Viktoriia Gencheva" userId="ba66cf438123fe05" providerId="LiveId" clId="{147D8BEB-458B-4868-AF52-E2423F7B169D}" dt="2020-11-23T10:33:00.356" v="273" actId="14734"/>
          <ac:graphicFrameMkLst>
            <pc:docMk/>
            <pc:sldMk cId="1189876307" sldId="266"/>
            <ac:graphicFrameMk id="4" creationId="{00000000-0000-0000-0000-000000000000}"/>
          </ac:graphicFrameMkLst>
        </pc:graphicFrameChg>
        <pc:picChg chg="add mod">
          <ac:chgData name="Viktoriia Gencheva" userId="ba66cf438123fe05" providerId="LiveId" clId="{147D8BEB-458B-4868-AF52-E2423F7B169D}" dt="2020-11-23T10:33:52.622" v="285" actId="1076"/>
          <ac:picMkLst>
            <pc:docMk/>
            <pc:sldMk cId="1189876307" sldId="266"/>
            <ac:picMk id="2" creationId="{41262E29-3154-4590-8498-64A3D20F28DB}"/>
          </ac:picMkLst>
        </pc:picChg>
      </pc:sldChg>
      <pc:sldChg chg="addSp modSp mod">
        <pc:chgData name="Viktoriia Gencheva" userId="ba66cf438123fe05" providerId="LiveId" clId="{147D8BEB-458B-4868-AF52-E2423F7B169D}" dt="2020-11-23T10:37:51.998" v="328" actId="20577"/>
        <pc:sldMkLst>
          <pc:docMk/>
          <pc:sldMk cId="3255705702" sldId="267"/>
        </pc:sldMkLst>
        <pc:spChg chg="add mod">
          <ac:chgData name="Viktoriia Gencheva" userId="ba66cf438123fe05" providerId="LiveId" clId="{147D8BEB-458B-4868-AF52-E2423F7B169D}" dt="2020-11-23T10:26:47.007" v="252" actId="20577"/>
          <ac:spMkLst>
            <pc:docMk/>
            <pc:sldMk cId="3255705702" sldId="267"/>
            <ac:spMk id="5" creationId="{090C1A67-7ADD-4FE2-8B1A-B190F0C3537F}"/>
          </ac:spMkLst>
        </pc:spChg>
        <pc:graphicFrameChg chg="mod modGraphic">
          <ac:chgData name="Viktoriia Gencheva" userId="ba66cf438123fe05" providerId="LiveId" clId="{147D8BEB-458B-4868-AF52-E2423F7B169D}" dt="2020-11-23T10:37:51.998" v="328" actId="20577"/>
          <ac:graphicFrameMkLst>
            <pc:docMk/>
            <pc:sldMk cId="3255705702" sldId="267"/>
            <ac:graphicFrameMk id="9" creationId="{00000000-0000-0000-0000-000000000000}"/>
          </ac:graphicFrameMkLst>
        </pc:graphicFrameChg>
        <pc:picChg chg="mod">
          <ac:chgData name="Viktoriia Gencheva" userId="ba66cf438123fe05" providerId="LiveId" clId="{147D8BEB-458B-4868-AF52-E2423F7B169D}" dt="2020-11-23T10:37:47.472" v="327" actId="1076"/>
          <ac:picMkLst>
            <pc:docMk/>
            <pc:sldMk cId="3255705702" sldId="267"/>
            <ac:picMk id="10" creationId="{00000000-0000-0000-0000-000000000000}"/>
          </ac:picMkLst>
        </pc:picChg>
        <pc:picChg chg="mod">
          <ac:chgData name="Viktoriia Gencheva" userId="ba66cf438123fe05" providerId="LiveId" clId="{147D8BEB-458B-4868-AF52-E2423F7B169D}" dt="2020-11-23T10:37:12.114" v="317" actId="14100"/>
          <ac:picMkLst>
            <pc:docMk/>
            <pc:sldMk cId="3255705702" sldId="267"/>
            <ac:picMk id="11" creationId="{00000000-0000-0000-0000-000000000000}"/>
          </ac:picMkLst>
        </pc:picChg>
      </pc:sldChg>
      <pc:sldChg chg="addSp modSp mod">
        <pc:chgData name="Viktoriia Gencheva" userId="ba66cf438123fe05" providerId="LiveId" clId="{147D8BEB-458B-4868-AF52-E2423F7B169D}" dt="2020-11-23T10:44:23.179" v="362" actId="20577"/>
        <pc:sldMkLst>
          <pc:docMk/>
          <pc:sldMk cId="2940227922" sldId="268"/>
        </pc:sldMkLst>
        <pc:spChg chg="mod">
          <ac:chgData name="Viktoriia Gencheva" userId="ba66cf438123fe05" providerId="LiveId" clId="{147D8BEB-458B-4868-AF52-E2423F7B169D}" dt="2020-11-23T10:44:23.179" v="362" actId="20577"/>
          <ac:spMkLst>
            <pc:docMk/>
            <pc:sldMk cId="2940227922" sldId="268"/>
            <ac:spMk id="2" creationId="{00000000-0000-0000-0000-000000000000}"/>
          </ac:spMkLst>
        </pc:spChg>
        <pc:spChg chg="add mod">
          <ac:chgData name="Viktoriia Gencheva" userId="ba66cf438123fe05" providerId="LiveId" clId="{147D8BEB-458B-4868-AF52-E2423F7B169D}" dt="2020-11-23T10:38:48.095" v="330" actId="20577"/>
          <ac:spMkLst>
            <pc:docMk/>
            <pc:sldMk cId="2940227922" sldId="268"/>
            <ac:spMk id="4" creationId="{A211C114-CC87-4A55-A24C-FBC5B87195E8}"/>
          </ac:spMkLst>
        </pc:spChg>
        <pc:picChg chg="mod">
          <ac:chgData name="Viktoriia Gencheva" userId="ba66cf438123fe05" providerId="LiveId" clId="{147D8BEB-458B-4868-AF52-E2423F7B169D}" dt="2020-11-23T10:44:09.574" v="360" actId="14100"/>
          <ac:picMkLst>
            <pc:docMk/>
            <pc:sldMk cId="2940227922" sldId="268"/>
            <ac:picMk id="8" creationId="{00000000-0000-0000-0000-000000000000}"/>
          </ac:picMkLst>
        </pc:picChg>
      </pc:sldChg>
      <pc:sldChg chg="addSp modSp mod">
        <pc:chgData name="Viktoriia Gencheva" userId="ba66cf438123fe05" providerId="LiveId" clId="{147D8BEB-458B-4868-AF52-E2423F7B169D}" dt="2020-11-23T11:10:25.709" v="449" actId="255"/>
        <pc:sldMkLst>
          <pc:docMk/>
          <pc:sldMk cId="3862980087" sldId="269"/>
        </pc:sldMkLst>
        <pc:spChg chg="mod">
          <ac:chgData name="Viktoriia Gencheva" userId="ba66cf438123fe05" providerId="LiveId" clId="{147D8BEB-458B-4868-AF52-E2423F7B169D}" dt="2020-11-23T11:04:11.717" v="422" actId="14100"/>
          <ac:spMkLst>
            <pc:docMk/>
            <pc:sldMk cId="3862980087" sldId="269"/>
            <ac:spMk id="2" creationId="{00000000-0000-0000-0000-000000000000}"/>
          </ac:spMkLst>
        </pc:spChg>
        <pc:spChg chg="add mod">
          <ac:chgData name="Viktoriia Gencheva" userId="ba66cf438123fe05" providerId="LiveId" clId="{147D8BEB-458B-4868-AF52-E2423F7B169D}" dt="2020-11-23T11:04:55.170" v="429" actId="20577"/>
          <ac:spMkLst>
            <pc:docMk/>
            <pc:sldMk cId="3862980087" sldId="269"/>
            <ac:spMk id="7" creationId="{83ECD0CB-F054-4590-96E6-65F7C9ABFB83}"/>
          </ac:spMkLst>
        </pc:spChg>
        <pc:spChg chg="mod">
          <ac:chgData name="Viktoriia Gencheva" userId="ba66cf438123fe05" providerId="LiveId" clId="{147D8BEB-458B-4868-AF52-E2423F7B169D}" dt="2020-11-23T11:10:25.709" v="449" actId="255"/>
          <ac:spMkLst>
            <pc:docMk/>
            <pc:sldMk cId="3862980087" sldId="269"/>
            <ac:spMk id="9" creationId="{00000000-0000-0000-0000-000000000000}"/>
          </ac:spMkLst>
        </pc:spChg>
        <pc:picChg chg="mod">
          <ac:chgData name="Viktoriia Gencheva" userId="ba66cf438123fe05" providerId="LiveId" clId="{147D8BEB-458B-4868-AF52-E2423F7B169D}" dt="2020-11-23T11:03:35.603" v="413" actId="1076"/>
          <ac:picMkLst>
            <pc:docMk/>
            <pc:sldMk cId="3862980087" sldId="269"/>
            <ac:picMk id="10" creationId="{00000000-0000-0000-0000-000000000000}"/>
          </ac:picMkLst>
        </pc:picChg>
        <pc:picChg chg="mod">
          <ac:chgData name="Viktoriia Gencheva" userId="ba66cf438123fe05" providerId="LiveId" clId="{147D8BEB-458B-4868-AF52-E2423F7B169D}" dt="2020-11-23T11:04:29.654" v="424" actId="1076"/>
          <ac:picMkLst>
            <pc:docMk/>
            <pc:sldMk cId="3862980087" sldId="269"/>
            <ac:picMk id="11" creationId="{00000000-0000-0000-0000-000000000000}"/>
          </ac:picMkLst>
        </pc:picChg>
        <pc:picChg chg="mod">
          <ac:chgData name="Viktoriia Gencheva" userId="ba66cf438123fe05" providerId="LiveId" clId="{147D8BEB-458B-4868-AF52-E2423F7B169D}" dt="2020-11-23T11:04:42.295" v="427" actId="1076"/>
          <ac:picMkLst>
            <pc:docMk/>
            <pc:sldMk cId="3862980087" sldId="269"/>
            <ac:picMk id="12" creationId="{00000000-0000-0000-0000-000000000000}"/>
          </ac:picMkLst>
        </pc:picChg>
      </pc:sldChg>
      <pc:sldChg chg="addSp modSp mod">
        <pc:chgData name="Viktoriia Gencheva" userId="ba66cf438123fe05" providerId="LiveId" clId="{147D8BEB-458B-4868-AF52-E2423F7B169D}" dt="2020-11-23T13:13:18.303" v="1607" actId="1076"/>
        <pc:sldMkLst>
          <pc:docMk/>
          <pc:sldMk cId="351215916" sldId="270"/>
        </pc:sldMkLst>
        <pc:spChg chg="mod">
          <ac:chgData name="Viktoriia Gencheva" userId="ba66cf438123fe05" providerId="LiveId" clId="{147D8BEB-458B-4868-AF52-E2423F7B169D}" dt="2020-11-23T13:13:15.769" v="1606" actId="20577"/>
          <ac:spMkLst>
            <pc:docMk/>
            <pc:sldMk cId="351215916" sldId="270"/>
            <ac:spMk id="2" creationId="{00000000-0000-0000-0000-000000000000}"/>
          </ac:spMkLst>
        </pc:spChg>
        <pc:spChg chg="add mod">
          <ac:chgData name="Viktoriia Gencheva" userId="ba66cf438123fe05" providerId="LiveId" clId="{147D8BEB-458B-4868-AF52-E2423F7B169D}" dt="2020-11-23T11:07:19.577" v="431" actId="20577"/>
          <ac:spMkLst>
            <pc:docMk/>
            <pc:sldMk cId="351215916" sldId="270"/>
            <ac:spMk id="5" creationId="{EC61DC7A-A89E-4B7E-9701-AB6DF9CD0C45}"/>
          </ac:spMkLst>
        </pc:spChg>
        <pc:picChg chg="mod">
          <ac:chgData name="Viktoriia Gencheva" userId="ba66cf438123fe05" providerId="LiveId" clId="{147D8BEB-458B-4868-AF52-E2423F7B169D}" dt="2020-11-23T11:17:34.685" v="498" actId="1076"/>
          <ac:picMkLst>
            <pc:docMk/>
            <pc:sldMk cId="351215916" sldId="270"/>
            <ac:picMk id="3" creationId="{00000000-0000-0000-0000-000000000000}"/>
          </ac:picMkLst>
        </pc:picChg>
        <pc:picChg chg="mod">
          <ac:chgData name="Viktoriia Gencheva" userId="ba66cf438123fe05" providerId="LiveId" clId="{147D8BEB-458B-4868-AF52-E2423F7B169D}" dt="2020-11-23T13:13:18.303" v="1607" actId="1076"/>
          <ac:picMkLst>
            <pc:docMk/>
            <pc:sldMk cId="351215916" sldId="270"/>
            <ac:picMk id="4" creationId="{00000000-0000-0000-0000-000000000000}"/>
          </ac:picMkLst>
        </pc:picChg>
      </pc:sldChg>
      <pc:sldChg chg="addSp modSp mod">
        <pc:chgData name="Viktoriia Gencheva" userId="ba66cf438123fe05" providerId="LiveId" clId="{147D8BEB-458B-4868-AF52-E2423F7B169D}" dt="2020-11-23T11:26:40.515" v="546" actId="113"/>
        <pc:sldMkLst>
          <pc:docMk/>
          <pc:sldMk cId="1831359982" sldId="271"/>
        </pc:sldMkLst>
        <pc:spChg chg="mod">
          <ac:chgData name="Viktoriia Gencheva" userId="ba66cf438123fe05" providerId="LiveId" clId="{147D8BEB-458B-4868-AF52-E2423F7B169D}" dt="2020-11-23T11:26:40.515" v="546" actId="113"/>
          <ac:spMkLst>
            <pc:docMk/>
            <pc:sldMk cId="1831359982" sldId="271"/>
            <ac:spMk id="2" creationId="{00000000-0000-0000-0000-000000000000}"/>
          </ac:spMkLst>
        </pc:spChg>
        <pc:spChg chg="add mod">
          <ac:chgData name="Viktoriia Gencheva" userId="ba66cf438123fe05" providerId="LiveId" clId="{147D8BEB-458B-4868-AF52-E2423F7B169D}" dt="2020-11-23T11:18:30.731" v="512" actId="122"/>
          <ac:spMkLst>
            <pc:docMk/>
            <pc:sldMk cId="1831359982" sldId="271"/>
            <ac:spMk id="4" creationId="{C8440EB5-3955-4106-839E-45BDB39638EE}"/>
          </ac:spMkLst>
        </pc:spChg>
        <pc:picChg chg="mod">
          <ac:chgData name="Viktoriia Gencheva" userId="ba66cf438123fe05" providerId="LiveId" clId="{147D8BEB-458B-4868-AF52-E2423F7B169D}" dt="2020-11-23T11:25:19.991" v="534" actId="1076"/>
          <ac:picMkLst>
            <pc:docMk/>
            <pc:sldMk cId="1831359982" sldId="271"/>
            <ac:picMk id="3" creationId="{00000000-0000-0000-0000-000000000000}"/>
          </ac:picMkLst>
        </pc:picChg>
      </pc:sldChg>
      <pc:sldChg chg="addSp modSp mod">
        <pc:chgData name="Viktoriia Gencheva" userId="ba66cf438123fe05" providerId="LiveId" clId="{147D8BEB-458B-4868-AF52-E2423F7B169D}" dt="2020-11-25T20:15:41.586" v="1657" actId="20577"/>
        <pc:sldMkLst>
          <pc:docMk/>
          <pc:sldMk cId="1448164654" sldId="272"/>
        </pc:sldMkLst>
        <pc:spChg chg="mod">
          <ac:chgData name="Viktoriia Gencheva" userId="ba66cf438123fe05" providerId="LiveId" clId="{147D8BEB-458B-4868-AF52-E2423F7B169D}" dt="2020-11-23T11:27:47.084" v="557" actId="113"/>
          <ac:spMkLst>
            <pc:docMk/>
            <pc:sldMk cId="1448164654" sldId="272"/>
            <ac:spMk id="2" creationId="{00000000-0000-0000-0000-000000000000}"/>
          </ac:spMkLst>
        </pc:spChg>
        <pc:spChg chg="mod">
          <ac:chgData name="Viktoriia Gencheva" userId="ba66cf438123fe05" providerId="LiveId" clId="{147D8BEB-458B-4868-AF52-E2423F7B169D}" dt="2020-11-25T20:15:41.586" v="1657" actId="20577"/>
          <ac:spMkLst>
            <pc:docMk/>
            <pc:sldMk cId="1448164654" sldId="272"/>
            <ac:spMk id="3" creationId="{00000000-0000-0000-0000-000000000000}"/>
          </ac:spMkLst>
        </pc:spChg>
        <pc:spChg chg="add mod">
          <ac:chgData name="Viktoriia Gencheva" userId="ba66cf438123fe05" providerId="LiveId" clId="{147D8BEB-458B-4868-AF52-E2423F7B169D}" dt="2020-11-23T11:27:27.525" v="548" actId="20577"/>
          <ac:spMkLst>
            <pc:docMk/>
            <pc:sldMk cId="1448164654" sldId="272"/>
            <ac:spMk id="4" creationId="{48A41D87-5DFD-4BA6-8B4C-8BFB73FBE204}"/>
          </ac:spMkLst>
        </pc:spChg>
      </pc:sldChg>
      <pc:sldChg chg="addSp modSp mod">
        <pc:chgData name="Viktoriia Gencheva" userId="ba66cf438123fe05" providerId="LiveId" clId="{147D8BEB-458B-4868-AF52-E2423F7B169D}" dt="2020-11-23T13:13:30.571" v="1608" actId="2711"/>
        <pc:sldMkLst>
          <pc:docMk/>
          <pc:sldMk cId="3497081691" sldId="273"/>
        </pc:sldMkLst>
        <pc:spChg chg="mod">
          <ac:chgData name="Viktoriia Gencheva" userId="ba66cf438123fe05" providerId="LiveId" clId="{147D8BEB-458B-4868-AF52-E2423F7B169D}" dt="2020-11-23T13:13:30.571" v="1608" actId="2711"/>
          <ac:spMkLst>
            <pc:docMk/>
            <pc:sldMk cId="3497081691" sldId="273"/>
            <ac:spMk id="2" creationId="{00000000-0000-0000-0000-000000000000}"/>
          </ac:spMkLst>
        </pc:spChg>
        <pc:spChg chg="add mod">
          <ac:chgData name="Viktoriia Gencheva" userId="ba66cf438123fe05" providerId="LiveId" clId="{147D8BEB-458B-4868-AF52-E2423F7B169D}" dt="2020-11-23T11:30:46.727" v="613" actId="20577"/>
          <ac:spMkLst>
            <pc:docMk/>
            <pc:sldMk cId="3497081691" sldId="273"/>
            <ac:spMk id="6" creationId="{0C235B50-1249-46A3-97C2-EE045B7A83FF}"/>
          </ac:spMkLst>
        </pc:spChg>
        <pc:picChg chg="mod">
          <ac:chgData name="Viktoriia Gencheva" userId="ba66cf438123fe05" providerId="LiveId" clId="{147D8BEB-458B-4868-AF52-E2423F7B169D}" dt="2020-11-23T11:33:47.150" v="663" actId="1076"/>
          <ac:picMkLst>
            <pc:docMk/>
            <pc:sldMk cId="3497081691" sldId="273"/>
            <ac:picMk id="3" creationId="{00000000-0000-0000-0000-000000000000}"/>
          </ac:picMkLst>
        </pc:picChg>
        <pc:picChg chg="mod">
          <ac:chgData name="Viktoriia Gencheva" userId="ba66cf438123fe05" providerId="LiveId" clId="{147D8BEB-458B-4868-AF52-E2423F7B169D}" dt="2020-11-23T11:33:40.168" v="660" actId="1076"/>
          <ac:picMkLst>
            <pc:docMk/>
            <pc:sldMk cId="3497081691" sldId="273"/>
            <ac:picMk id="4" creationId="{00000000-0000-0000-0000-000000000000}"/>
          </ac:picMkLst>
        </pc:picChg>
        <pc:picChg chg="mod">
          <ac:chgData name="Viktoriia Gencheva" userId="ba66cf438123fe05" providerId="LiveId" clId="{147D8BEB-458B-4868-AF52-E2423F7B169D}" dt="2020-11-23T11:33:42.553" v="661" actId="1076"/>
          <ac:picMkLst>
            <pc:docMk/>
            <pc:sldMk cId="3497081691" sldId="273"/>
            <ac:picMk id="5" creationId="{00000000-0000-0000-0000-000000000000}"/>
          </ac:picMkLst>
        </pc:picChg>
      </pc:sldChg>
      <pc:sldChg chg="addSp modSp mod">
        <pc:chgData name="Viktoriia Gencheva" userId="ba66cf438123fe05" providerId="LiveId" clId="{147D8BEB-458B-4868-AF52-E2423F7B169D}" dt="2020-11-23T12:34:27.178" v="741" actId="1076"/>
        <pc:sldMkLst>
          <pc:docMk/>
          <pc:sldMk cId="2031993666" sldId="274"/>
        </pc:sldMkLst>
        <pc:spChg chg="mod">
          <ac:chgData name="Viktoriia Gencheva" userId="ba66cf438123fe05" providerId="LiveId" clId="{147D8BEB-458B-4868-AF52-E2423F7B169D}" dt="2020-11-23T12:34:27.178" v="741" actId="1076"/>
          <ac:spMkLst>
            <pc:docMk/>
            <pc:sldMk cId="2031993666" sldId="274"/>
            <ac:spMk id="2" creationId="{00000000-0000-0000-0000-000000000000}"/>
          </ac:spMkLst>
        </pc:spChg>
        <pc:spChg chg="mod">
          <ac:chgData name="Viktoriia Gencheva" userId="ba66cf438123fe05" providerId="LiveId" clId="{147D8BEB-458B-4868-AF52-E2423F7B169D}" dt="2020-11-23T12:32:39.905" v="720" actId="20577"/>
          <ac:spMkLst>
            <pc:docMk/>
            <pc:sldMk cId="2031993666" sldId="274"/>
            <ac:spMk id="3" creationId="{00000000-0000-0000-0000-000000000000}"/>
          </ac:spMkLst>
        </pc:spChg>
        <pc:spChg chg="add mod">
          <ac:chgData name="Viktoriia Gencheva" userId="ba66cf438123fe05" providerId="LiveId" clId="{147D8BEB-458B-4868-AF52-E2423F7B169D}" dt="2020-11-23T11:34:20.222" v="665" actId="20577"/>
          <ac:spMkLst>
            <pc:docMk/>
            <pc:sldMk cId="2031993666" sldId="274"/>
            <ac:spMk id="5" creationId="{6C483BB8-B4DD-413E-8367-68F87980F82B}"/>
          </ac:spMkLst>
        </pc:spChg>
        <pc:picChg chg="mod">
          <ac:chgData name="Viktoriia Gencheva" userId="ba66cf438123fe05" providerId="LiveId" clId="{147D8BEB-458B-4868-AF52-E2423F7B169D}" dt="2020-11-23T12:32:50.933" v="723" actId="1076"/>
          <ac:picMkLst>
            <pc:docMk/>
            <pc:sldMk cId="2031993666" sldId="274"/>
            <ac:picMk id="4" creationId="{00000000-0000-0000-0000-000000000000}"/>
          </ac:picMkLst>
        </pc:picChg>
      </pc:sldChg>
      <pc:sldChg chg="addSp delSp modSp mod">
        <pc:chgData name="Viktoriia Gencheva" userId="ba66cf438123fe05" providerId="LiveId" clId="{147D8BEB-458B-4868-AF52-E2423F7B169D}" dt="2020-11-23T12:38:39.428" v="761" actId="113"/>
        <pc:sldMkLst>
          <pc:docMk/>
          <pc:sldMk cId="2905265928" sldId="275"/>
        </pc:sldMkLst>
        <pc:spChg chg="mod">
          <ac:chgData name="Viktoriia Gencheva" userId="ba66cf438123fe05" providerId="LiveId" clId="{147D8BEB-458B-4868-AF52-E2423F7B169D}" dt="2020-11-23T12:38:39.428" v="761" actId="113"/>
          <ac:spMkLst>
            <pc:docMk/>
            <pc:sldMk cId="2905265928" sldId="275"/>
            <ac:spMk id="2" creationId="{00000000-0000-0000-0000-000000000000}"/>
          </ac:spMkLst>
        </pc:spChg>
        <pc:spChg chg="add mod">
          <ac:chgData name="Viktoriia Gencheva" userId="ba66cf438123fe05" providerId="LiveId" clId="{147D8BEB-458B-4868-AF52-E2423F7B169D}" dt="2020-11-23T12:33:06.603" v="725" actId="20577"/>
          <ac:spMkLst>
            <pc:docMk/>
            <pc:sldMk cId="2905265928" sldId="275"/>
            <ac:spMk id="5" creationId="{A603CC5E-6D6E-49F9-8533-B2D34B17FCE1}"/>
          </ac:spMkLst>
        </pc:spChg>
        <pc:picChg chg="mod">
          <ac:chgData name="Viktoriia Gencheva" userId="ba66cf438123fe05" providerId="LiveId" clId="{147D8BEB-458B-4868-AF52-E2423F7B169D}" dt="2020-11-23T12:38:30.600" v="760" actId="1076"/>
          <ac:picMkLst>
            <pc:docMk/>
            <pc:sldMk cId="2905265928" sldId="275"/>
            <ac:picMk id="3" creationId="{00000000-0000-0000-0000-000000000000}"/>
          </ac:picMkLst>
        </pc:picChg>
        <pc:picChg chg="del">
          <ac:chgData name="Viktoriia Gencheva" userId="ba66cf438123fe05" providerId="LiveId" clId="{147D8BEB-458B-4868-AF52-E2423F7B169D}" dt="2020-11-23T12:34:08.367" v="736" actId="21"/>
          <ac:picMkLst>
            <pc:docMk/>
            <pc:sldMk cId="2905265928" sldId="275"/>
            <ac:picMk id="4" creationId="{00000000-0000-0000-0000-000000000000}"/>
          </ac:picMkLst>
        </pc:picChg>
      </pc:sldChg>
      <pc:sldChg chg="addSp modSp mod">
        <pc:chgData name="Viktoriia Gencheva" userId="ba66cf438123fe05" providerId="LiveId" clId="{147D8BEB-458B-4868-AF52-E2423F7B169D}" dt="2020-11-23T12:56:17.695" v="978" actId="20577"/>
        <pc:sldMkLst>
          <pc:docMk/>
          <pc:sldMk cId="2357800059" sldId="276"/>
        </pc:sldMkLst>
        <pc:spChg chg="mod">
          <ac:chgData name="Viktoriia Gencheva" userId="ba66cf438123fe05" providerId="LiveId" clId="{147D8BEB-458B-4868-AF52-E2423F7B169D}" dt="2020-11-23T12:53:37.174" v="838" actId="1076"/>
          <ac:spMkLst>
            <pc:docMk/>
            <pc:sldMk cId="2357800059" sldId="276"/>
            <ac:spMk id="2" creationId="{00000000-0000-0000-0000-000000000000}"/>
          </ac:spMkLst>
        </pc:spChg>
        <pc:spChg chg="mod">
          <ac:chgData name="Viktoriia Gencheva" userId="ba66cf438123fe05" providerId="LiveId" clId="{147D8BEB-458B-4868-AF52-E2423F7B169D}" dt="2020-11-23T12:56:17.695" v="978" actId="20577"/>
          <ac:spMkLst>
            <pc:docMk/>
            <pc:sldMk cId="2357800059" sldId="276"/>
            <ac:spMk id="3" creationId="{00000000-0000-0000-0000-000000000000}"/>
          </ac:spMkLst>
        </pc:spChg>
        <pc:spChg chg="add mod">
          <ac:chgData name="Viktoriia Gencheva" userId="ba66cf438123fe05" providerId="LiveId" clId="{147D8BEB-458B-4868-AF52-E2423F7B169D}" dt="2020-11-23T12:53:10.698" v="830" actId="20577"/>
          <ac:spMkLst>
            <pc:docMk/>
            <pc:sldMk cId="2357800059" sldId="276"/>
            <ac:spMk id="5" creationId="{BFA90EAB-8C30-45C2-880C-0A4F918BBED4}"/>
          </ac:spMkLst>
        </pc:spChg>
        <pc:picChg chg="mod">
          <ac:chgData name="Viktoriia Gencheva" userId="ba66cf438123fe05" providerId="LiveId" clId="{147D8BEB-458B-4868-AF52-E2423F7B169D}" dt="2020-11-23T12:55:40.238" v="970" actId="1076"/>
          <ac:picMkLst>
            <pc:docMk/>
            <pc:sldMk cId="2357800059" sldId="276"/>
            <ac:picMk id="4" creationId="{00000000-0000-0000-0000-000000000000}"/>
          </ac:picMkLst>
        </pc:picChg>
      </pc:sldChg>
      <pc:sldChg chg="addSp delSp modSp mod">
        <pc:chgData name="Viktoriia Gencheva" userId="ba66cf438123fe05" providerId="LiveId" clId="{147D8BEB-458B-4868-AF52-E2423F7B169D}" dt="2020-11-23T13:13:48.008" v="1610" actId="113"/>
        <pc:sldMkLst>
          <pc:docMk/>
          <pc:sldMk cId="3301612008" sldId="277"/>
        </pc:sldMkLst>
        <pc:spChg chg="mod">
          <ac:chgData name="Viktoriia Gencheva" userId="ba66cf438123fe05" providerId="LiveId" clId="{147D8BEB-458B-4868-AF52-E2423F7B169D}" dt="2020-11-23T13:13:48.008" v="1610" actId="113"/>
          <ac:spMkLst>
            <pc:docMk/>
            <pc:sldMk cId="3301612008" sldId="277"/>
            <ac:spMk id="2" creationId="{00000000-0000-0000-0000-000000000000}"/>
          </ac:spMkLst>
        </pc:spChg>
        <pc:spChg chg="add mod">
          <ac:chgData name="Viktoriia Gencheva" userId="ba66cf438123fe05" providerId="LiveId" clId="{147D8BEB-458B-4868-AF52-E2423F7B169D}" dt="2020-11-23T12:56:29.967" v="980" actId="20577"/>
          <ac:spMkLst>
            <pc:docMk/>
            <pc:sldMk cId="3301612008" sldId="277"/>
            <ac:spMk id="6" creationId="{3D7EE631-E01E-4A15-BAEF-7C62F9A0C0B1}"/>
          </ac:spMkLst>
        </pc:spChg>
        <pc:picChg chg="del mod">
          <ac:chgData name="Viktoriia Gencheva" userId="ba66cf438123fe05" providerId="LiveId" clId="{147D8BEB-458B-4868-AF52-E2423F7B169D}" dt="2020-11-23T12:58:07.873" v="995" actId="478"/>
          <ac:picMkLst>
            <pc:docMk/>
            <pc:sldMk cId="3301612008" sldId="277"/>
            <ac:picMk id="3" creationId="{00000000-0000-0000-0000-000000000000}"/>
          </ac:picMkLst>
        </pc:picChg>
        <pc:picChg chg="del mod">
          <ac:chgData name="Viktoriia Gencheva" userId="ba66cf438123fe05" providerId="LiveId" clId="{147D8BEB-458B-4868-AF52-E2423F7B169D}" dt="2020-11-23T12:59:57.046" v="1006" actId="478"/>
          <ac:picMkLst>
            <pc:docMk/>
            <pc:sldMk cId="3301612008" sldId="277"/>
            <ac:picMk id="4" creationId="{00000000-0000-0000-0000-000000000000}"/>
          </ac:picMkLst>
        </pc:picChg>
        <pc:picChg chg="del mod">
          <ac:chgData name="Viktoriia Gencheva" userId="ba66cf438123fe05" providerId="LiveId" clId="{147D8BEB-458B-4868-AF52-E2423F7B169D}" dt="2020-11-23T13:03:04.012" v="1362" actId="21"/>
          <ac:picMkLst>
            <pc:docMk/>
            <pc:sldMk cId="3301612008" sldId="277"/>
            <ac:picMk id="5" creationId="{00000000-0000-0000-0000-000000000000}"/>
          </ac:picMkLst>
        </pc:picChg>
        <pc:picChg chg="add mod">
          <ac:chgData name="Viktoriia Gencheva" userId="ba66cf438123fe05" providerId="LiveId" clId="{147D8BEB-458B-4868-AF52-E2423F7B169D}" dt="2020-11-23T13:03:45.301" v="1367" actId="1076"/>
          <ac:picMkLst>
            <pc:docMk/>
            <pc:sldMk cId="3301612008" sldId="277"/>
            <ac:picMk id="7" creationId="{5105AEC8-DA25-42C4-A162-84532468AA56}"/>
          </ac:picMkLst>
        </pc:picChg>
        <pc:picChg chg="add mod">
          <ac:chgData name="Viktoriia Gencheva" userId="ba66cf438123fe05" providerId="LiveId" clId="{147D8BEB-458B-4868-AF52-E2423F7B169D}" dt="2020-11-23T13:03:55.098" v="1371" actId="1076"/>
          <ac:picMkLst>
            <pc:docMk/>
            <pc:sldMk cId="3301612008" sldId="277"/>
            <ac:picMk id="8" creationId="{D78127A5-5750-4397-AEBC-82C767AFFC90}"/>
          </ac:picMkLst>
        </pc:picChg>
        <pc:picChg chg="add del">
          <ac:chgData name="Viktoriia Gencheva" userId="ba66cf438123fe05" providerId="LiveId" clId="{147D8BEB-458B-4868-AF52-E2423F7B169D}" dt="2020-11-23T12:58:03.125" v="993"/>
          <ac:picMkLst>
            <pc:docMk/>
            <pc:sldMk cId="3301612008" sldId="277"/>
            <ac:picMk id="1026" creationId="{2BF05CFA-5B60-4681-A00C-8F836A3B553E}"/>
          </ac:picMkLst>
        </pc:picChg>
      </pc:sldChg>
      <pc:sldChg chg="addSp modSp new mod">
        <pc:chgData name="Viktoriia Gencheva" userId="ba66cf438123fe05" providerId="LiveId" clId="{147D8BEB-458B-4868-AF52-E2423F7B169D}" dt="2020-11-23T12:52:51.443" v="828" actId="113"/>
        <pc:sldMkLst>
          <pc:docMk/>
          <pc:sldMk cId="1518154636" sldId="278"/>
        </pc:sldMkLst>
        <pc:spChg chg="add mod">
          <ac:chgData name="Viktoriia Gencheva" userId="ba66cf438123fe05" providerId="LiveId" clId="{147D8BEB-458B-4868-AF52-E2423F7B169D}" dt="2020-11-23T12:52:51.443" v="828" actId="113"/>
          <ac:spMkLst>
            <pc:docMk/>
            <pc:sldMk cId="1518154636" sldId="278"/>
            <ac:spMk id="3" creationId="{2271F23B-AE29-405B-8258-3DB1493264CD}"/>
          </ac:spMkLst>
        </pc:spChg>
        <pc:spChg chg="add mod">
          <ac:chgData name="Viktoriia Gencheva" userId="ba66cf438123fe05" providerId="LiveId" clId="{147D8BEB-458B-4868-AF52-E2423F7B169D}" dt="2020-11-23T12:38:59.029" v="763" actId="20577"/>
          <ac:spMkLst>
            <pc:docMk/>
            <pc:sldMk cId="1518154636" sldId="278"/>
            <ac:spMk id="5" creationId="{A50FF144-61DC-40A6-9FD1-9BBB03548F74}"/>
          </ac:spMkLst>
        </pc:spChg>
        <pc:picChg chg="add mod">
          <ac:chgData name="Viktoriia Gencheva" userId="ba66cf438123fe05" providerId="LiveId" clId="{147D8BEB-458B-4868-AF52-E2423F7B169D}" dt="2020-11-23T12:51:56.755" v="825" actId="1076"/>
          <ac:picMkLst>
            <pc:docMk/>
            <pc:sldMk cId="1518154636" sldId="278"/>
            <ac:picMk id="4" creationId="{10FC87D7-8B88-4AB5-B182-0BB592D8BCDB}"/>
          </ac:picMkLst>
        </pc:picChg>
      </pc:sldChg>
      <pc:sldChg chg="addSp modSp new mod">
        <pc:chgData name="Viktoriia Gencheva" userId="ba66cf438123fe05" providerId="LiveId" clId="{147D8BEB-458B-4868-AF52-E2423F7B169D}" dt="2020-11-23T13:06:58.285" v="1556" actId="1076"/>
        <pc:sldMkLst>
          <pc:docMk/>
          <pc:sldMk cId="2417046496" sldId="279"/>
        </pc:sldMkLst>
        <pc:spChg chg="add mod">
          <ac:chgData name="Viktoriia Gencheva" userId="ba66cf438123fe05" providerId="LiveId" clId="{147D8BEB-458B-4868-AF52-E2423F7B169D}" dt="2020-11-23T13:06:53.399" v="1553" actId="1076"/>
          <ac:spMkLst>
            <pc:docMk/>
            <pc:sldMk cId="2417046496" sldId="279"/>
            <ac:spMk id="3" creationId="{A53746D6-2462-45AE-91B3-EFB923E97FC7}"/>
          </ac:spMkLst>
        </pc:spChg>
        <pc:spChg chg="add mod">
          <ac:chgData name="Viktoriia Gencheva" userId="ba66cf438123fe05" providerId="LiveId" clId="{147D8BEB-458B-4868-AF52-E2423F7B169D}" dt="2020-11-23T13:04:33.980" v="1378" actId="20577"/>
          <ac:spMkLst>
            <pc:docMk/>
            <pc:sldMk cId="2417046496" sldId="279"/>
            <ac:spMk id="5" creationId="{4F653D8C-7058-4EBD-9077-29C8BA5B7D6D}"/>
          </ac:spMkLst>
        </pc:spChg>
        <pc:spChg chg="add mod">
          <ac:chgData name="Viktoriia Gencheva" userId="ba66cf438123fe05" providerId="LiveId" clId="{147D8BEB-458B-4868-AF52-E2423F7B169D}" dt="2020-11-23T13:06:29.894" v="1550" actId="571"/>
          <ac:spMkLst>
            <pc:docMk/>
            <pc:sldMk cId="2417046496" sldId="279"/>
            <ac:spMk id="6" creationId="{63AB476D-587F-4C38-B362-3B5044A60A61}"/>
          </ac:spMkLst>
        </pc:spChg>
        <pc:picChg chg="add mod">
          <ac:chgData name="Viktoriia Gencheva" userId="ba66cf438123fe05" providerId="LiveId" clId="{147D8BEB-458B-4868-AF52-E2423F7B169D}" dt="2020-11-23T13:06:58.285" v="1556" actId="1076"/>
          <ac:picMkLst>
            <pc:docMk/>
            <pc:sldMk cId="2417046496" sldId="279"/>
            <ac:picMk id="4" creationId="{D22118C2-4EC8-4BF8-9702-E2D06594BEE7}"/>
          </ac:picMkLst>
        </pc:picChg>
      </pc:sldChg>
      <pc:sldChg chg="addSp modSp new mod">
        <pc:chgData name="Viktoriia Gencheva" userId="ba66cf438123fe05" providerId="LiveId" clId="{147D8BEB-458B-4868-AF52-E2423F7B169D}" dt="2020-11-23T13:12:07.786" v="1601" actId="1076"/>
        <pc:sldMkLst>
          <pc:docMk/>
          <pc:sldMk cId="3655950326" sldId="280"/>
        </pc:sldMkLst>
        <pc:spChg chg="add mod">
          <ac:chgData name="Viktoriia Gencheva" userId="ba66cf438123fe05" providerId="LiveId" clId="{147D8BEB-458B-4868-AF52-E2423F7B169D}" dt="2020-11-23T13:06:40.330" v="1552" actId="20577"/>
          <ac:spMkLst>
            <pc:docMk/>
            <pc:sldMk cId="3655950326" sldId="280"/>
            <ac:spMk id="2" creationId="{81512A73-D559-4BB7-9671-81A948E7BBE7}"/>
          </ac:spMkLst>
        </pc:spChg>
        <pc:spChg chg="add mod">
          <ac:chgData name="Viktoriia Gencheva" userId="ba66cf438123fe05" providerId="LiveId" clId="{147D8BEB-458B-4868-AF52-E2423F7B169D}" dt="2020-11-23T13:07:34.050" v="1577" actId="1076"/>
          <ac:spMkLst>
            <pc:docMk/>
            <pc:sldMk cId="3655950326" sldId="280"/>
            <ac:spMk id="3" creationId="{AA0DF4CB-289D-407F-B1B3-182D0A399D82}"/>
          </ac:spMkLst>
        </pc:spChg>
        <pc:picChg chg="add mod">
          <ac:chgData name="Viktoriia Gencheva" userId="ba66cf438123fe05" providerId="LiveId" clId="{147D8BEB-458B-4868-AF52-E2423F7B169D}" dt="2020-11-23T13:11:05.334" v="1595" actId="1076"/>
          <ac:picMkLst>
            <pc:docMk/>
            <pc:sldMk cId="3655950326" sldId="280"/>
            <ac:picMk id="2050" creationId="{DB3AC920-0424-454A-B7C0-BCDDAA1DA802}"/>
          </ac:picMkLst>
        </pc:picChg>
        <pc:picChg chg="add mod">
          <ac:chgData name="Viktoriia Gencheva" userId="ba66cf438123fe05" providerId="LiveId" clId="{147D8BEB-458B-4868-AF52-E2423F7B169D}" dt="2020-11-23T13:11:06.792" v="1596" actId="1076"/>
          <ac:picMkLst>
            <pc:docMk/>
            <pc:sldMk cId="3655950326" sldId="280"/>
            <ac:picMk id="2052" creationId="{12DB855E-162D-4B8C-AE69-1930A2B18686}"/>
          </ac:picMkLst>
        </pc:picChg>
        <pc:picChg chg="add mod">
          <ac:chgData name="Viktoriia Gencheva" userId="ba66cf438123fe05" providerId="LiveId" clId="{147D8BEB-458B-4868-AF52-E2423F7B169D}" dt="2020-11-23T13:12:03.998" v="1600" actId="1076"/>
          <ac:picMkLst>
            <pc:docMk/>
            <pc:sldMk cId="3655950326" sldId="280"/>
            <ac:picMk id="2054" creationId="{86E27813-4463-4022-99E7-32D2A79D56B8}"/>
          </ac:picMkLst>
        </pc:picChg>
        <pc:picChg chg="add mod">
          <ac:chgData name="Viktoriia Gencheva" userId="ba66cf438123fe05" providerId="LiveId" clId="{147D8BEB-458B-4868-AF52-E2423F7B169D}" dt="2020-11-23T13:12:07.786" v="1601" actId="1076"/>
          <ac:picMkLst>
            <pc:docMk/>
            <pc:sldMk cId="3655950326" sldId="280"/>
            <ac:picMk id="2056" creationId="{4B13A98D-FF73-4652-ABBE-B67FFAD93941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6E5D075-ABA8-4C7E-84CB-BCB64A05DF7B}" type="datetime1">
              <a:rPr lang="ru-RU" smtClean="0"/>
              <a:t>25.11.2020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BAE14B8-3CC9-472D-9BC5-A84D80684DE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36B297E-E64E-45A1-B633-5E623F46F5D1}" type="datetime1">
              <a:rPr lang="ru-RU" noProof="0" smtClean="0"/>
              <a:t>25.11.2020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FB667E1-E601-4AAF-B95C-B25720D70A60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noProof="0" smtClean="0"/>
              <a:t>1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75291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noProof="0" smtClean="0"/>
              <a:t>2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43827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noProof="0" smtClean="0"/>
              <a:t>3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977113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noProof="0" smtClean="0"/>
              <a:t>4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827949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1245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C9007B-2342-418F-8E6B-2D8EBD53426B}" type="datetime1">
              <a:rPr lang="ru-RU" noProof="0" smtClean="0"/>
              <a:t>25.11.2020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36965555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C9007B-2342-418F-8E6B-2D8EBD53426B}" type="datetime1">
              <a:rPr lang="ru-RU" noProof="0" smtClean="0"/>
              <a:t>25.11.2020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01632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C9007B-2342-418F-8E6B-2D8EBD53426B}" type="datetime1">
              <a:rPr lang="ru-RU" noProof="0" smtClean="0"/>
              <a:t>25.11.2020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923659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C9007B-2342-418F-8E6B-2D8EBD53426B}" type="datetime1">
              <a:rPr lang="ru-RU" noProof="0" smtClean="0"/>
              <a:t>25.11.2020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0179142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C9007B-2342-418F-8E6B-2D8EBD53426B}" type="datetime1">
              <a:rPr lang="ru-RU" noProof="0" smtClean="0"/>
              <a:t>25.11.2020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379319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C9007B-2342-418F-8E6B-2D8EBD53426B}" type="datetime1">
              <a:rPr lang="ru-RU" noProof="0" smtClean="0"/>
              <a:t>25.11.2020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8651535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94D76A8-9696-4BD1-8F10-888AE4565942}" type="datetime1">
              <a:rPr lang="ru-RU" noProof="0" smtClean="0"/>
              <a:t>25.11.2020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228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7A9A7EC-BCE9-4E26-B46D-D2A26DE87954}" type="datetime1">
              <a:rPr lang="ru-RU" noProof="0" smtClean="0"/>
              <a:t>25.11.2020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193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BFBDA54-F0C6-4C4C-9FB5-C11BA85998CD}" type="datetime1">
              <a:rPr lang="ru-RU" noProof="0" smtClean="0"/>
              <a:t>25.11.2020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1113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01C49A3-85EE-4D26-A677-5E171E794212}" type="datetime1">
              <a:rPr lang="ru-RU" noProof="0" smtClean="0"/>
              <a:t>25.11.2020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06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C9007B-2342-418F-8E6B-2D8EBD53426B}" type="datetime1">
              <a:rPr lang="ru-RU" noProof="0" smtClean="0"/>
              <a:t>25.11.2020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21543699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D41AE5D-6CB5-47DE-B7F0-96C894973190}" type="datetime1">
              <a:rPr lang="ru-RU" noProof="0" smtClean="0"/>
              <a:t>25.11.2020</a:t>
            </a:fld>
            <a:endParaRPr lang="ru-RU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4825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74935CA-B14A-4D1A-8457-1A95DB896A02}" type="datetime1">
              <a:rPr lang="ru-RU" noProof="0" smtClean="0"/>
              <a:t>25.11.2020</a:t>
            </a:fld>
            <a:endParaRPr lang="ru-RU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45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E47DA8A-7054-4043-9E02-B6E55F5B3435}" type="datetime1">
              <a:rPr lang="ru-RU" noProof="0" smtClean="0"/>
              <a:t>25.11.2020</a:t>
            </a:fld>
            <a:endParaRPr lang="ru-RU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815305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521ECF4-FC21-410C-9F47-BA73FFA982FA}" type="datetime1">
              <a:rPr lang="ru-RU" noProof="0" smtClean="0"/>
              <a:t>25.11.2020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239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874B49E-92A4-4DA3-B4EF-715F456772E6}" type="datetime1">
              <a:rPr lang="ru-RU" noProof="0" smtClean="0"/>
              <a:t>25.11.2020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36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FAC9007B-2342-418F-8E6B-2D8EBD53426B}" type="datetime1">
              <a:rPr lang="ru-RU" noProof="0" smtClean="0"/>
              <a:t>25.11.2020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CA8D9AD5-F248-4919-864A-CFD76CC027D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917839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88165" y="1604431"/>
            <a:ext cx="6815669" cy="1515533"/>
          </a:xfrm>
        </p:spPr>
        <p:txBody>
          <a:bodyPr rtlCol="0"/>
          <a:lstStyle/>
          <a:p>
            <a:pPr rtl="0"/>
            <a:r>
              <a:rPr lang="ru-UA" b="1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Поліконденсація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93137EE8-D761-4513-87C9-1635FD0FF3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67088" y="0"/>
            <a:ext cx="288927" cy="371478"/>
          </a:xfrm>
        </p:spPr>
        <p:txBody>
          <a:bodyPr rtlCol="0">
            <a:normAutofit fontScale="92500" lnSpcReduction="10000"/>
          </a:bodyPr>
          <a:lstStyle/>
          <a:p>
            <a:pPr rtl="0"/>
            <a:r>
              <a:rPr lang="ru-UA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Лавсан: что за материал, состав, виды и свойства, преимущества и  недостатки, уход">
            <a:extLst>
              <a:ext uri="{FF2B5EF4-FFF2-40B4-BE49-F238E27FC236}">
                <a16:creationId xmlns:a16="http://schemas.microsoft.com/office/drawing/2014/main" id="{D4109129-1528-4A0A-8345-B3810E1C16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81082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Полиамид: что за материал, состав, характеристики, виды, применение">
            <a:extLst>
              <a:ext uri="{FF2B5EF4-FFF2-40B4-BE49-F238E27FC236}">
                <a16:creationId xmlns:a16="http://schemas.microsoft.com/office/drawing/2014/main" id="{C284D0CA-E969-449F-9987-495CEBA58B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888" y="31407"/>
            <a:ext cx="3886200" cy="234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Полиэстер описание, характеристика, недостатки стирка">
            <a:extLst>
              <a:ext uri="{FF2B5EF4-FFF2-40B4-BE49-F238E27FC236}">
                <a16:creationId xmlns:a16="http://schemas.microsoft.com/office/drawing/2014/main" id="{83D5EF62-5303-4B37-8117-CF7CD8D82B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29151"/>
            <a:ext cx="4421715" cy="2279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ИТАЛКО ПОЛИЭФИРНАЯ СМОЛА + ХАРДЕНЕР 1Л купить в Украине из Европы: цена в  интернет-магазине LuxPL">
            <a:extLst>
              <a:ext uri="{FF2B5EF4-FFF2-40B4-BE49-F238E27FC236}">
                <a16:creationId xmlns:a16="http://schemas.microsoft.com/office/drawing/2014/main" id="{2460D872-8FCE-4B07-B5B5-32178D0E31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3600" y="3790990"/>
            <a:ext cx="2438400" cy="3067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D3A67C3-AF4B-475E-BD6F-D26B40135619}"/>
              </a:ext>
            </a:extLst>
          </p:cNvPr>
          <p:cNvSpPr txBox="1"/>
          <p:nvPr/>
        </p:nvSpPr>
        <p:spPr>
          <a:xfrm>
            <a:off x="2688165" y="6486525"/>
            <a:ext cx="14552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UA" b="1" dirty="0" err="1">
                <a:latin typeface="Arial" panose="020B0604020202020204" pitchFamily="34" charset="0"/>
                <a:cs typeface="Arial" panose="020B0604020202020204" pitchFamily="34" charset="0"/>
              </a:rPr>
              <a:t>оліестер</a:t>
            </a:r>
            <a:endParaRPr lang="ru-U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4373B6-AE40-4C08-A45E-07D40A40754C}"/>
              </a:ext>
            </a:extLst>
          </p:cNvPr>
          <p:cNvSpPr txBox="1"/>
          <p:nvPr/>
        </p:nvSpPr>
        <p:spPr>
          <a:xfrm>
            <a:off x="2688165" y="6488668"/>
            <a:ext cx="14552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UA" b="1" dirty="0" err="1">
                <a:latin typeface="Arial" panose="020B0604020202020204" pitchFamily="34" charset="0"/>
                <a:cs typeface="Arial" panose="020B0604020202020204" pitchFamily="34" charset="0"/>
              </a:rPr>
              <a:t>оліестер</a:t>
            </a:r>
            <a:endParaRPr lang="ru-U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C2B745-4CCF-4DD5-90A9-FB042DC8D1DC}"/>
              </a:ext>
            </a:extLst>
          </p:cNvPr>
          <p:cNvSpPr txBox="1"/>
          <p:nvPr/>
        </p:nvSpPr>
        <p:spPr>
          <a:xfrm>
            <a:off x="8116620" y="194399"/>
            <a:ext cx="1204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UA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Поліамід</a:t>
            </a:r>
            <a:endParaRPr lang="ru-UA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8CEFDA-0965-41DC-BDF6-F9FD551BAB78}"/>
              </a:ext>
            </a:extLst>
          </p:cNvPr>
          <p:cNvSpPr txBox="1"/>
          <p:nvPr/>
        </p:nvSpPr>
        <p:spPr>
          <a:xfrm>
            <a:off x="9753600" y="3244334"/>
            <a:ext cx="2438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UA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Поліестерна</a:t>
            </a:r>
            <a:r>
              <a:rPr lang="ru-UA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смола</a:t>
            </a:r>
          </a:p>
        </p:txBody>
      </p:sp>
    </p:spTree>
    <p:extLst>
      <p:ext uri="{BB962C8B-B14F-4D97-AF65-F5344CB8AC3E}">
        <p14:creationId xmlns:p14="http://schemas.microsoft.com/office/powerpoint/2010/main" val="325067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5071" y="904568"/>
            <a:ext cx="1053587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Рівноважна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оборотна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поліконденсація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це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якій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разом з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полімером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утворюється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низькомолекулярна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речовина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яка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здатна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реагувати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умовах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з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полімером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Оборотність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характеризується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значеннями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константи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рівноваги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ru-RU" dirty="0"/>
          </a:p>
          <a:p>
            <a:r>
              <a:rPr lang="ru-RU" dirty="0"/>
              <a:t>               </a:t>
            </a:r>
          </a:p>
          <a:p>
            <a:endParaRPr lang="ru-RU" dirty="0"/>
          </a:p>
          <a:p>
            <a:endParaRPr lang="ru-RU" dirty="0"/>
          </a:p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де: [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A]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і [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B] –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концентрації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функціональних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груп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відповідно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X]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і [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Z] –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концентрації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зв’язків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побічного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продукту, </a:t>
            </a:r>
            <a:b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що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утворилися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при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поліконденсації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відповідно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Нерівноважна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необоротна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поліконденсація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якій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разом з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полімером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утворюється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низькомолекулярна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речовина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що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здатна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реагувати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умовах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з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полімером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endParaRPr lang="ru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оборотних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реакцій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значення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К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знаходяться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в межах до 100, </a:t>
            </a:r>
            <a:b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а для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необоротних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реакцій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значення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К ≥ 1000.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3084" y="2056688"/>
            <a:ext cx="1785831" cy="947787"/>
          </a:xfrm>
          <a:prstGeom prst="rect">
            <a:avLst/>
          </a:prstGeom>
        </p:spPr>
      </p:pic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C8440EB5-3955-4106-839E-45BDB39638EE}"/>
              </a:ext>
            </a:extLst>
          </p:cNvPr>
          <p:cNvSpPr txBox="1">
            <a:spLocks/>
          </p:cNvSpPr>
          <p:nvPr/>
        </p:nvSpPr>
        <p:spPr>
          <a:xfrm>
            <a:off x="11630025" y="0"/>
            <a:ext cx="525991" cy="4381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UA" sz="18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359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952" y="644013"/>
            <a:ext cx="9601196" cy="640191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UA" sz="2800" dirty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Процеси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які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сприяють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поліконденсації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825" y="1390650"/>
            <a:ext cx="11125200" cy="493395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Супутні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основному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процесу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можуть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пригнічувати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основну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реакцію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погіршувати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якість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полімеру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збільшувати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витрату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сировини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ru-U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тобто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їх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роль негативна.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U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За природою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процеси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які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сприяють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поліконденсації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UA" sz="2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розділяють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фізичні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хімічні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U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фізичних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процесів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які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сприяють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поліконденсації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відносять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U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виключення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функціональних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груп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з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U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мимовільного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випадання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полімеру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в осад;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UA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блокування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функціональних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груп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молекулами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розчинника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UA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підвищення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в'язкості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реакційної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системи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ін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48A41D87-5DFD-4BA6-8B4C-8BFB73FBE204}"/>
              </a:ext>
            </a:extLst>
          </p:cNvPr>
          <p:cNvSpPr txBox="1">
            <a:spLocks/>
          </p:cNvSpPr>
          <p:nvPr/>
        </p:nvSpPr>
        <p:spPr>
          <a:xfrm>
            <a:off x="11630025" y="0"/>
            <a:ext cx="525991" cy="4381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UA" sz="1800" b="1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16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8225" y="676275"/>
            <a:ext cx="1033769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хімічних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процесів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які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сприяють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відносять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/>
            <a:endParaRPr lang="ru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небажані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функціональних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груп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з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домішками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розчинниками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монофункціональними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добавками. </a:t>
            </a:r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UA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хімічні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перетворення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функціональних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груп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унаслідок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побічних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реакцій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участю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домішок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algn="ctr"/>
            <a:endParaRPr lang="ru-UA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algn="ctr"/>
            <a:r>
              <a:rPr lang="ru-UA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розкладання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функціональних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груп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endParaRPr lang="uk-UA" dirty="0"/>
          </a:p>
          <a:p>
            <a:endParaRPr lang="ru-RU" dirty="0"/>
          </a:p>
          <a:p>
            <a:endParaRPr lang="ru-UA" dirty="0"/>
          </a:p>
          <a:p>
            <a:pPr algn="ctr"/>
            <a:endParaRPr lang="ru-UA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видозміна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функціональних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груп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ru-RU" dirty="0"/>
          </a:p>
          <a:p>
            <a:r>
              <a:rPr lang="ru-RU" dirty="0"/>
              <a:t>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6545" y="1942896"/>
            <a:ext cx="6261046" cy="10782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6867" y="4373302"/>
            <a:ext cx="4580952" cy="4380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0573" y="5561773"/>
            <a:ext cx="9233539" cy="550434"/>
          </a:xfrm>
          <a:prstGeom prst="rect">
            <a:avLst/>
          </a:prstGeom>
        </p:spPr>
      </p:pic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0C235B50-1249-46A3-97C2-EE045B7A83FF}"/>
              </a:ext>
            </a:extLst>
          </p:cNvPr>
          <p:cNvSpPr txBox="1">
            <a:spLocks/>
          </p:cNvSpPr>
          <p:nvPr/>
        </p:nvSpPr>
        <p:spPr>
          <a:xfrm>
            <a:off x="11630025" y="0"/>
            <a:ext cx="525991" cy="4381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UA" sz="1800" b="1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08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9227" y="438150"/>
            <a:ext cx="9601196" cy="620526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UA" sz="2800" dirty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які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ускладнюють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поліконденсацію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4875" y="1266825"/>
            <a:ext cx="10458450" cy="5153025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Ускладнюють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поліконденсацію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циклізації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і </a:t>
            </a:r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деструкції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макромолекул.</a:t>
            </a:r>
            <a:endParaRPr lang="ru-U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UA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Залежно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від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механізму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процеси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циклізації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UA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розділяють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внутрішньо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- і </a:t>
            </a:r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міжмолекулярну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UA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UA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Внутрішньомолекулярна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циклізація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відбувається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UA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при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взаємодії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функціональних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груп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що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належать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одній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молекулі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мономера.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UA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UA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Наприклад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побічна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реакція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циклізації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при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синтезі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поліаміда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indent="0" algn="ctr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з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амінокислоти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4976" y="4376701"/>
            <a:ext cx="7575651" cy="1300199"/>
          </a:xfrm>
          <a:prstGeom prst="rect">
            <a:avLst/>
          </a:prstGeom>
        </p:spPr>
      </p:pic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6C483BB8-B4DD-413E-8367-68F87980F82B}"/>
              </a:ext>
            </a:extLst>
          </p:cNvPr>
          <p:cNvSpPr txBox="1">
            <a:spLocks/>
          </p:cNvSpPr>
          <p:nvPr/>
        </p:nvSpPr>
        <p:spPr>
          <a:xfrm>
            <a:off x="11630025" y="0"/>
            <a:ext cx="525991" cy="4381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UA" sz="1800" b="1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993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7419" y="835742"/>
            <a:ext cx="1071716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Міжмолекулярна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циклізація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відбувається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UA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при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взаємодії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функціональних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груп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різних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молекул.</a:t>
            </a:r>
          </a:p>
          <a:p>
            <a:pPr algn="ctr"/>
            <a:endParaRPr lang="ru-U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Наприклад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/>
            <a:endParaRPr lang="uk-U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uk-U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uk-U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U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U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U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Сполуки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що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легко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циклізуються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утворюють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5-7 </a:t>
            </a:r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членні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цикли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ru-UA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але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можливе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утворення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20-40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членних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циклів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з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проміжних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продуктів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поліконденсації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endParaRPr lang="ru-U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Ускладнююча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реакція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циклізації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протікає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разі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оборотної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поліконденсації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− </a:t>
            </a:r>
            <a:br>
              <a:rPr lang="ru-UA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при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взаємодії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полімерів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з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низькомолекулярними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побічними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продуктами.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943" y="2419350"/>
            <a:ext cx="9742114" cy="1238250"/>
          </a:xfrm>
          <a:prstGeom prst="rect">
            <a:avLst/>
          </a:prstGeom>
        </p:spPr>
      </p:pic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A603CC5E-6D6E-49F9-8533-B2D34B17FCE1}"/>
              </a:ext>
            </a:extLst>
          </p:cNvPr>
          <p:cNvSpPr txBox="1">
            <a:spLocks/>
          </p:cNvSpPr>
          <p:nvPr/>
        </p:nvSpPr>
        <p:spPr>
          <a:xfrm>
            <a:off x="11630025" y="0"/>
            <a:ext cx="525991" cy="4381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UA" sz="1800" b="1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265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271F23B-AE29-405B-8258-3DB1493264CD}"/>
              </a:ext>
            </a:extLst>
          </p:cNvPr>
          <p:cNvSpPr txBox="1"/>
          <p:nvPr/>
        </p:nvSpPr>
        <p:spPr>
          <a:xfrm>
            <a:off x="619125" y="625197"/>
            <a:ext cx="11096625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Деструкція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макромолекул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ускладнює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також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реакці</a:t>
            </a:r>
            <a:r>
              <a:rPr lang="ru-UA" sz="1800" dirty="0">
                <a:latin typeface="Arial" panose="020B0604020202020204" pitchFamily="34" charset="0"/>
                <a:cs typeface="Arial" panose="020B0604020202020204" pitchFamily="34" charset="0"/>
              </a:rPr>
              <a:t>ю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при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поліконденсації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UA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UA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Деструкція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може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протікати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при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взаємодії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продуктів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поліконденсації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UA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з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низькомолекулярними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сполуками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UA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UA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разі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поліконденсації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необхідно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враховувати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можливість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протікання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циклізаці</a:t>
            </a:r>
            <a:r>
              <a:rPr lang="ru-UA" sz="1800" b="1" dirty="0">
                <a:latin typeface="Arial" panose="020B0604020202020204" pitchFamily="34" charset="0"/>
                <a:cs typeface="Arial" panose="020B0604020202020204" pitchFamily="34" charset="0"/>
              </a:rPr>
              <a:t>ї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UA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UA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UA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UA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априклад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гетероциклічні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полімери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розбавлених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розчинах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можуть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деструктуроватися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UA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з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утворенням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макроциклічної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сполуки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рахунок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обмінних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реакцій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між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ланками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полімерних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ланцюгів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/>
            <a:endParaRPr lang="uk-UA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де 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 = m +w.</a:t>
            </a:r>
          </a:p>
          <a:p>
            <a:pPr algn="ctr"/>
            <a:endParaRPr lang="ru-UA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Співвідношення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швидкостей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основної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побічної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реакцій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визначає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UA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молекулярні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характеристики </a:t>
            </a: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полімеру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(структуру макромолекул, ММ, ММР),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вміст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домішок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UA" sz="1800" dirty="0">
                <a:latin typeface="Arial" panose="020B0604020202020204" pitchFamily="34" charset="0"/>
                <a:cs typeface="Arial" panose="020B0604020202020204" pitchFamily="34" charset="0"/>
              </a:rPr>
              <a:t>та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ін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UA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Це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співвідношення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залежить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від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будови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мономерів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ступеня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їх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очищення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, умов синтезу.</a:t>
            </a:r>
          </a:p>
          <a:p>
            <a:pPr algn="ctr"/>
            <a:endParaRPr lang="ru-UA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Внутрішньомолекулярній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циклізації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можна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запобігти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збільшенням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UA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концентрації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мономерів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зниженням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температури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br>
              <a:rPr lang="ru-UA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UA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Деструкції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запобігають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видаленням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низькомолекулярного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продукту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із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зони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0FC87D7-8B88-4AB5-B182-0BB592D8BC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4865" y="3018908"/>
            <a:ext cx="5322269" cy="524301"/>
          </a:xfrm>
          <a:prstGeom prst="rect">
            <a:avLst/>
          </a:prstGeom>
        </p:spPr>
      </p:pic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A50FF144-61DC-40A6-9FD1-9BBB03548F74}"/>
              </a:ext>
            </a:extLst>
          </p:cNvPr>
          <p:cNvSpPr txBox="1">
            <a:spLocks/>
          </p:cNvSpPr>
          <p:nvPr/>
        </p:nvSpPr>
        <p:spPr>
          <a:xfrm>
            <a:off x="11630025" y="0"/>
            <a:ext cx="525991" cy="4381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UA" sz="1800" b="1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154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534458"/>
            <a:ext cx="9601196" cy="610694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UA" sz="2800" dirty="0"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Кінетика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поліконденсації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550" y="1419225"/>
            <a:ext cx="10296525" cy="445664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зручно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виражати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швидкість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процесу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через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концентрації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реагуючих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функціональних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груп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разі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мономерів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UA" dirty="0" err="1">
                <a:latin typeface="Arial" panose="020B0604020202020204" pitchFamily="34" charset="0"/>
                <a:cs typeface="Arial" panose="020B0604020202020204" pitchFamily="34" charset="0"/>
              </a:rPr>
              <a:t>що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зят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еквімолярних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кількостях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[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A]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[B] </a:t>
            </a:r>
            <a:b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рівняння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поліконденсації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має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вигляд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</a:t>
            </a:r>
            <a:endParaRPr lang="ru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(1)</a:t>
            </a:r>
            <a:b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де [A] і [B] –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концентрації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функціональних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груп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к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– константа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швидкості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5103" y="3571345"/>
            <a:ext cx="5221793" cy="914929"/>
          </a:xfrm>
          <a:prstGeom prst="rect">
            <a:avLst/>
          </a:prstGeom>
        </p:spPr>
      </p:pic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BFA90EAB-8C30-45C2-880C-0A4F918BBED4}"/>
              </a:ext>
            </a:extLst>
          </p:cNvPr>
          <p:cNvSpPr txBox="1">
            <a:spLocks/>
          </p:cNvSpPr>
          <p:nvPr/>
        </p:nvSpPr>
        <p:spPr>
          <a:xfrm>
            <a:off x="11630025" y="0"/>
            <a:ext cx="525991" cy="4381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UA" sz="1800" b="1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800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5775" y="698091"/>
            <a:ext cx="1114425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Після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підстановки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рівняння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(1)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початкової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концентрації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функціональних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груп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[A]</a:t>
            </a:r>
            <a:r>
              <a:rPr lang="ru-RU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конверсії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(X) 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та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інтеграції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виходить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(2)</a:t>
            </a:r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Рівняння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(2)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дотримується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для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необоротних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процесів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для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початкових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стадій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оборотних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процесів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та буде </a:t>
            </a:r>
            <a:r>
              <a:rPr lang="ru-UA" dirty="0" err="1">
                <a:latin typeface="Arial" panose="020B0604020202020204" pitchFamily="34" charset="0"/>
                <a:cs typeface="Arial" panose="020B0604020202020204" pitchFamily="34" charset="0"/>
              </a:rPr>
              <a:t>мати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 вид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(3)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де P −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середньочисельна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ступінь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поліконденсації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Згідно </a:t>
            </a:r>
            <a:r>
              <a:rPr lang="uk-UA" dirty="0" err="1">
                <a:latin typeface="Arial" panose="020B0604020202020204" pitchFamily="34" charset="0"/>
                <a:cs typeface="Arial" panose="020B0604020202020204" pitchFamily="34" charset="0"/>
              </a:rPr>
              <a:t>рівнянн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я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 (3), для отримання полімерів з високою ММ необхідно 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збільшувати початкову концентрацію мономера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проводити поліконденсацію до глибоких </a:t>
            </a:r>
            <a:r>
              <a:rPr lang="uk-UA" b="1" dirty="0" err="1">
                <a:latin typeface="Arial" panose="020B0604020202020204" pitchFamily="34" charset="0"/>
                <a:cs typeface="Arial" panose="020B0604020202020204" pitchFamily="34" charset="0"/>
              </a:rPr>
              <a:t>конверсій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ru-RU" dirty="0"/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3D7EE631-E01E-4A15-BAEF-7C62F9A0C0B1}"/>
              </a:ext>
            </a:extLst>
          </p:cNvPr>
          <p:cNvSpPr txBox="1">
            <a:spLocks/>
          </p:cNvSpPr>
          <p:nvPr/>
        </p:nvSpPr>
        <p:spPr>
          <a:xfrm>
            <a:off x="11630025" y="0"/>
            <a:ext cx="525991" cy="4381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UA" sz="1800" b="1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105AEC8-DA25-42C4-A162-84532468AA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1647" y="1458671"/>
            <a:ext cx="1508705" cy="81780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78127A5-5750-4397-AEBC-82C767AFFC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3071" y="3429000"/>
            <a:ext cx="1366950" cy="606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61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53746D6-2462-45AE-91B3-EFB923E97FC7}"/>
              </a:ext>
            </a:extLst>
          </p:cNvPr>
          <p:cNvSpPr txBox="1"/>
          <p:nvPr/>
        </p:nvSpPr>
        <p:spPr>
          <a:xfrm>
            <a:off x="733425" y="825579"/>
            <a:ext cx="10725150" cy="6032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Кінетичні параметри необоротної і оборотної поліконденсації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розрізняються:</a:t>
            </a:r>
            <a:endParaRPr lang="ru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•	для необоротних процесів характерні високі швидкості і малі енергії активації, </a:t>
            </a:r>
            <a:b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ці процеси екзотермічні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ctr"/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•	для оборотних процесів характерні малі швидкості і великі енергії активації.</a:t>
            </a:r>
          </a:p>
          <a:p>
            <a:pPr algn="ctr"/>
            <a:endParaRPr lang="ru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Для оборотної поліконденсації дотримується рівняння:</a:t>
            </a:r>
            <a:endParaRPr lang="ru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(4)</a:t>
            </a:r>
          </a:p>
          <a:p>
            <a:pPr algn="ctr"/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де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 –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константа рівноваги, [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Z] –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концентрація низькомолекулярного продукту</a:t>
            </a:r>
          </a:p>
          <a:p>
            <a:pPr algn="ctr"/>
            <a:endParaRPr lang="ru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З рівняння (4) виходить, що для отримання високомолекулярного продукту необхідно </a:t>
            </a: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зменшувати концентрацію низькомолекулярного продукту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Z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шляхом застосування вакууму, проведення реакції при високих температурах і в тонкому шарі реагуючих мономерів).</a:t>
            </a:r>
          </a:p>
          <a:p>
            <a:pPr algn="ctr"/>
            <a:endParaRPr lang="ru-UA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ММ продукту поліконденсації залежить від конкуренції основної реакції </a:t>
            </a:r>
          </a:p>
          <a:p>
            <a:pPr algn="ctr"/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з паралельно процесами, які протікають, що приводять до дезактивації реагуючих груп.</a:t>
            </a:r>
          </a:p>
          <a:p>
            <a:endParaRPr lang="uk-UA" dirty="0"/>
          </a:p>
          <a:p>
            <a:endParaRPr lang="uk-UA" dirty="0"/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22118C2-4EC8-4BF8-9702-E2D06594BE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0923" y="3185158"/>
            <a:ext cx="1287937" cy="624841"/>
          </a:xfrm>
          <a:prstGeom prst="rect">
            <a:avLst/>
          </a:prstGeom>
        </p:spPr>
      </p:pic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4F653D8C-7058-4EBD-9077-29C8BA5B7D6D}"/>
              </a:ext>
            </a:extLst>
          </p:cNvPr>
          <p:cNvSpPr txBox="1">
            <a:spLocks/>
          </p:cNvSpPr>
          <p:nvPr/>
        </p:nvSpPr>
        <p:spPr>
          <a:xfrm>
            <a:off x="11630025" y="0"/>
            <a:ext cx="525991" cy="4381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UA" sz="1800" b="1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endParaRPr 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04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>
            <a:extLst>
              <a:ext uri="{FF2B5EF4-FFF2-40B4-BE49-F238E27FC236}">
                <a16:creationId xmlns:a16="http://schemas.microsoft.com/office/drawing/2014/main" id="{81512A73-D559-4BB7-9671-81A948E7BBE7}"/>
              </a:ext>
            </a:extLst>
          </p:cNvPr>
          <p:cNvSpPr txBox="1">
            <a:spLocks/>
          </p:cNvSpPr>
          <p:nvPr/>
        </p:nvSpPr>
        <p:spPr>
          <a:xfrm>
            <a:off x="11630025" y="0"/>
            <a:ext cx="525991" cy="4381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UA" sz="1800" b="1" dirty="0"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endParaRPr 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0DF4CB-289D-407F-B1B3-182D0A399D82}"/>
              </a:ext>
            </a:extLst>
          </p:cNvPr>
          <p:cNvSpPr txBox="1"/>
          <p:nvPr/>
        </p:nvSpPr>
        <p:spPr>
          <a:xfrm>
            <a:off x="666750" y="5016579"/>
            <a:ext cx="107251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uk-UA" sz="5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UA" sz="5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ЯКУЮ ЗА УВАГУ!</a:t>
            </a:r>
            <a:endParaRPr lang="uk-UA" sz="54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2050" name="Picture 2" descr="Poliamidi – Wikipedija">
            <a:extLst>
              <a:ext uri="{FF2B5EF4-FFF2-40B4-BE49-F238E27FC236}">
                <a16:creationId xmlns:a16="http://schemas.microsoft.com/office/drawing/2014/main" id="{DB3AC920-0424-454A-B7C0-BCDDAA1DA8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50" y="827074"/>
            <a:ext cx="1660524" cy="1014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PA 6 - Polyamid 6 | Reichelt Chemietechnik | Reichelt Chemietechnik">
            <a:extLst>
              <a:ext uri="{FF2B5EF4-FFF2-40B4-BE49-F238E27FC236}">
                <a16:creationId xmlns:a16="http://schemas.microsoft.com/office/drawing/2014/main" id="{12DB855E-162D-4B8C-AE69-1930A2B18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950" y="976643"/>
            <a:ext cx="5086349" cy="750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olyamide (PA)">
            <a:extLst>
              <a:ext uri="{FF2B5EF4-FFF2-40B4-BE49-F238E27FC236}">
                <a16:creationId xmlns:a16="http://schemas.microsoft.com/office/drawing/2014/main" id="{86E27813-4463-4022-99E7-32D2A79D56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597" y="1841421"/>
            <a:ext cx="6632303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Полиэфиры - Wikiwand">
            <a:extLst>
              <a:ext uri="{FF2B5EF4-FFF2-40B4-BE49-F238E27FC236}">
                <a16:creationId xmlns:a16="http://schemas.microsoft.com/office/drawing/2014/main" id="{4B13A98D-FF73-4652-ABBE-B67FFAD939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3683079"/>
            <a:ext cx="5715000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95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rtl="0"/>
            <a:r>
              <a:rPr lang="uk-UA" sz="5400" b="1" dirty="0">
                <a:latin typeface="Arial" panose="020B0604020202020204" pitchFamily="34" charset="0"/>
                <a:cs typeface="Arial" panose="020B0604020202020204" pitchFamily="34" charset="0"/>
              </a:rPr>
              <a:t>План</a:t>
            </a:r>
            <a:endParaRPr lang="ru-RU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000125" y="2556932"/>
            <a:ext cx="10248900" cy="3318936"/>
          </a:xfrm>
        </p:spPr>
        <p:txBody>
          <a:bodyPr rtlCol="0">
            <a:normAutofit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−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загальна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характеристика.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Основні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особливості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процесу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полімеризації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поліконденсації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Мономери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які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використовують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під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час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поліконденсації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Класифікація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видів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поліконденсації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Процеси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які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сприяють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поліконденсації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які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ускладнюють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поліконденсацію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Кінетика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поліконденсації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C63A0992-258B-48E4-9A32-33CDF3D864E4}"/>
              </a:ext>
            </a:extLst>
          </p:cNvPr>
          <p:cNvSpPr txBox="1">
            <a:spLocks/>
          </p:cNvSpPr>
          <p:nvPr/>
        </p:nvSpPr>
        <p:spPr>
          <a:xfrm>
            <a:off x="11867088" y="0"/>
            <a:ext cx="288927" cy="37147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UA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85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90562" y="486661"/>
            <a:ext cx="10810875" cy="1056389"/>
          </a:xfrm>
          <a:solidFill>
            <a:srgbClr val="00B0F0"/>
          </a:solidFill>
        </p:spPr>
        <p:txBody>
          <a:bodyPr rtlCol="0">
            <a:normAutofit/>
          </a:bodyPr>
          <a:lstStyle/>
          <a:p>
            <a:r>
              <a:rPr lang="ru-UA" sz="2800" dirty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Поліконденсація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−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загальна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характеристика.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Основні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особливості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процесу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полімеризації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поліконденсації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8387" y="2503968"/>
            <a:ext cx="10568763" cy="3529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Поліконденсація</a:t>
            </a:r>
            <a:r>
              <a:rPr lang="uk-UA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це процес утворення полімерів </a:t>
            </a:r>
            <a:br>
              <a:rPr lang="ru-UA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uk-UA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 двох- або </a:t>
            </a:r>
            <a:r>
              <a:rPr lang="uk-UA" sz="2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поліфункціональних</a:t>
            </a:r>
            <a:r>
              <a:rPr lang="uk-UA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сполук</a:t>
            </a:r>
            <a:r>
              <a:rPr lang="uk-UA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який супроводжується виділенням побічної низькомолекулярної речовини (вода, спирти, галогенопохідні та ін.).</a:t>
            </a:r>
            <a:endParaRPr lang="ru-RU" sz="2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800" spc="-1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Поліконденсація є ефективним методом отримання низки промислових полімерів </a:t>
            </a:r>
            <a:r>
              <a:rPr lang="ru-UA" sz="2800" spc="-1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uk-UA" sz="2800" spc="-1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поліамідів, поліефірних смол, лавсану</a:t>
            </a:r>
            <a:r>
              <a:rPr lang="ru-UA" sz="2800" spc="-1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</a:t>
            </a:r>
            <a:r>
              <a:rPr lang="ru-UA" sz="2800" spc="-1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ін</a:t>
            </a:r>
            <a:r>
              <a:rPr lang="uk-UA" sz="2800" spc="-1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ru-UA" sz="2800" spc="-1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  <a:endParaRPr lang="ru-RU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DDE2D5D0-2CA9-455D-A85A-9A277572B167}"/>
              </a:ext>
            </a:extLst>
          </p:cNvPr>
          <p:cNvSpPr txBox="1">
            <a:spLocks/>
          </p:cNvSpPr>
          <p:nvPr/>
        </p:nvSpPr>
        <p:spPr>
          <a:xfrm>
            <a:off x="11867088" y="0"/>
            <a:ext cx="288927" cy="371478"/>
          </a:xfrm>
          <a:prstGeom prst="rect">
            <a:avLst/>
          </a:prstGeom>
        </p:spPr>
        <p:txBody>
          <a:bodyPr rtlCol="0"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UA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81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8575473"/>
              </p:ext>
            </p:extLst>
          </p:nvPr>
        </p:nvGraphicFramePr>
        <p:xfrm>
          <a:off x="504825" y="180974"/>
          <a:ext cx="11182350" cy="6343651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514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6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862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4295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</a:p>
                    <a:p>
                      <a:pPr algn="ctr"/>
                      <a:r>
                        <a:rPr lang="ru-RU" sz="18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з/п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Особливість процесу</a:t>
                      </a:r>
                      <a:endParaRPr lang="ru-RU" sz="18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Полімеризація</a:t>
                      </a:r>
                      <a:endParaRPr lang="ru-RU" sz="18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aseline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Поліконденсація</a:t>
                      </a:r>
                      <a:endParaRPr lang="ru-RU" sz="1800" baseline="0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018">
                <a:tc>
                  <a:txBody>
                    <a:bodyPr/>
                    <a:lstStyle/>
                    <a:p>
                      <a:pPr algn="ctr"/>
                      <a:r>
                        <a:rPr lang="uk-UA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32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Характер 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утворення</a:t>
                      </a: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ланцюга</a:t>
                      </a:r>
                      <a:endParaRPr lang="ru-RU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Ланцюговий.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Продуктом </a:t>
                      </a:r>
                      <a:r>
                        <a:rPr lang="ru-RU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процесу</a:t>
                      </a: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br>
                        <a:rPr lang="uk-UA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є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макромолекула.</a:t>
                      </a:r>
                      <a:endParaRPr lang="ru-RU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Ступінчасте</a:t>
                      </a:r>
                      <a: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подовження</a:t>
                      </a:r>
                      <a: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довжини</a:t>
                      </a:r>
                      <a: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макромолекули</a:t>
                      </a:r>
                      <a: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відбувається</a:t>
                      </a:r>
                      <a: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b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ступенями </a:t>
                      </a:r>
                      <a:r>
                        <a:rPr lang="ru-RU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різної</a:t>
                      </a:r>
                      <a: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довжини</a:t>
                      </a:r>
                      <a: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характеризується</a:t>
                      </a:r>
                      <a: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типом </a:t>
                      </a:r>
                      <a:r>
                        <a:rPr lang="ru-RU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взаємодії</a:t>
                      </a:r>
                      <a: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11674">
                <a:tc>
                  <a:txBody>
                    <a:bodyPr/>
                    <a:lstStyle/>
                    <a:p>
                      <a:pPr algn="ctr"/>
                      <a:r>
                        <a:rPr lang="uk-UA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Залежність</a:t>
                      </a: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середнього</a:t>
                      </a: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ступеня</a:t>
                      </a: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полімеризації</a:t>
                      </a: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b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від</a:t>
                      </a: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кількості</a:t>
                      </a: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реакцій</a:t>
                      </a: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</a:p>
                    <a:p>
                      <a:pPr algn="ctr"/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які</a:t>
                      </a: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складають</a:t>
                      </a: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b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стадію</a:t>
                      </a: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утворення</a:t>
                      </a: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макромолекул.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Залежність</a:t>
                      </a: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має</a:t>
                      </a: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br>
                        <a:rPr lang="ru-RU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вид </a:t>
                      </a:r>
                      <a:r>
                        <a:rPr lang="ru-RU" sz="18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арифметичної</a:t>
                      </a:r>
                      <a:r>
                        <a:rPr lang="ru-RU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b="1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прогресії</a:t>
                      </a:r>
                      <a:r>
                        <a:rPr lang="ru-RU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algn="ctr"/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Залежність</a:t>
                      </a:r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має</a:t>
                      </a:r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UA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 </a:t>
                      </a:r>
                      <a:r>
                        <a:rPr lang="ru-RU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геометричної</a:t>
                      </a:r>
                      <a:r>
                        <a:rPr lang="ru-RU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прогресії</a:t>
                      </a:r>
                      <a:r>
                        <a:rPr lang="ru-RU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2262" y="3429000"/>
            <a:ext cx="2644360" cy="227647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241405" y="4519986"/>
            <a:ext cx="13309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і −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кільк</a:t>
            </a:r>
            <a:r>
              <a:rPr lang="ru-UA" sz="1600" dirty="0">
                <a:latin typeface="Arial" panose="020B0604020202020204" pitchFamily="34" charset="0"/>
                <a:cs typeface="Arial" panose="020B0604020202020204" pitchFamily="34" charset="0"/>
              </a:rPr>
              <a:t>і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сть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актів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взаємодії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2333" y="3382778"/>
            <a:ext cx="2225567" cy="247536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942683" y="3381858"/>
            <a:ext cx="175069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Чим більш глибше відбувається процес, </a:t>
            </a:r>
            <a:endParaRPr lang="ru-UA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тим більш сильніше буде змінюватися молекулярна маса в процесі поліконденсації.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DE2D37F6-ACB0-4ED3-B38C-EC8BA8EC3F30}"/>
              </a:ext>
            </a:extLst>
          </p:cNvPr>
          <p:cNvSpPr txBox="1">
            <a:spLocks/>
          </p:cNvSpPr>
          <p:nvPr/>
        </p:nvSpPr>
        <p:spPr>
          <a:xfrm>
            <a:off x="11867088" y="0"/>
            <a:ext cx="288927" cy="371478"/>
          </a:xfrm>
          <a:prstGeom prst="rect">
            <a:avLst/>
          </a:prstGeom>
        </p:spPr>
        <p:txBody>
          <a:bodyPr rtlCol="0"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UA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42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4375079"/>
              </p:ext>
            </p:extLst>
          </p:nvPr>
        </p:nvGraphicFramePr>
        <p:xfrm>
          <a:off x="476250" y="209550"/>
          <a:ext cx="11249026" cy="640080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5875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13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482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718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93674">
                <a:tc>
                  <a:txBody>
                    <a:bodyPr/>
                    <a:lstStyle/>
                    <a:p>
                      <a:pPr algn="ctr"/>
                      <a:r>
                        <a:rPr lang="uk-UA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Кількість</a:t>
                      </a:r>
                      <a:r>
                        <a:rPr lang="ru-R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UA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реакційних</a:t>
                      </a:r>
                      <a:r>
                        <a:rPr lang="ru-R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центрів</a:t>
                      </a:r>
                      <a:r>
                        <a:rPr lang="ru-R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UA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</a:t>
                      </a:r>
                      <a:r>
                        <a:rPr lang="ru-RU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ході</a:t>
                      </a:r>
                      <a:r>
                        <a:rPr lang="ru-R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процесу</a:t>
                      </a:r>
                      <a:r>
                        <a:rPr lang="ru-R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Кількість </a:t>
                      </a:r>
                      <a:r>
                        <a:rPr lang="ru-RU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реакційних</a:t>
                      </a:r>
                      <a:r>
                        <a:rPr lang="ru-RU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центрів </a:t>
                      </a:r>
                      <a:r>
                        <a:rPr lang="ru-RU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постійна</a:t>
                      </a:r>
                      <a:r>
                        <a:rPr lang="ru-R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</a:t>
                      </a:r>
                      <a:r>
                        <a:rPr lang="ru-UA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кожному </a:t>
                      </a:r>
                      <a:r>
                        <a:rPr lang="ru-RU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акті</a:t>
                      </a:r>
                      <a:r>
                        <a:rPr lang="ru-RU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кількість</a:t>
                      </a:r>
                      <a:r>
                        <a:rPr lang="ru-RU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UA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реакційних</a:t>
                      </a:r>
                      <a:r>
                        <a:rPr lang="ru-RU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центрів</a:t>
                      </a:r>
                      <a:r>
                        <a:rPr lang="ru-RU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UA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зменшується</a:t>
                      </a:r>
                      <a:r>
                        <a:rPr lang="ru-R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на 2 </a:t>
                      </a:r>
                    </a:p>
                    <a:p>
                      <a:pPr algn="ctr"/>
                      <a:r>
                        <a:rPr lang="ru-RU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(модель </a:t>
                      </a:r>
                      <a:r>
                        <a:rPr lang="ru-RU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дублікації</a:t>
                      </a:r>
                      <a:r>
                        <a:rPr lang="ru-RU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7126">
                <a:tc>
                  <a:txBody>
                    <a:bodyPr/>
                    <a:lstStyle/>
                    <a:p>
                      <a:pPr algn="ctr"/>
                      <a:r>
                        <a:rPr lang="uk-UA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Втрата</a:t>
                      </a: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мономерів</a:t>
                      </a: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Мономер </a:t>
                      </a:r>
                      <a:r>
                        <a:rPr lang="ru-RU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втрачається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UA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</a:t>
                      </a:r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глибоких</a:t>
                      </a: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стадіях</a:t>
                      </a: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endParaRPr lang="ru-UA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існує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практично </a:t>
                      </a:r>
                    </a:p>
                    <a:p>
                      <a:pPr algn="ctr"/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 </a:t>
                      </a:r>
                      <a:r>
                        <a:rPr lang="ru-RU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кінця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реакції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UA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(невелика </a:t>
                      </a:r>
                      <a:r>
                        <a:rPr lang="ru-RU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кількість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мономера </a:t>
                      </a:r>
                      <a:r>
                        <a:rPr lang="ru-RU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залишається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 </a:t>
                      </a:r>
                      <a:r>
                        <a:rPr lang="ru-RU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кінці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). </a:t>
                      </a:r>
                    </a:p>
                    <a:p>
                      <a:pPr algn="ctr"/>
                      <a:endParaRPr lang="ru-UA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Визначним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параметром </a:t>
                      </a:r>
                      <a:br>
                        <a:rPr lang="ru-UA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можно </a:t>
                      </a:r>
                      <a:r>
                        <a:rPr lang="ru-RU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прийняти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ступінь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перетворення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за </a:t>
                      </a:r>
                      <a:r>
                        <a:rPr lang="ru-RU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мономеро</a:t>
                      </a:r>
                      <a:r>
                        <a:rPr lang="ru-UA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м.</a:t>
                      </a:r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Мономер </a:t>
                      </a:r>
                      <a:r>
                        <a:rPr lang="ru-RU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втрачається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</a:t>
                      </a:r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ранніх</a:t>
                      </a: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стадіях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endParaRPr lang="ru-UA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UA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Визначним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параметром </a:t>
                      </a:r>
                      <a:r>
                        <a:rPr lang="ru-RU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приймається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UA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ступінь</a:t>
                      </a: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перетворення</a:t>
                      </a: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br>
                        <a:rPr lang="ru-UA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</a:t>
                      </a:r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функціональними</a:t>
                      </a: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групами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algn="ctr"/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endParaRPr lang="ru-UA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UA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UA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ru-RU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− </a:t>
                      </a:r>
                      <a:r>
                        <a:rPr lang="ru-RU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загальна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кількість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функціональних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груп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UA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початку </a:t>
                      </a:r>
                      <a:r>
                        <a:rPr lang="ru-RU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процесу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endParaRPr lang="ru-UA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ru-RU" b="0" baseline="-25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− </a:t>
                      </a:r>
                      <a:r>
                        <a:rPr lang="ru-RU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кількість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функціональних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груп</a:t>
                      </a:r>
                      <a:r>
                        <a:rPr lang="ru-RU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 момент часу t.</a:t>
                      </a:r>
                    </a:p>
                    <a:p>
                      <a:pPr algn="ctr"/>
                      <a:endParaRPr lang="ru-RU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0FEB148-7978-408D-8C2B-E29DFB651922}"/>
              </a:ext>
            </a:extLst>
          </p:cNvPr>
          <p:cNvSpPr txBox="1">
            <a:spLocks/>
          </p:cNvSpPr>
          <p:nvPr/>
        </p:nvSpPr>
        <p:spPr>
          <a:xfrm>
            <a:off x="11867088" y="0"/>
            <a:ext cx="288927" cy="37147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UA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1262E29-3154-4590-8498-64A3D20F28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7344" y="3743355"/>
            <a:ext cx="2200205" cy="969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87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2113849"/>
              </p:ext>
            </p:extLst>
          </p:nvPr>
        </p:nvGraphicFramePr>
        <p:xfrm>
          <a:off x="428625" y="345127"/>
          <a:ext cx="11438464" cy="6150923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5214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97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996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68251">
                <a:tc>
                  <a:txBody>
                    <a:bodyPr/>
                    <a:lstStyle/>
                    <a:p>
                      <a:pPr algn="ctr"/>
                      <a:r>
                        <a:rPr lang="uk-UA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Утворення</a:t>
                      </a:r>
                      <a:r>
                        <a:rPr lang="ru-R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полімера</a:t>
                      </a:r>
                      <a:r>
                        <a:rPr lang="ru-R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Полімер</a:t>
                      </a:r>
                      <a:r>
                        <a:rPr lang="ru-RU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утворюється</a:t>
                      </a:r>
                      <a:r>
                        <a:rPr lang="ru-R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практично </a:t>
                      </a:r>
                      <a:r>
                        <a:rPr lang="ru-RU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швидко</a:t>
                      </a:r>
                      <a:r>
                        <a:rPr lang="ru-RU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Молекулярна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маса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продукту </a:t>
                      </a:r>
                      <a:endParaRPr lang="ru-UA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підвищується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поступово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algn="ctr"/>
                      <a:endParaRPr lang="ru-UA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18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Виникає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необхідність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проводити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процес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br>
                        <a:rPr lang="ru-UA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 </a:t>
                      </a:r>
                      <a:r>
                        <a:rPr lang="ru-RU" sz="18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глибоких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стадій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для того</a:t>
                      </a:r>
                      <a:r>
                        <a:rPr lang="ru-UA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br>
                        <a:rPr lang="ru-UA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щоб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отримати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полімер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br>
                        <a:rPr lang="ru-UA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 великою молекулярною </a:t>
                      </a:r>
                      <a:r>
                        <a:rPr lang="ru-RU" sz="18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масою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ctr"/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82672">
                <a:tc>
                  <a:txBody>
                    <a:bodyPr/>
                    <a:lstStyle/>
                    <a:p>
                      <a:pPr algn="ctr"/>
                      <a:r>
                        <a:rPr lang="uk-UA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Наявність</a:t>
                      </a: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каталізатора</a:t>
                      </a: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або</a:t>
                      </a: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ініціатора</a:t>
                      </a:r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Наявність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каталізаторів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або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ініціаторів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b="1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обов’язкова</a:t>
                      </a:r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Наявність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каталізаторів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або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br>
                        <a:rPr lang="ru-UA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ініціаторів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b="1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необов’язкова</a:t>
                      </a:r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2227" y="2405375"/>
            <a:ext cx="3065630" cy="24809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3471" y="2405375"/>
            <a:ext cx="3660745" cy="2480949"/>
          </a:xfrm>
          <a:prstGeom prst="rect">
            <a:avLst/>
          </a:prstGeom>
        </p:spPr>
      </p:pic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090C1A67-7ADD-4FE2-8B1A-B190F0C3537F}"/>
              </a:ext>
            </a:extLst>
          </p:cNvPr>
          <p:cNvSpPr txBox="1">
            <a:spLocks/>
          </p:cNvSpPr>
          <p:nvPr/>
        </p:nvSpPr>
        <p:spPr>
          <a:xfrm>
            <a:off x="11867088" y="0"/>
            <a:ext cx="288927" cy="37147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UA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70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2" y="500616"/>
            <a:ext cx="10848975" cy="665915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UA" sz="2800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Мономери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які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використовують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під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час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поліконденсації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824" y="1371600"/>
            <a:ext cx="10344151" cy="4781550"/>
          </a:xfrm>
          <a:prstGeom prst="rect">
            <a:avLst/>
          </a:prstGeom>
        </p:spPr>
      </p:pic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A211C114-CC87-4A55-A24C-FBC5B87195E8}"/>
              </a:ext>
            </a:extLst>
          </p:cNvPr>
          <p:cNvSpPr txBox="1">
            <a:spLocks/>
          </p:cNvSpPr>
          <p:nvPr/>
        </p:nvSpPr>
        <p:spPr>
          <a:xfrm>
            <a:off x="11867088" y="0"/>
            <a:ext cx="288927" cy="37147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UA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227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7425" y="480846"/>
            <a:ext cx="7600950" cy="623384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UA" sz="2800" dirty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Класифікація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видів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поліконденсації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752474" y="1104230"/>
            <a:ext cx="10715626" cy="5658519"/>
          </a:xfrm>
        </p:spPr>
        <p:txBody>
          <a:bodyPr/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UA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ru-RU" sz="1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Залежно</a:t>
            </a:r>
            <a:r>
              <a:rPr lang="ru-RU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</a:t>
            </a:r>
            <a:r>
              <a:rPr lang="ru-RU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кількості</a:t>
            </a:r>
            <a:r>
              <a:rPr lang="ru-RU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мономерів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що</a:t>
            </a:r>
            <a:r>
              <a:rPr lang="ru-RU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беруть</a:t>
            </a:r>
            <a:r>
              <a:rPr lang="ru-RU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участь в </a:t>
            </a:r>
            <a:r>
              <a:rPr lang="ru-RU" sz="1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ru-UA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розрізняють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гомополіконденсацію</a:t>
            </a:r>
            <a:r>
              <a:rPr lang="ru-UA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гетерополіконденсацію</a:t>
            </a:r>
            <a:r>
              <a:rPr lang="ru-RU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сополіконденсацію</a:t>
            </a:r>
            <a:r>
              <a:rPr lang="ru-RU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UA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Гомополіконденсація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поліконденсація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в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якій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приймає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участь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тільки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один мономер, </a:t>
            </a:r>
            <a:br>
              <a:rPr lang="ru-UA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що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містить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як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мінімум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дві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функціональні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групи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UA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UA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Гетерополіконденсація</a:t>
            </a:r>
            <a:r>
              <a:rPr lang="ru-RU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поліконденсація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в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якій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приймає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участь два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мономери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біля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яких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функціональні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групи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одного мономера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реагують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функціональними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групами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іншого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мономера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uk-UA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UA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UA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UA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Сополіконденсація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‒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поліконденсація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в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якій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приймає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участь три і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більше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мономери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біля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яких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функціональні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групи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одного мономера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реагують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функціональними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групами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іншого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мономера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7464" y="2546044"/>
            <a:ext cx="6497071" cy="50195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7430" y="3755343"/>
            <a:ext cx="4685714" cy="73447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7464" y="5176186"/>
            <a:ext cx="6877049" cy="873816"/>
          </a:xfrm>
          <a:prstGeom prst="rect">
            <a:avLst/>
          </a:prstGeom>
        </p:spPr>
      </p:pic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83ECD0CB-F054-4590-96E6-65F7C9ABFB83}"/>
              </a:ext>
            </a:extLst>
          </p:cNvPr>
          <p:cNvSpPr txBox="1">
            <a:spLocks/>
          </p:cNvSpPr>
          <p:nvPr/>
        </p:nvSpPr>
        <p:spPr>
          <a:xfrm>
            <a:off x="11867088" y="0"/>
            <a:ext cx="288927" cy="37147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UA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98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9125" y="564412"/>
            <a:ext cx="1095375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Залежно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від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участі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однакових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або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різних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функціональних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груп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мономерів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розрізняють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гомофункціональну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гетерофункціональну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поліконденсацію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endParaRPr lang="ru-UA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Гомофункціональна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поліконденсація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в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якій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приймає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участь </a:t>
            </a:r>
            <a:b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тільки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один мономер,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що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містить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однакові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функціональні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групи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uk-UA" dirty="0"/>
          </a:p>
          <a:p>
            <a:pPr algn="ctr"/>
            <a:endParaRPr lang="ru-UA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Гетерофункціональна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поліконденсація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в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якій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приймає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участь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мономери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що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містить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різні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функціональні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групи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uk-UA" dirty="0"/>
          </a:p>
          <a:p>
            <a:endParaRPr lang="uk-UA" dirty="0"/>
          </a:p>
          <a:p>
            <a:endParaRPr lang="ru-UA" dirty="0"/>
          </a:p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3) В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залежності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від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кількості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функціональних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груп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біля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мономерів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утворюються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лінійні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якщо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беруть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участь в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дві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групи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 і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трьохвимірні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(за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участю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трьох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або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поліфункціональних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мономерів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полімери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Розрізняють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лінійну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та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трьохвимірну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поліконденсацію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Якщо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супроводжується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циклізацією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то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процес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називається</a:t>
            </a:r>
            <a:r>
              <a:rPr lang="ru-UA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поліциклоконденсацією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endParaRPr lang="ru-UA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4)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Залежно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від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оборотності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реакції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розрізняють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рівноважну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оборотну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нерівноважну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необоротну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поліконденсацію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3619" y="1890080"/>
            <a:ext cx="5504762" cy="5047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786" y="2922120"/>
            <a:ext cx="4810428" cy="798390"/>
          </a:xfrm>
          <a:prstGeom prst="rect">
            <a:avLst/>
          </a:prstGeom>
        </p:spPr>
      </p:pic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EC61DC7A-A89E-4B7E-9701-AB6DF9CD0C45}"/>
              </a:ext>
            </a:extLst>
          </p:cNvPr>
          <p:cNvSpPr txBox="1">
            <a:spLocks/>
          </p:cNvSpPr>
          <p:nvPr/>
        </p:nvSpPr>
        <p:spPr>
          <a:xfrm>
            <a:off x="11867088" y="0"/>
            <a:ext cx="288927" cy="37147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UA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15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D65A2C9-CB67-4F36-A412-EEC1AD297F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0B0D886-CB8D-4564-A797-C05BC7D513A8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40262f94-9f35-4ac3-9a90-690165a166b7"/>
    <ds:schemaRef ds:uri="a4f35948-e619-41b3-aa29-22878b09cfd2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AC2023F-644C-4F7E-8E8C-CDBE4A63C7D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318</TotalTime>
  <Words>1384</Words>
  <Application>Microsoft Office PowerPoint</Application>
  <PresentationFormat>Широкоэкранный</PresentationFormat>
  <Paragraphs>255</Paragraphs>
  <Slides>19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Garamond</vt:lpstr>
      <vt:lpstr>Натуральные материалы</vt:lpstr>
      <vt:lpstr>Поліконденсація</vt:lpstr>
      <vt:lpstr>План</vt:lpstr>
      <vt:lpstr>1. Поліконденсація − загальна характеристика. Основні особливості процесу полімеризації і поліконденсації</vt:lpstr>
      <vt:lpstr>Презентация PowerPoint</vt:lpstr>
      <vt:lpstr>Презентация PowerPoint</vt:lpstr>
      <vt:lpstr>Презентация PowerPoint</vt:lpstr>
      <vt:lpstr>2. Мономери, які використовують під час поліконденсації</vt:lpstr>
      <vt:lpstr>3. Класифікація видів поліконденсації</vt:lpstr>
      <vt:lpstr>Презентация PowerPoint</vt:lpstr>
      <vt:lpstr>Презентация PowerPoint</vt:lpstr>
      <vt:lpstr>4. Процеси, які сприяють поліконденсації</vt:lpstr>
      <vt:lpstr>Презентация PowerPoint</vt:lpstr>
      <vt:lpstr>5. Реакції, які ускладнюють поліконденсацію</vt:lpstr>
      <vt:lpstr>Презентация PowerPoint</vt:lpstr>
      <vt:lpstr>Презентация PowerPoint</vt:lpstr>
      <vt:lpstr>6. Кінетика поліконденсації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Поліконденсація</dc:title>
  <dc:creator>Инна Аврамец</dc:creator>
  <cp:lastModifiedBy>Viktoriia Gencheva</cp:lastModifiedBy>
  <cp:revision>27</cp:revision>
  <dcterms:created xsi:type="dcterms:W3CDTF">2019-12-23T13:23:49Z</dcterms:created>
  <dcterms:modified xsi:type="dcterms:W3CDTF">2020-11-25T20:26:57Z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