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83" d="100"/>
          <a:sy n="83" d="100"/>
        </p:scale>
        <p:origin x="-150" y="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8522" y="356982"/>
            <a:ext cx="10318418" cy="3210002"/>
          </a:xfrm>
        </p:spPr>
        <p:txBody>
          <a:bodyPr/>
          <a:lstStyle/>
          <a:p>
            <a:r>
              <a:rPr lang="uk-UA" sz="6000" dirty="0"/>
              <a:t>ІНТРЕНЕТ-МАРКЕТИНГ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654704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3254" y="90616"/>
            <a:ext cx="10416746" cy="1783901"/>
          </a:xfrm>
        </p:spPr>
        <p:txBody>
          <a:bodyPr/>
          <a:lstStyle/>
          <a:p>
            <a:r>
              <a:rPr lang="uk-UA" dirty="0"/>
              <a:t>РЕКЛАМА В ІНТЕРНЕТІ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2639" y="996779"/>
            <a:ext cx="10507362" cy="54616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Інтернет</a:t>
            </a:r>
            <a:r>
              <a:rPr lang="ru-RU" dirty="0"/>
              <a:t>-реклама </a:t>
            </a:r>
            <a:r>
              <a:rPr lang="ru-RU" dirty="0" err="1"/>
              <a:t>призводить</a:t>
            </a:r>
            <a:r>
              <a:rPr lang="ru-RU" dirty="0"/>
              <a:t> до вас на сайт </a:t>
            </a:r>
            <a:r>
              <a:rPr lang="ru-RU" dirty="0" err="1"/>
              <a:t>трафік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тих </a:t>
            </a:r>
            <a:r>
              <a:rPr lang="ru-RU" dirty="0" err="1"/>
              <a:t>відвідувачів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клікнувши</a:t>
            </a:r>
            <a:r>
              <a:rPr lang="ru-RU" dirty="0"/>
              <a:t> на </a:t>
            </a:r>
            <a:r>
              <a:rPr lang="ru-RU" dirty="0" err="1"/>
              <a:t>банер</a:t>
            </a:r>
            <a:r>
              <a:rPr lang="ru-RU" dirty="0"/>
              <a:t> </a:t>
            </a:r>
            <a:r>
              <a:rPr lang="ru-RU" dirty="0" err="1"/>
              <a:t>перейшли</a:t>
            </a:r>
            <a:r>
              <a:rPr lang="ru-RU" dirty="0"/>
              <a:t> на сайт. Платна </a:t>
            </a:r>
            <a:r>
              <a:rPr lang="ru-RU" dirty="0" err="1"/>
              <a:t>інтернет</a:t>
            </a:r>
            <a:r>
              <a:rPr lang="ru-RU" dirty="0"/>
              <a:t>-реклама </a:t>
            </a:r>
            <a:r>
              <a:rPr lang="ru-RU" dirty="0" err="1"/>
              <a:t>розміщується</a:t>
            </a:r>
            <a:r>
              <a:rPr lang="ru-RU" dirty="0"/>
              <a:t> на сайтах у </a:t>
            </a:r>
            <a:r>
              <a:rPr lang="ru-RU" dirty="0" err="1"/>
              <a:t>вигляді</a:t>
            </a:r>
            <a:r>
              <a:rPr lang="ru-RU" dirty="0"/>
              <a:t> </a:t>
            </a:r>
            <a:r>
              <a:rPr lang="ru-RU" dirty="0" err="1"/>
              <a:t>банерів</a:t>
            </a:r>
            <a:r>
              <a:rPr lang="ru-RU" dirty="0"/>
              <a:t>, часто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побачити</a:t>
            </a:r>
            <a:r>
              <a:rPr lang="ru-RU" dirty="0"/>
              <a:t> в </a:t>
            </a:r>
            <a:r>
              <a:rPr lang="ru-RU" dirty="0" err="1"/>
              <a:t>соціальних</a:t>
            </a:r>
            <a:r>
              <a:rPr lang="ru-RU" dirty="0"/>
              <a:t> мережах, у </a:t>
            </a:r>
            <a:r>
              <a:rPr lang="ru-RU" dirty="0" err="1"/>
              <a:t>вигляді</a:t>
            </a:r>
            <a:r>
              <a:rPr lang="ru-RU" dirty="0"/>
              <a:t> </a:t>
            </a:r>
            <a:r>
              <a:rPr lang="ru-RU" dirty="0" err="1"/>
              <a:t>контекстних</a:t>
            </a:r>
            <a:r>
              <a:rPr lang="ru-RU" dirty="0"/>
              <a:t> </a:t>
            </a:r>
            <a:r>
              <a:rPr lang="ru-RU" dirty="0" err="1"/>
              <a:t>оголошення</a:t>
            </a:r>
            <a:r>
              <a:rPr lang="ru-RU" dirty="0"/>
              <a:t> в </a:t>
            </a:r>
            <a:r>
              <a:rPr lang="ru-RU" dirty="0" err="1"/>
              <a:t>пошуковій</a:t>
            </a:r>
            <a:r>
              <a:rPr lang="ru-RU" dirty="0"/>
              <a:t> </a:t>
            </a:r>
            <a:r>
              <a:rPr lang="ru-RU" dirty="0" err="1"/>
              <a:t>видачі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Існують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типи</a:t>
            </a:r>
            <a:r>
              <a:rPr lang="ru-RU" dirty="0"/>
              <a:t> </a:t>
            </a:r>
            <a:r>
              <a:rPr lang="ru-RU" dirty="0" err="1"/>
              <a:t>платній</a:t>
            </a:r>
            <a:r>
              <a:rPr lang="ru-RU" dirty="0"/>
              <a:t> </a:t>
            </a:r>
            <a:r>
              <a:rPr lang="ru-RU" dirty="0" err="1"/>
              <a:t>інтернет-реклами</a:t>
            </a:r>
            <a:r>
              <a:rPr lang="ru-RU" dirty="0"/>
              <a:t>: </a:t>
            </a:r>
          </a:p>
          <a:p>
            <a:pPr marL="0" indent="0">
              <a:buNone/>
            </a:pPr>
            <a:r>
              <a:rPr lang="en-US" dirty="0"/>
              <a:t>CPV, Cost Per Visitor. </a:t>
            </a:r>
            <a:r>
              <a:rPr lang="ru-RU" dirty="0" err="1"/>
              <a:t>Цей</a:t>
            </a:r>
            <a:r>
              <a:rPr lang="ru-RU" dirty="0"/>
              <a:t> тип </a:t>
            </a:r>
            <a:r>
              <a:rPr lang="ru-RU" dirty="0" err="1"/>
              <a:t>має</a:t>
            </a:r>
            <a:r>
              <a:rPr lang="ru-RU" dirty="0"/>
              <a:t> на </a:t>
            </a:r>
            <a:r>
              <a:rPr lang="ru-RU" dirty="0" err="1"/>
              <a:t>увазі</a:t>
            </a:r>
            <a:r>
              <a:rPr lang="ru-RU" dirty="0"/>
              <a:t> оплату </a:t>
            </a:r>
            <a:r>
              <a:rPr lang="ru-RU" dirty="0" err="1"/>
              <a:t>тільки</a:t>
            </a:r>
            <a:r>
              <a:rPr lang="ru-RU" dirty="0"/>
              <a:t> в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вчинення</a:t>
            </a:r>
            <a:r>
              <a:rPr lang="ru-RU" dirty="0"/>
              <a:t> переходу </a:t>
            </a:r>
            <a:r>
              <a:rPr lang="ru-RU" dirty="0" err="1"/>
              <a:t>користувача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клікнув</a:t>
            </a:r>
            <a:r>
              <a:rPr lang="ru-RU" dirty="0"/>
              <a:t> на </a:t>
            </a:r>
            <a:r>
              <a:rPr lang="ru-RU" dirty="0" err="1"/>
              <a:t>банер</a:t>
            </a:r>
            <a:r>
              <a:rPr lang="ru-RU" dirty="0"/>
              <a:t>.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ведеться</a:t>
            </a:r>
            <a:r>
              <a:rPr lang="ru-RU" dirty="0"/>
              <a:t> </a:t>
            </a:r>
            <a:r>
              <a:rPr lang="ru-RU" dirty="0" err="1"/>
              <a:t>облік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унікальних</a:t>
            </a:r>
            <a:r>
              <a:rPr lang="ru-RU" dirty="0"/>
              <a:t> </a:t>
            </a:r>
            <a:r>
              <a:rPr lang="ru-RU" dirty="0" err="1"/>
              <a:t>користувачів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тих, </a:t>
            </a:r>
            <a:r>
              <a:rPr lang="ru-RU" dirty="0" err="1"/>
              <a:t>хто</a:t>
            </a:r>
            <a:r>
              <a:rPr lang="ru-RU" dirty="0"/>
              <a:t> </a:t>
            </a:r>
            <a:r>
              <a:rPr lang="ru-RU" dirty="0" err="1"/>
              <a:t>увійшов</a:t>
            </a:r>
            <a:r>
              <a:rPr lang="ru-RU" dirty="0"/>
              <a:t> </a:t>
            </a:r>
            <a:r>
              <a:rPr lang="ru-RU" dirty="0" err="1"/>
              <a:t>вперше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en-US" dirty="0"/>
              <a:t>CPA, Cost Per Action. </a:t>
            </a:r>
            <a:r>
              <a:rPr lang="ru-RU" dirty="0" err="1"/>
              <a:t>Таке</a:t>
            </a:r>
            <a:r>
              <a:rPr lang="ru-RU" dirty="0"/>
              <a:t> </a:t>
            </a:r>
            <a:r>
              <a:rPr lang="ru-RU" dirty="0" err="1"/>
              <a:t>рекламне</a:t>
            </a:r>
            <a:r>
              <a:rPr lang="ru-RU" dirty="0"/>
              <a:t> </a:t>
            </a:r>
            <a:r>
              <a:rPr lang="ru-RU" dirty="0" err="1"/>
              <a:t>оголошення</a:t>
            </a:r>
            <a:r>
              <a:rPr lang="ru-RU" dirty="0"/>
              <a:t> </a:t>
            </a:r>
            <a:r>
              <a:rPr lang="ru-RU" dirty="0" err="1"/>
              <a:t>оплачується</a:t>
            </a:r>
            <a:r>
              <a:rPr lang="ru-RU" dirty="0"/>
              <a:t> при </a:t>
            </a:r>
            <a:r>
              <a:rPr lang="ru-RU" dirty="0" err="1"/>
              <a:t>здійсненні</a:t>
            </a:r>
            <a:r>
              <a:rPr lang="ru-RU" dirty="0"/>
              <a:t> </a:t>
            </a:r>
            <a:r>
              <a:rPr lang="ru-RU" dirty="0" err="1"/>
              <a:t>відвідувача</a:t>
            </a:r>
            <a:r>
              <a:rPr lang="ru-RU" dirty="0"/>
              <a:t> </a:t>
            </a:r>
            <a:r>
              <a:rPr lang="ru-RU" dirty="0" err="1"/>
              <a:t>певної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на </a:t>
            </a:r>
            <a:r>
              <a:rPr lang="ru-RU" dirty="0" err="1"/>
              <a:t>сайті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бути, в тому </a:t>
            </a:r>
            <a:r>
              <a:rPr lang="ru-RU" dirty="0" err="1"/>
              <a:t>числі</a:t>
            </a:r>
            <a:r>
              <a:rPr lang="ru-RU" dirty="0"/>
              <a:t>, покупка </a:t>
            </a:r>
            <a:r>
              <a:rPr lang="ru-RU" dirty="0" err="1"/>
              <a:t>чогось</a:t>
            </a:r>
            <a:r>
              <a:rPr lang="ru-RU" dirty="0"/>
              <a:t>, </a:t>
            </a:r>
            <a:r>
              <a:rPr lang="ru-RU" dirty="0" err="1"/>
              <a:t>залишення</a:t>
            </a:r>
            <a:r>
              <a:rPr lang="ru-RU" dirty="0"/>
              <a:t> </a:t>
            </a:r>
            <a:r>
              <a:rPr lang="ru-RU" dirty="0" err="1"/>
              <a:t>контактів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en-US" dirty="0"/>
              <a:t>CPC, Cost Per Click. 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/>
              <a:t>варіант</a:t>
            </a:r>
            <a:r>
              <a:rPr lang="ru-RU" dirty="0"/>
              <a:t> </a:t>
            </a:r>
            <a:r>
              <a:rPr lang="ru-RU" dirty="0" err="1"/>
              <a:t>найпоширеніший</a:t>
            </a:r>
            <a:r>
              <a:rPr lang="ru-RU" dirty="0"/>
              <a:t> і </a:t>
            </a:r>
            <a:r>
              <a:rPr lang="ru-RU" dirty="0" err="1"/>
              <a:t>інтуїтивно</a:t>
            </a:r>
            <a:r>
              <a:rPr lang="ru-RU" dirty="0"/>
              <a:t> </a:t>
            </a:r>
            <a:r>
              <a:rPr lang="ru-RU" dirty="0" err="1"/>
              <a:t>зрозумілий</a:t>
            </a:r>
            <a:r>
              <a:rPr lang="ru-RU" dirty="0"/>
              <a:t>. Оплата тут </a:t>
            </a:r>
            <a:r>
              <a:rPr lang="ru-RU" dirty="0" err="1"/>
              <a:t>йде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кожного </a:t>
            </a:r>
            <a:r>
              <a:rPr lang="ru-RU" dirty="0" err="1"/>
              <a:t>кліка</a:t>
            </a:r>
            <a:r>
              <a:rPr lang="ru-RU" dirty="0"/>
              <a:t> на </a:t>
            </a:r>
            <a:r>
              <a:rPr lang="ru-RU" dirty="0" err="1"/>
              <a:t>рекламне</a:t>
            </a:r>
            <a:r>
              <a:rPr lang="ru-RU" dirty="0"/>
              <a:t> </a:t>
            </a:r>
            <a:r>
              <a:rPr lang="ru-RU" dirty="0" err="1"/>
              <a:t>оголошення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en-US" dirty="0"/>
              <a:t>CPV, Cost Per View (Cost Per Impression). </a:t>
            </a:r>
            <a:r>
              <a:rPr lang="ru-RU" dirty="0"/>
              <a:t>Плата за показ </a:t>
            </a:r>
            <a:r>
              <a:rPr lang="ru-RU" dirty="0" err="1"/>
              <a:t>банера</a:t>
            </a:r>
            <a:r>
              <a:rPr lang="ru-RU" dirty="0"/>
              <a:t> </a:t>
            </a:r>
            <a:r>
              <a:rPr lang="ru-RU" dirty="0" err="1"/>
              <a:t>користувачеві</a:t>
            </a:r>
            <a:r>
              <a:rPr lang="ru-RU" dirty="0"/>
              <a:t>. Є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підвид</a:t>
            </a:r>
            <a:r>
              <a:rPr lang="ru-RU" dirty="0"/>
              <a:t> - оплата за </a:t>
            </a:r>
            <a:r>
              <a:rPr lang="ru-RU" dirty="0" err="1"/>
              <a:t>кожну</a:t>
            </a:r>
            <a:r>
              <a:rPr lang="ru-RU" dirty="0"/>
              <a:t> </a:t>
            </a:r>
            <a:r>
              <a:rPr lang="ru-RU" dirty="0" err="1"/>
              <a:t>тисячу</a:t>
            </a:r>
            <a:r>
              <a:rPr lang="ru-RU" dirty="0"/>
              <a:t> </a:t>
            </a:r>
            <a:r>
              <a:rPr lang="ru-RU" dirty="0" err="1"/>
              <a:t>показів</a:t>
            </a:r>
            <a:r>
              <a:rPr lang="ru-RU" dirty="0"/>
              <a:t> </a:t>
            </a:r>
            <a:r>
              <a:rPr lang="ru-RU" dirty="0" err="1"/>
              <a:t>банера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141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таке</a:t>
            </a:r>
            <a:r>
              <a:rPr lang="ru-RU" dirty="0"/>
              <a:t> </a:t>
            </a:r>
            <a:r>
              <a:rPr lang="ru-RU" dirty="0" err="1"/>
              <a:t>інтернет</a:t>
            </a:r>
            <a:r>
              <a:rPr lang="ru-RU" dirty="0"/>
              <a:t> маркетинг?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33968" y="2236574"/>
            <a:ext cx="4654378" cy="31044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40260" y="2236574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 err="1"/>
              <a:t>Інтернет</a:t>
            </a:r>
            <a:r>
              <a:rPr lang="ru-RU" dirty="0"/>
              <a:t>-маркетинг (на англ. </a:t>
            </a:r>
            <a:r>
              <a:rPr lang="en-US" dirty="0"/>
              <a:t>Internet marketing,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назву</a:t>
            </a:r>
            <a:r>
              <a:rPr lang="ru-RU" dirty="0"/>
              <a:t> онлайн маркетинг </a:t>
            </a:r>
            <a:r>
              <a:rPr lang="ru-RU" dirty="0" err="1"/>
              <a:t>або</a:t>
            </a:r>
            <a:r>
              <a:rPr lang="ru-RU" dirty="0"/>
              <a:t> реклама) - </a:t>
            </a:r>
            <a:r>
              <a:rPr lang="ru-RU" dirty="0" err="1"/>
              <a:t>це</a:t>
            </a:r>
            <a:r>
              <a:rPr lang="ru-RU" dirty="0"/>
              <a:t> комплекс </a:t>
            </a:r>
            <a:r>
              <a:rPr lang="ru-RU" dirty="0" err="1"/>
              <a:t>заходів</a:t>
            </a:r>
            <a:r>
              <a:rPr lang="ru-RU" dirty="0"/>
              <a:t> / </a:t>
            </a:r>
            <a:r>
              <a:rPr lang="ru-RU" dirty="0" err="1"/>
              <a:t>дій</a:t>
            </a:r>
            <a:r>
              <a:rPr lang="ru-RU" dirty="0"/>
              <a:t> в </a:t>
            </a:r>
            <a:r>
              <a:rPr lang="ru-RU" dirty="0" err="1"/>
              <a:t>мережі</a:t>
            </a:r>
            <a:r>
              <a:rPr lang="ru-RU" dirty="0"/>
              <a:t> </a:t>
            </a:r>
            <a:r>
              <a:rPr lang="ru-RU" dirty="0" err="1"/>
              <a:t>інтернет</a:t>
            </a:r>
            <a:r>
              <a:rPr lang="ru-RU" dirty="0"/>
              <a:t>, </a:t>
            </a:r>
            <a:r>
              <a:rPr lang="ru-RU" dirty="0" err="1"/>
              <a:t>спрямований</a:t>
            </a:r>
            <a:r>
              <a:rPr lang="ru-RU" dirty="0"/>
              <a:t> на </a:t>
            </a:r>
            <a:r>
              <a:rPr lang="ru-RU" dirty="0" err="1"/>
              <a:t>досягнення</a:t>
            </a:r>
            <a:r>
              <a:rPr lang="ru-RU" dirty="0"/>
              <a:t> </a:t>
            </a:r>
            <a:r>
              <a:rPr lang="ru-RU" dirty="0" err="1"/>
              <a:t>цілей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продажів</a:t>
            </a:r>
            <a:r>
              <a:rPr lang="ru-RU" dirty="0"/>
              <a:t> товару, </a:t>
            </a:r>
            <a:r>
              <a:rPr lang="ru-RU" dirty="0" err="1"/>
              <a:t>послуг</a:t>
            </a:r>
            <a:r>
              <a:rPr lang="ru-RU" dirty="0"/>
              <a:t> і </a:t>
            </a:r>
            <a:r>
              <a:rPr lang="ru-RU" dirty="0" err="1"/>
              <a:t>поліпшення</a:t>
            </a:r>
            <a:r>
              <a:rPr lang="ru-RU" dirty="0"/>
              <a:t> </a:t>
            </a:r>
            <a:r>
              <a:rPr lang="ru-RU" dirty="0" err="1"/>
              <a:t>іміджу</a:t>
            </a:r>
            <a:r>
              <a:rPr lang="ru-RU" dirty="0"/>
              <a:t> бренду, </a:t>
            </a:r>
            <a:r>
              <a:rPr lang="ru-RU" dirty="0" err="1"/>
              <a:t>бізнесу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окремої</a:t>
            </a:r>
            <a:r>
              <a:rPr lang="ru-RU" dirty="0"/>
              <a:t> </a:t>
            </a:r>
            <a:r>
              <a:rPr lang="ru-RU" dirty="0" err="1"/>
              <a:t>компанії</a:t>
            </a:r>
            <a:r>
              <a:rPr lang="ru-RU" dirty="0"/>
              <a:t> / сайту</a:t>
            </a:r>
          </a:p>
        </p:txBody>
      </p:sp>
    </p:spTree>
    <p:extLst>
      <p:ext uri="{BB962C8B-B14F-4D97-AF65-F5344CB8AC3E}">
        <p14:creationId xmlns:p14="http://schemas.microsoft.com/office/powerpoint/2010/main" val="38282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Основні</a:t>
            </a:r>
            <a:r>
              <a:rPr lang="ru-RU" dirty="0"/>
              <a:t> напрямки маркетингу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1492" y="1524001"/>
            <a:ext cx="10408508" cy="4355592"/>
          </a:xfrm>
        </p:spPr>
        <p:txBody>
          <a:bodyPr/>
          <a:lstStyle/>
          <a:p>
            <a:endParaRPr lang="ru-RU" dirty="0"/>
          </a:p>
          <a:p>
            <a:pPr marL="0" indent="0">
              <a:buNone/>
            </a:pPr>
            <a:r>
              <a:rPr lang="ru-RU" dirty="0" err="1"/>
              <a:t>Основними</a:t>
            </a:r>
            <a:r>
              <a:rPr lang="ru-RU" dirty="0"/>
              <a:t> </a:t>
            </a:r>
            <a:r>
              <a:rPr lang="ru-RU" dirty="0" err="1"/>
              <a:t>напрямками</a:t>
            </a:r>
            <a:r>
              <a:rPr lang="ru-RU" dirty="0"/>
              <a:t> маркетингу в </a:t>
            </a:r>
            <a:r>
              <a:rPr lang="ru-RU" dirty="0" err="1"/>
              <a:t>інтернет</a:t>
            </a:r>
            <a:r>
              <a:rPr lang="ru-RU" dirty="0"/>
              <a:t> </a:t>
            </a:r>
            <a:r>
              <a:rPr lang="ru-RU" dirty="0" err="1"/>
              <a:t>прийнято</a:t>
            </a:r>
            <a:r>
              <a:rPr lang="ru-RU" dirty="0"/>
              <a:t> </a:t>
            </a:r>
            <a:r>
              <a:rPr lang="ru-RU" dirty="0" err="1"/>
              <a:t>вважати</a:t>
            </a:r>
            <a:r>
              <a:rPr lang="ru-RU" dirty="0"/>
              <a:t> </a:t>
            </a:r>
            <a:r>
              <a:rPr lang="ru-RU" dirty="0" err="1"/>
              <a:t>інструменти</a:t>
            </a:r>
            <a:r>
              <a:rPr lang="ru-RU" dirty="0"/>
              <a:t> по </a:t>
            </a:r>
            <a:r>
              <a:rPr lang="ru-RU" dirty="0" err="1"/>
              <a:t>генерації</a:t>
            </a:r>
            <a:r>
              <a:rPr lang="ru-RU" dirty="0"/>
              <a:t> </a:t>
            </a:r>
            <a:r>
              <a:rPr lang="ru-RU" dirty="0" err="1"/>
              <a:t>трафіку</a:t>
            </a:r>
            <a:r>
              <a:rPr lang="ru-RU" dirty="0"/>
              <a:t>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err="1"/>
              <a:t>Просування</a:t>
            </a:r>
            <a:r>
              <a:rPr lang="ru-RU" dirty="0"/>
              <a:t> в </a:t>
            </a:r>
            <a:r>
              <a:rPr lang="ru-RU" dirty="0" err="1"/>
              <a:t>пошукових</a:t>
            </a:r>
            <a:r>
              <a:rPr lang="ru-RU" dirty="0"/>
              <a:t> системах (SEO);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Реклама і </a:t>
            </a:r>
            <a:r>
              <a:rPr lang="ru-RU" dirty="0" err="1"/>
              <a:t>просування</a:t>
            </a:r>
            <a:r>
              <a:rPr lang="ru-RU" dirty="0"/>
              <a:t> в </a:t>
            </a:r>
            <a:r>
              <a:rPr lang="ru-RU" dirty="0" err="1"/>
              <a:t>соціальних</a:t>
            </a:r>
            <a:r>
              <a:rPr lang="ru-RU" dirty="0"/>
              <a:t> мережах (SMM);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Реклама в </a:t>
            </a:r>
            <a:r>
              <a:rPr lang="ru-RU" dirty="0" err="1"/>
              <a:t>пошукових</a:t>
            </a:r>
            <a:r>
              <a:rPr lang="ru-RU" dirty="0"/>
              <a:t> системах з оплатою за </a:t>
            </a:r>
            <a:r>
              <a:rPr lang="ru-RU" dirty="0" err="1"/>
              <a:t>клік</a:t>
            </a:r>
            <a:r>
              <a:rPr lang="ru-RU" dirty="0"/>
              <a:t> (PPC);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err="1"/>
              <a:t>Відео</a:t>
            </a:r>
            <a:r>
              <a:rPr lang="ru-RU" dirty="0"/>
              <a:t> реклама в </a:t>
            </a:r>
            <a:r>
              <a:rPr lang="ru-RU" dirty="0" err="1"/>
              <a:t>інтернет</a:t>
            </a:r>
            <a:r>
              <a:rPr lang="ru-RU" dirty="0"/>
              <a:t>, </a:t>
            </a:r>
            <a:r>
              <a:rPr lang="ru-RU" dirty="0" err="1"/>
              <a:t>комунікація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месенджерів</a:t>
            </a:r>
            <a:r>
              <a:rPr lang="ru-RU" dirty="0"/>
              <a:t> (</a:t>
            </a:r>
            <a:r>
              <a:rPr lang="ru-RU" dirty="0" err="1"/>
              <a:t>розсилки</a:t>
            </a:r>
            <a:r>
              <a:rPr lang="ru-RU" dirty="0"/>
              <a:t>);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err="1"/>
              <a:t>Групи</a:t>
            </a:r>
            <a:r>
              <a:rPr lang="ru-RU" dirty="0"/>
              <a:t> і канали в </a:t>
            </a:r>
            <a:r>
              <a:rPr lang="ru-RU" dirty="0" err="1"/>
              <a:t>месенджерах</a:t>
            </a:r>
            <a:r>
              <a:rPr lang="ru-RU" dirty="0"/>
              <a:t>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err="1"/>
              <a:t>Email</a:t>
            </a:r>
            <a:r>
              <a:rPr lang="ru-RU" dirty="0"/>
              <a:t> маркетинг (</a:t>
            </a:r>
            <a:r>
              <a:rPr lang="ru-RU" dirty="0" err="1"/>
              <a:t>розсилки</a:t>
            </a:r>
            <a:r>
              <a:rPr lang="ru-RU" dirty="0"/>
              <a:t>);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err="1"/>
              <a:t>Партнерські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1045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329515"/>
            <a:ext cx="10178322" cy="5550078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Інтернет</a:t>
            </a:r>
            <a:r>
              <a:rPr lang="ru-RU" dirty="0"/>
              <a:t> маркетинг </a:t>
            </a:r>
            <a:r>
              <a:rPr lang="ru-RU" dirty="0" err="1"/>
              <a:t>насправді</a:t>
            </a:r>
            <a:r>
              <a:rPr lang="ru-RU" dirty="0"/>
              <a:t> не </a:t>
            </a:r>
            <a:r>
              <a:rPr lang="ru-RU" dirty="0" err="1"/>
              <a:t>тільки</a:t>
            </a:r>
            <a:r>
              <a:rPr lang="ru-RU" dirty="0"/>
              <a:t> реклама, а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штуки: </a:t>
            </a:r>
          </a:p>
          <a:p>
            <a:pPr marL="0" indent="0">
              <a:buNone/>
            </a:pPr>
            <a:r>
              <a:rPr lang="ru-RU" dirty="0"/>
              <a:t>Упаковка продукту (товару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) - </a:t>
            </a:r>
            <a:r>
              <a:rPr lang="ru-RU" dirty="0" err="1"/>
              <a:t>брендбук</a:t>
            </a:r>
            <a:r>
              <a:rPr lang="ru-RU" dirty="0"/>
              <a:t>, лого, дизайн, і все </a:t>
            </a:r>
            <a:r>
              <a:rPr lang="ru-RU" dirty="0" err="1"/>
              <a:t>все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людина</a:t>
            </a:r>
            <a:r>
              <a:rPr lang="ru-RU" dirty="0"/>
              <a:t> </a:t>
            </a:r>
            <a:r>
              <a:rPr lang="ru-RU" dirty="0" err="1"/>
              <a:t>бачить</a:t>
            </a:r>
            <a:r>
              <a:rPr lang="ru-RU" dirty="0"/>
              <a:t> </a:t>
            </a:r>
            <a:r>
              <a:rPr lang="ru-RU" dirty="0" err="1"/>
              <a:t>очима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 err="1"/>
              <a:t>Імідж</a:t>
            </a:r>
            <a:r>
              <a:rPr lang="ru-RU" dirty="0"/>
              <a:t> </a:t>
            </a:r>
            <a:r>
              <a:rPr lang="ru-RU" dirty="0" err="1"/>
              <a:t>компанії</a:t>
            </a:r>
            <a:r>
              <a:rPr lang="ru-RU" dirty="0"/>
              <a:t> - </a:t>
            </a:r>
            <a:r>
              <a:rPr lang="ru-RU" dirty="0" err="1"/>
              <a:t>відгуки</a:t>
            </a:r>
            <a:r>
              <a:rPr lang="ru-RU" dirty="0"/>
              <a:t> в </a:t>
            </a:r>
            <a:r>
              <a:rPr lang="ru-RU" dirty="0" err="1"/>
              <a:t>інтернет</a:t>
            </a:r>
            <a:r>
              <a:rPr lang="ru-RU" dirty="0"/>
              <a:t>, правильна </a:t>
            </a:r>
            <a:r>
              <a:rPr lang="ru-RU" dirty="0" err="1"/>
              <a:t>мова</a:t>
            </a:r>
            <a:r>
              <a:rPr lang="ru-RU" dirty="0"/>
              <a:t> </a:t>
            </a:r>
            <a:r>
              <a:rPr lang="ru-RU" dirty="0" err="1"/>
              <a:t>співробітників</a:t>
            </a:r>
            <a:r>
              <a:rPr lang="ru-RU" dirty="0"/>
              <a:t> по телефону, </a:t>
            </a:r>
            <a:r>
              <a:rPr lang="ru-RU" dirty="0" err="1"/>
              <a:t>листи</a:t>
            </a:r>
            <a:r>
              <a:rPr lang="ru-RU" dirty="0"/>
              <a:t> без </a:t>
            </a:r>
            <a:r>
              <a:rPr lang="ru-RU" dirty="0" err="1"/>
              <a:t>помилок</a:t>
            </a:r>
            <a:r>
              <a:rPr lang="ru-RU" dirty="0"/>
              <a:t>, </a:t>
            </a:r>
            <a:r>
              <a:rPr lang="ru-RU" dirty="0" err="1"/>
              <a:t>фотографії</a:t>
            </a:r>
            <a:r>
              <a:rPr lang="ru-RU" dirty="0"/>
              <a:t> </a:t>
            </a:r>
            <a:r>
              <a:rPr lang="ru-RU" dirty="0" err="1"/>
              <a:t>офісу</a:t>
            </a:r>
            <a:r>
              <a:rPr lang="ru-RU" dirty="0"/>
              <a:t> </a:t>
            </a:r>
            <a:r>
              <a:rPr lang="ru-RU" dirty="0" err="1"/>
              <a:t>зсередини</a:t>
            </a:r>
            <a:r>
              <a:rPr lang="ru-RU" dirty="0"/>
              <a:t> на </a:t>
            </a:r>
            <a:r>
              <a:rPr lang="ru-RU" dirty="0" err="1"/>
              <a:t>картці</a:t>
            </a:r>
            <a:r>
              <a:rPr lang="ru-RU" dirty="0"/>
              <a:t> в </a:t>
            </a:r>
            <a:r>
              <a:rPr lang="ru-RU" dirty="0" err="1"/>
              <a:t>Google</a:t>
            </a:r>
            <a:r>
              <a:rPr lang="ru-RU" dirty="0"/>
              <a:t> </a:t>
            </a:r>
            <a:r>
              <a:rPr lang="ru-RU" dirty="0" err="1"/>
              <a:t>бізнес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 err="1"/>
              <a:t>Зворотній</a:t>
            </a:r>
            <a:r>
              <a:rPr lang="ru-RU" dirty="0"/>
              <a:t> </a:t>
            </a:r>
            <a:r>
              <a:rPr lang="ru-RU" dirty="0" err="1"/>
              <a:t>зв'язок</a:t>
            </a:r>
            <a:r>
              <a:rPr lang="ru-RU" dirty="0"/>
              <a:t> - </a:t>
            </a:r>
            <a:r>
              <a:rPr lang="ru-RU" dirty="0" err="1"/>
              <a:t>вебінари</a:t>
            </a:r>
            <a:r>
              <a:rPr lang="ru-RU" dirty="0"/>
              <a:t>, онлайн </a:t>
            </a:r>
            <a:r>
              <a:rPr lang="ru-RU" dirty="0" err="1"/>
              <a:t>конференції</a:t>
            </a:r>
            <a:r>
              <a:rPr lang="ru-RU" dirty="0"/>
              <a:t>, робота з </a:t>
            </a:r>
            <a:r>
              <a:rPr lang="ru-RU" dirty="0" err="1"/>
              <a:t>клієнтом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678" y="2965210"/>
            <a:ext cx="6769443" cy="311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920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8541" y="242341"/>
            <a:ext cx="10766854" cy="1322847"/>
          </a:xfrm>
        </p:spPr>
        <p:txBody>
          <a:bodyPr>
            <a:normAutofit fontScale="90000"/>
          </a:bodyPr>
          <a:lstStyle/>
          <a:p>
            <a:r>
              <a:rPr lang="ru-RU" dirty="0"/>
              <a:t>5 </a:t>
            </a:r>
            <a:r>
              <a:rPr lang="ru-RU" dirty="0" err="1"/>
              <a:t>головних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інтернет</a:t>
            </a:r>
            <a:r>
              <a:rPr lang="ru-RU" dirty="0"/>
              <a:t>-маркетингу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8541" y="1733346"/>
            <a:ext cx="10441459" cy="4215549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/>
              <a:t>SEO-</a:t>
            </a:r>
            <a:r>
              <a:rPr lang="ru-RU" sz="3600" dirty="0" err="1"/>
              <a:t>просування</a:t>
            </a:r>
            <a:endParaRPr lang="ru-RU" sz="3600" dirty="0"/>
          </a:p>
          <a:p>
            <a:pPr marL="0" indent="0">
              <a:buNone/>
            </a:pPr>
            <a:r>
              <a:rPr lang="ru-RU" dirty="0" err="1"/>
              <a:t>Найефективніше</a:t>
            </a:r>
            <a:r>
              <a:rPr lang="ru-RU" dirty="0"/>
              <a:t> і </a:t>
            </a:r>
            <a:r>
              <a:rPr lang="ru-RU" dirty="0" err="1"/>
              <a:t>затребуване</a:t>
            </a:r>
            <a:r>
              <a:rPr lang="ru-RU" dirty="0"/>
              <a:t> </a:t>
            </a:r>
            <a:r>
              <a:rPr lang="ru-RU" dirty="0" err="1"/>
              <a:t>просування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робота з </a:t>
            </a:r>
            <a:r>
              <a:rPr lang="ru-RU" dirty="0" err="1"/>
              <a:t>семантичним</a:t>
            </a:r>
            <a:r>
              <a:rPr lang="ru-RU" dirty="0"/>
              <a:t> ядром сайту. В </a:t>
            </a:r>
            <a:r>
              <a:rPr lang="ru-RU" dirty="0" err="1"/>
              <a:t>ході</a:t>
            </a:r>
            <a:r>
              <a:rPr lang="ru-RU" dirty="0"/>
              <a:t> </a:t>
            </a:r>
            <a:r>
              <a:rPr lang="ru-RU" dirty="0" err="1"/>
              <a:t>процедури</a:t>
            </a:r>
            <a:r>
              <a:rPr lang="ru-RU" dirty="0"/>
              <a:t> проводиться </a:t>
            </a:r>
            <a:r>
              <a:rPr lang="ru-RU" dirty="0" err="1"/>
              <a:t>оптимізація</a:t>
            </a:r>
            <a:r>
              <a:rPr lang="ru-RU" dirty="0"/>
              <a:t> </a:t>
            </a:r>
            <a:r>
              <a:rPr lang="ru-RU" dirty="0" err="1"/>
              <a:t>пошукових</a:t>
            </a:r>
            <a:r>
              <a:rPr lang="ru-RU" dirty="0"/>
              <a:t> </a:t>
            </a:r>
            <a:r>
              <a:rPr lang="ru-RU" dirty="0" err="1"/>
              <a:t>запитів</a:t>
            </a:r>
            <a:r>
              <a:rPr lang="ru-RU" dirty="0"/>
              <a:t>, в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вносять</a:t>
            </a:r>
            <a:r>
              <a:rPr lang="ru-RU" dirty="0"/>
              <a:t>, а в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прибирають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змінюють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https://itproger.com/img/news/seo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585" y="3239191"/>
            <a:ext cx="6394415" cy="3357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523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23568"/>
            <a:ext cx="10865708" cy="5997145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/>
              <a:t>Контент-маркетинг</a:t>
            </a:r>
          </a:p>
          <a:p>
            <a:pPr marL="0" indent="0">
              <a:buNone/>
            </a:pPr>
            <a:r>
              <a:rPr lang="ru-RU" dirty="0" err="1"/>
              <a:t>Тісна</a:t>
            </a:r>
            <a:r>
              <a:rPr lang="ru-RU" dirty="0"/>
              <a:t> </a:t>
            </a:r>
            <a:r>
              <a:rPr lang="ru-RU" dirty="0" err="1"/>
              <a:t>співпраця</a:t>
            </a:r>
            <a:r>
              <a:rPr lang="ru-RU" dirty="0"/>
              <a:t> </a:t>
            </a:r>
            <a:r>
              <a:rPr lang="ru-RU" dirty="0" err="1"/>
              <a:t>попереднього</a:t>
            </a:r>
            <a:r>
              <a:rPr lang="ru-RU" dirty="0"/>
              <a:t> методу і контент-маркетингу </a:t>
            </a:r>
            <a:r>
              <a:rPr lang="ru-RU" dirty="0" err="1"/>
              <a:t>пускає</a:t>
            </a:r>
            <a:r>
              <a:rPr lang="ru-RU" dirty="0"/>
              <a:t> в </a:t>
            </a:r>
            <a:r>
              <a:rPr lang="ru-RU" dirty="0" err="1"/>
              <a:t>хід</a:t>
            </a:r>
            <a:r>
              <a:rPr lang="ru-RU" dirty="0"/>
              <a:t> великий </a:t>
            </a:r>
            <a:r>
              <a:rPr lang="ru-RU" dirty="0" err="1"/>
              <a:t>потенціал</a:t>
            </a:r>
            <a:r>
              <a:rPr lang="ru-RU" dirty="0"/>
              <a:t> </a:t>
            </a:r>
            <a:r>
              <a:rPr lang="ru-RU" dirty="0" err="1"/>
              <a:t>всього</a:t>
            </a:r>
            <a:r>
              <a:rPr lang="ru-RU" dirty="0"/>
              <a:t> </a:t>
            </a:r>
            <a:r>
              <a:rPr lang="ru-RU" dirty="0" err="1"/>
              <a:t>інтернет</a:t>
            </a:r>
            <a:r>
              <a:rPr lang="ru-RU" dirty="0"/>
              <a:t>-маркетингу. Суть </a:t>
            </a:r>
            <a:r>
              <a:rPr lang="ru-RU" dirty="0" err="1"/>
              <a:t>полягає</a:t>
            </a:r>
            <a:r>
              <a:rPr lang="ru-RU" dirty="0"/>
              <a:t> в </a:t>
            </a:r>
            <a:r>
              <a:rPr lang="ru-RU" dirty="0" err="1"/>
              <a:t>створенні</a:t>
            </a:r>
            <a:r>
              <a:rPr lang="ru-RU" dirty="0"/>
              <a:t> </a:t>
            </a:r>
            <a:r>
              <a:rPr lang="ru-RU" dirty="0" err="1"/>
              <a:t>власного</a:t>
            </a:r>
            <a:r>
              <a:rPr lang="ru-RU" dirty="0"/>
              <a:t> і </a:t>
            </a:r>
            <a:r>
              <a:rPr lang="ru-RU" dirty="0" err="1"/>
              <a:t>якісного</a:t>
            </a:r>
            <a:r>
              <a:rPr lang="ru-RU" dirty="0"/>
              <a:t> контенту, при </a:t>
            </a:r>
            <a:r>
              <a:rPr lang="ru-RU" dirty="0" err="1"/>
              <a:t>цьому</a:t>
            </a:r>
            <a:r>
              <a:rPr lang="ru-RU" dirty="0"/>
              <a:t> формат не </a:t>
            </a:r>
            <a:r>
              <a:rPr lang="ru-RU" dirty="0" err="1"/>
              <a:t>грає</a:t>
            </a:r>
            <a:r>
              <a:rPr lang="ru-RU" dirty="0"/>
              <a:t> </a:t>
            </a:r>
            <a:r>
              <a:rPr lang="ru-RU" dirty="0" err="1"/>
              <a:t>принципову</a:t>
            </a:r>
            <a:r>
              <a:rPr lang="ru-RU" dirty="0"/>
              <a:t> роль.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контенту,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поширюють</a:t>
            </a:r>
            <a:r>
              <a:rPr lang="ru-RU" dirty="0"/>
              <a:t> в </a:t>
            </a:r>
            <a:r>
              <a:rPr lang="ru-RU" dirty="0" err="1"/>
              <a:t>мережі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Потрібні</a:t>
            </a:r>
            <a:r>
              <a:rPr lang="ru-RU" dirty="0"/>
              <a:t> не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інформативні</a:t>
            </a:r>
            <a:r>
              <a:rPr lang="ru-RU" dirty="0"/>
              <a:t> </a:t>
            </a:r>
            <a:r>
              <a:rPr lang="ru-RU" dirty="0" err="1"/>
              <a:t>тексти</a:t>
            </a:r>
            <a:r>
              <a:rPr lang="ru-RU" dirty="0"/>
              <a:t>, а й </a:t>
            </a:r>
            <a:r>
              <a:rPr lang="ru-RU" dirty="0" err="1"/>
              <a:t>красиві</a:t>
            </a:r>
            <a:r>
              <a:rPr lang="ru-RU" dirty="0"/>
              <a:t> картинки, </a:t>
            </a:r>
            <a:r>
              <a:rPr lang="ru-RU" dirty="0" err="1"/>
              <a:t>інформативні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веселі</a:t>
            </a:r>
            <a:r>
              <a:rPr lang="ru-RU" dirty="0"/>
              <a:t> </a:t>
            </a:r>
            <a:r>
              <a:rPr lang="ru-RU" dirty="0" err="1"/>
              <a:t>відео</a:t>
            </a:r>
            <a:r>
              <a:rPr lang="ru-RU" dirty="0"/>
              <a:t>- і </a:t>
            </a:r>
            <a:r>
              <a:rPr lang="ru-RU" dirty="0" err="1"/>
              <a:t>аудіоматеріали</a:t>
            </a:r>
            <a:r>
              <a:rPr lang="ru-RU" dirty="0"/>
              <a:t>. </a:t>
            </a:r>
            <a:r>
              <a:rPr lang="ru-RU" dirty="0" err="1"/>
              <a:t>Сьогодні</a:t>
            </a:r>
            <a:r>
              <a:rPr lang="ru-RU" dirty="0"/>
              <a:t> </a:t>
            </a:r>
            <a:r>
              <a:rPr lang="ru-RU" dirty="0" err="1"/>
              <a:t>власники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відчувають</a:t>
            </a:r>
            <a:r>
              <a:rPr lang="ru-RU" dirty="0"/>
              <a:t> </a:t>
            </a:r>
            <a:r>
              <a:rPr lang="ru-RU" dirty="0" err="1"/>
              <a:t>гостру</a:t>
            </a:r>
            <a:r>
              <a:rPr lang="ru-RU" dirty="0"/>
              <a:t> потребу </a:t>
            </a:r>
            <a:r>
              <a:rPr lang="ru-RU" dirty="0" err="1"/>
              <a:t>налагодити</a:t>
            </a:r>
            <a:r>
              <a:rPr lang="ru-RU" dirty="0"/>
              <a:t> контакт з </a:t>
            </a:r>
            <a:r>
              <a:rPr lang="ru-RU" dirty="0" err="1"/>
              <a:t>користувачем</a:t>
            </a:r>
            <a:r>
              <a:rPr lang="ru-RU" dirty="0"/>
              <a:t> і </a:t>
            </a:r>
            <a:r>
              <a:rPr lang="ru-RU" dirty="0" err="1"/>
              <a:t>отримати</a:t>
            </a:r>
            <a:r>
              <a:rPr lang="ru-RU" dirty="0"/>
              <a:t> </a:t>
            </a:r>
            <a:r>
              <a:rPr lang="ru-RU" dirty="0" err="1"/>
              <a:t>довіру</a:t>
            </a:r>
            <a:r>
              <a:rPr lang="ru-RU" dirty="0"/>
              <a:t> </a:t>
            </a:r>
            <a:r>
              <a:rPr lang="ru-RU" dirty="0" err="1"/>
              <a:t>постояльців</a:t>
            </a:r>
            <a:r>
              <a:rPr lang="ru-RU" dirty="0"/>
              <a:t>, </a:t>
            </a:r>
            <a:r>
              <a:rPr lang="ru-RU" dirty="0" err="1"/>
              <a:t>отримуючи</a:t>
            </a:r>
            <a:r>
              <a:rPr lang="ru-RU" dirty="0"/>
              <a:t>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приплив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відвідувачів</a:t>
            </a:r>
            <a:r>
              <a:rPr lang="ru-RU" dirty="0"/>
              <a:t>. Контент-маркетингу </a:t>
            </a:r>
            <a:r>
              <a:rPr lang="ru-RU" dirty="0" err="1"/>
              <a:t>справляється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завданням</a:t>
            </a:r>
            <a:r>
              <a:rPr lang="ru-RU" dirty="0"/>
              <a:t> на </a:t>
            </a:r>
            <a:r>
              <a:rPr lang="ru-RU" dirty="0" err="1"/>
              <a:t>відмінно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6314" y="3358373"/>
            <a:ext cx="6419539" cy="325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907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6162" y="148282"/>
            <a:ext cx="10808043" cy="60795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SMM-</a:t>
            </a:r>
            <a:r>
              <a:rPr lang="ru-RU" sz="3600" dirty="0" err="1"/>
              <a:t>просування</a:t>
            </a:r>
            <a:endParaRPr lang="ru-RU" sz="3600" dirty="0"/>
          </a:p>
          <a:p>
            <a:pPr marL="0" indent="0">
              <a:buNone/>
            </a:pPr>
            <a:r>
              <a:rPr lang="ru-RU" sz="1600" dirty="0" err="1"/>
              <a:t>Соціальні</a:t>
            </a:r>
            <a:r>
              <a:rPr lang="ru-RU" sz="1600" dirty="0"/>
              <a:t> </a:t>
            </a:r>
            <a:r>
              <a:rPr lang="ru-RU" sz="1600" dirty="0" err="1"/>
              <a:t>мережі</a:t>
            </a:r>
            <a:r>
              <a:rPr lang="ru-RU" sz="1600" dirty="0"/>
              <a:t> стали </a:t>
            </a:r>
            <a:r>
              <a:rPr lang="ru-RU" sz="1600" dirty="0" err="1"/>
              <a:t>ще</a:t>
            </a:r>
            <a:r>
              <a:rPr lang="ru-RU" sz="1600" dirty="0"/>
              <a:t> одним </a:t>
            </a:r>
            <a:r>
              <a:rPr lang="ru-RU" sz="1600" dirty="0" err="1"/>
              <a:t>важливим</a:t>
            </a:r>
            <a:r>
              <a:rPr lang="ru-RU" sz="1600" dirty="0"/>
              <a:t> </a:t>
            </a:r>
            <a:r>
              <a:rPr lang="ru-RU" sz="1600" dirty="0" err="1"/>
              <a:t>інструментів</a:t>
            </a:r>
            <a:r>
              <a:rPr lang="ru-RU" sz="1600" dirty="0"/>
              <a:t> в </a:t>
            </a:r>
            <a:r>
              <a:rPr lang="ru-RU" sz="1600" dirty="0" err="1"/>
              <a:t>роботі</a:t>
            </a:r>
            <a:r>
              <a:rPr lang="ru-RU" sz="1600" dirty="0"/>
              <a:t> </a:t>
            </a:r>
            <a:r>
              <a:rPr lang="ru-RU" sz="1600" dirty="0" err="1"/>
              <a:t>фахівця</a:t>
            </a:r>
            <a:r>
              <a:rPr lang="ru-RU" sz="1600" dirty="0"/>
              <a:t> з </a:t>
            </a:r>
            <a:r>
              <a:rPr lang="ru-RU" sz="1600" dirty="0" err="1"/>
              <a:t>просування</a:t>
            </a:r>
            <a:r>
              <a:rPr lang="ru-RU" sz="1600" dirty="0"/>
              <a:t>. </a:t>
            </a:r>
            <a:r>
              <a:rPr lang="ru-RU" sz="1600" dirty="0" err="1"/>
              <a:t>Найчастіше</a:t>
            </a:r>
            <a:r>
              <a:rPr lang="ru-RU" sz="1600" dirty="0"/>
              <a:t> </a:t>
            </a:r>
            <a:r>
              <a:rPr lang="en-US" sz="1600" dirty="0"/>
              <a:t>SEO </a:t>
            </a:r>
            <a:r>
              <a:rPr lang="ru-RU" sz="1600" dirty="0"/>
              <a:t>та </a:t>
            </a:r>
            <a:r>
              <a:rPr lang="en-US" sz="1600" dirty="0"/>
              <a:t>SMM </a:t>
            </a:r>
            <a:r>
              <a:rPr lang="ru-RU" sz="1600" dirty="0" err="1"/>
              <a:t>просування</a:t>
            </a:r>
            <a:r>
              <a:rPr lang="ru-RU" sz="1600" dirty="0"/>
              <a:t> </a:t>
            </a:r>
            <a:r>
              <a:rPr lang="ru-RU" sz="1600" dirty="0" err="1"/>
              <a:t>доповнюють</a:t>
            </a:r>
            <a:r>
              <a:rPr lang="ru-RU" sz="1600" dirty="0"/>
              <a:t> один одного. </a:t>
            </a:r>
            <a:r>
              <a:rPr lang="ru-RU" sz="1600" dirty="0" err="1"/>
              <a:t>Використовуючи</a:t>
            </a:r>
            <a:r>
              <a:rPr lang="ru-RU" sz="1600" dirty="0"/>
              <a:t> </a:t>
            </a:r>
            <a:r>
              <a:rPr lang="ru-RU" sz="1600" dirty="0" err="1"/>
              <a:t>відразу</a:t>
            </a:r>
            <a:r>
              <a:rPr lang="ru-RU" sz="1600" dirty="0"/>
              <a:t> 2 </a:t>
            </a:r>
            <a:r>
              <a:rPr lang="ru-RU" sz="1600" dirty="0" err="1"/>
              <a:t>інструменту</a:t>
            </a:r>
            <a:r>
              <a:rPr lang="ru-RU" sz="1600" dirty="0"/>
              <a:t> </a:t>
            </a:r>
            <a:r>
              <a:rPr lang="ru-RU" sz="1600" dirty="0" err="1"/>
              <a:t>забезпечується</a:t>
            </a:r>
            <a:r>
              <a:rPr lang="ru-RU" sz="1600" dirty="0"/>
              <a:t> </a:t>
            </a:r>
            <a:r>
              <a:rPr lang="ru-RU" sz="1600" dirty="0" err="1"/>
              <a:t>максимальне</a:t>
            </a:r>
            <a:r>
              <a:rPr lang="ru-RU" sz="1600" dirty="0"/>
              <a:t> </a:t>
            </a:r>
            <a:r>
              <a:rPr lang="ru-RU" sz="1600" dirty="0" err="1"/>
              <a:t>охоплення</a:t>
            </a:r>
            <a:r>
              <a:rPr lang="ru-RU" sz="1600" dirty="0"/>
              <a:t> </a:t>
            </a:r>
            <a:r>
              <a:rPr lang="ru-RU" sz="1600" dirty="0" err="1"/>
              <a:t>аудиторії</a:t>
            </a:r>
            <a:r>
              <a:rPr lang="ru-RU" sz="1600" dirty="0"/>
              <a:t> і </a:t>
            </a:r>
            <a:r>
              <a:rPr lang="ru-RU" sz="1600" dirty="0" err="1"/>
              <a:t>найбільш</a:t>
            </a:r>
            <a:r>
              <a:rPr lang="ru-RU" sz="1600" dirty="0"/>
              <a:t> </a:t>
            </a:r>
            <a:r>
              <a:rPr lang="ru-RU" sz="1600" dirty="0" err="1"/>
              <a:t>ефективні</a:t>
            </a:r>
            <a:r>
              <a:rPr lang="ru-RU" sz="1600" dirty="0"/>
              <a:t> </a:t>
            </a:r>
            <a:r>
              <a:rPr lang="ru-RU" sz="1600" dirty="0" err="1"/>
              <a:t>показники</a:t>
            </a:r>
            <a:r>
              <a:rPr lang="ru-RU" sz="1600" dirty="0"/>
              <a:t> </a:t>
            </a:r>
            <a:r>
              <a:rPr lang="ru-RU" sz="1600" dirty="0" err="1"/>
              <a:t>просування</a:t>
            </a:r>
            <a:r>
              <a:rPr lang="ru-RU" sz="1600" dirty="0"/>
              <a:t>. </a:t>
            </a:r>
            <a:r>
              <a:rPr lang="ru-RU" sz="1600" dirty="0" err="1"/>
              <a:t>Особливість</a:t>
            </a:r>
            <a:r>
              <a:rPr lang="ru-RU" sz="1600" dirty="0"/>
              <a:t> </a:t>
            </a:r>
            <a:r>
              <a:rPr lang="ru-RU" sz="1600" dirty="0" err="1"/>
              <a:t>ведення</a:t>
            </a:r>
            <a:r>
              <a:rPr lang="ru-RU" sz="1600" dirty="0"/>
              <a:t> мереж </a:t>
            </a:r>
            <a:r>
              <a:rPr lang="ru-RU" sz="1600" dirty="0" err="1"/>
              <a:t>полягає</a:t>
            </a:r>
            <a:r>
              <a:rPr lang="ru-RU" sz="1600" dirty="0"/>
              <a:t> в тому, </a:t>
            </a:r>
            <a:r>
              <a:rPr lang="ru-RU" sz="1600" dirty="0" err="1"/>
              <a:t>що</a:t>
            </a:r>
            <a:r>
              <a:rPr lang="ru-RU" sz="1600" dirty="0"/>
              <a:t> вони </a:t>
            </a:r>
            <a:r>
              <a:rPr lang="ru-RU" sz="1600" dirty="0" err="1"/>
              <a:t>вимагають</a:t>
            </a:r>
            <a:r>
              <a:rPr lang="ru-RU" sz="1600" dirty="0"/>
              <a:t> </a:t>
            </a:r>
            <a:r>
              <a:rPr lang="ru-RU" sz="1600" dirty="0" err="1"/>
              <a:t>постійного</a:t>
            </a:r>
            <a:r>
              <a:rPr lang="ru-RU" sz="1600" dirty="0"/>
              <a:t> </a:t>
            </a:r>
            <a:r>
              <a:rPr lang="ru-RU" sz="1600" dirty="0" err="1"/>
              <a:t>оновлення</a:t>
            </a:r>
            <a:r>
              <a:rPr lang="ru-RU" sz="1600" dirty="0"/>
              <a:t>, </a:t>
            </a:r>
            <a:r>
              <a:rPr lang="ru-RU" sz="1600" dirty="0" err="1"/>
              <a:t>щоб</a:t>
            </a:r>
            <a:r>
              <a:rPr lang="ru-RU" sz="1600" dirty="0"/>
              <a:t> </a:t>
            </a:r>
            <a:r>
              <a:rPr lang="ru-RU" sz="1600" dirty="0" err="1"/>
              <a:t>користувач</a:t>
            </a:r>
            <a:r>
              <a:rPr lang="ru-RU" sz="1600" dirty="0"/>
              <a:t> </a:t>
            </a:r>
            <a:r>
              <a:rPr lang="ru-RU" sz="1600" dirty="0" err="1"/>
              <a:t>міг</a:t>
            </a:r>
            <a:r>
              <a:rPr lang="ru-RU" sz="1600" dirty="0"/>
              <a:t> в комфортному </a:t>
            </a:r>
            <a:r>
              <a:rPr lang="ru-RU" sz="1600" dirty="0" err="1"/>
              <a:t>форматі</a:t>
            </a:r>
            <a:r>
              <a:rPr lang="ru-RU" sz="1600" dirty="0"/>
              <a:t> </a:t>
            </a:r>
            <a:r>
              <a:rPr lang="ru-RU" sz="1600" dirty="0" err="1"/>
              <a:t>дізнаватися</a:t>
            </a:r>
            <a:r>
              <a:rPr lang="ru-RU" sz="1600" dirty="0"/>
              <a:t> </a:t>
            </a:r>
            <a:r>
              <a:rPr lang="ru-RU" sz="1600" dirty="0" err="1"/>
              <a:t>новини</a:t>
            </a:r>
            <a:r>
              <a:rPr lang="ru-RU" sz="1600" dirty="0"/>
              <a:t>, </a:t>
            </a:r>
            <a:r>
              <a:rPr lang="ru-RU" sz="1600" dirty="0" err="1"/>
              <a:t>акції</a:t>
            </a:r>
            <a:r>
              <a:rPr lang="ru-RU" sz="1600" dirty="0"/>
              <a:t> та </a:t>
            </a:r>
            <a:r>
              <a:rPr lang="ru-RU" sz="1600" dirty="0" err="1"/>
              <a:t>бонуси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сайту. </a:t>
            </a:r>
            <a:r>
              <a:rPr lang="ru-RU" sz="1600" dirty="0" err="1"/>
              <a:t>Крім</a:t>
            </a:r>
            <a:r>
              <a:rPr lang="ru-RU" sz="1600" dirty="0"/>
              <a:t> </a:t>
            </a:r>
            <a:r>
              <a:rPr lang="ru-RU" sz="1600" dirty="0" err="1"/>
              <a:t>стандартних</a:t>
            </a:r>
            <a:r>
              <a:rPr lang="ru-RU" sz="1600" dirty="0"/>
              <a:t> </a:t>
            </a:r>
            <a:r>
              <a:rPr lang="ru-RU" sz="1600" dirty="0" err="1"/>
              <a:t>соціальних</a:t>
            </a:r>
            <a:r>
              <a:rPr lang="ru-RU" sz="1600" dirty="0"/>
              <a:t> мереж (</a:t>
            </a:r>
            <a:r>
              <a:rPr lang="en-US" sz="1600" dirty="0"/>
              <a:t>Instagram, </a:t>
            </a:r>
            <a:r>
              <a:rPr lang="en-US" sz="1600" dirty="0" err="1"/>
              <a:t>VKontakte</a:t>
            </a:r>
            <a:r>
              <a:rPr lang="en-US" sz="1600" dirty="0"/>
              <a:t>, Twitter), </a:t>
            </a:r>
            <a:r>
              <a:rPr lang="ru-RU" sz="1600" dirty="0"/>
              <a:t>де </a:t>
            </a:r>
            <a:r>
              <a:rPr lang="ru-RU" sz="1600" dirty="0" err="1"/>
              <a:t>виконується</a:t>
            </a:r>
            <a:r>
              <a:rPr lang="ru-RU" sz="1600" dirty="0"/>
              <a:t> </a:t>
            </a:r>
            <a:r>
              <a:rPr lang="ru-RU" sz="1600" dirty="0" err="1"/>
              <a:t>просування</a:t>
            </a:r>
            <a:r>
              <a:rPr lang="ru-RU" sz="1600" dirty="0"/>
              <a:t> за </a:t>
            </a:r>
            <a:r>
              <a:rPr lang="ru-RU" sz="1600" dirty="0" err="1"/>
              <a:t>допомогою</a:t>
            </a:r>
            <a:r>
              <a:rPr lang="ru-RU" sz="1600" dirty="0"/>
              <a:t> тексту, </a:t>
            </a:r>
            <a:r>
              <a:rPr lang="ru-RU" sz="1600" dirty="0" err="1"/>
              <a:t>можна</a:t>
            </a:r>
            <a:r>
              <a:rPr lang="ru-RU" sz="1600" dirty="0"/>
              <a:t> </a:t>
            </a:r>
            <a:r>
              <a:rPr lang="ru-RU" sz="1600" dirty="0" err="1"/>
              <a:t>доповнити</a:t>
            </a:r>
            <a:r>
              <a:rPr lang="ru-RU" sz="1600" dirty="0"/>
              <a:t> </a:t>
            </a:r>
            <a:r>
              <a:rPr lang="ru-RU" sz="1600" dirty="0" err="1"/>
              <a:t>аудиторію</a:t>
            </a:r>
            <a:r>
              <a:rPr lang="ru-RU" sz="1600" dirty="0"/>
              <a:t> за </a:t>
            </a:r>
            <a:r>
              <a:rPr lang="ru-RU" sz="1600" dirty="0" err="1"/>
              <a:t>допомогою</a:t>
            </a:r>
            <a:r>
              <a:rPr lang="ru-RU" sz="1600" dirty="0"/>
              <a:t> </a:t>
            </a:r>
            <a:r>
              <a:rPr lang="en-US" sz="1600" dirty="0"/>
              <a:t>YouTube - </a:t>
            </a:r>
            <a:r>
              <a:rPr lang="ru-RU" sz="1600" dirty="0" err="1"/>
              <a:t>сервіс</a:t>
            </a:r>
            <a:r>
              <a:rPr lang="ru-RU" sz="1600" dirty="0"/>
              <a:t> для </a:t>
            </a:r>
            <a:r>
              <a:rPr lang="ru-RU" sz="1600" dirty="0" err="1"/>
              <a:t>відео</a:t>
            </a:r>
            <a:r>
              <a:rPr lang="ru-RU" sz="1600" dirty="0"/>
              <a:t> </a:t>
            </a:r>
            <a:r>
              <a:rPr lang="ru-RU" sz="1600" dirty="0" err="1"/>
              <a:t>розкрутки</a:t>
            </a:r>
            <a:r>
              <a:rPr lang="ru-RU" sz="1600" dirty="0"/>
              <a:t>. </a:t>
            </a:r>
            <a:r>
              <a:rPr lang="ru-RU" sz="1600" dirty="0" err="1"/>
              <a:t>Наявність</a:t>
            </a:r>
            <a:r>
              <a:rPr lang="ru-RU" sz="1600" dirty="0"/>
              <a:t> </a:t>
            </a:r>
            <a:r>
              <a:rPr lang="ru-RU" sz="1600" dirty="0" err="1"/>
              <a:t>фотографій</a:t>
            </a:r>
            <a:r>
              <a:rPr lang="ru-RU" sz="1600" dirty="0"/>
              <a:t> </a:t>
            </a:r>
            <a:r>
              <a:rPr lang="ru-RU" sz="1600" dirty="0" err="1"/>
              <a:t>відкривають</a:t>
            </a:r>
            <a:r>
              <a:rPr lang="ru-RU" sz="1600" dirty="0"/>
              <a:t> </a:t>
            </a:r>
            <a:r>
              <a:rPr lang="ru-RU" sz="1600" dirty="0" err="1"/>
              <a:t>широкі</a:t>
            </a:r>
            <a:r>
              <a:rPr lang="ru-RU" sz="1600" dirty="0"/>
              <a:t> </a:t>
            </a:r>
            <a:r>
              <a:rPr lang="ru-RU" sz="1600" dirty="0" err="1"/>
              <a:t>двері</a:t>
            </a:r>
            <a:r>
              <a:rPr lang="ru-RU" sz="1600" dirty="0"/>
              <a:t> в </a:t>
            </a:r>
            <a:r>
              <a:rPr lang="en-US" sz="1600" dirty="0"/>
              <a:t>Instagram.</a:t>
            </a:r>
            <a:endParaRPr lang="uk-UA" sz="1600" dirty="0"/>
          </a:p>
          <a:p>
            <a:pPr marL="0" indent="0">
              <a:buNone/>
            </a:pPr>
            <a:r>
              <a:rPr lang="ru-RU" sz="1600" dirty="0"/>
              <a:t>Максимальна </a:t>
            </a:r>
            <a:r>
              <a:rPr lang="ru-RU" sz="1600" dirty="0" err="1"/>
              <a:t>кількість</a:t>
            </a:r>
            <a:r>
              <a:rPr lang="ru-RU" sz="1600" dirty="0"/>
              <a:t> мереж, </a:t>
            </a:r>
            <a:r>
              <a:rPr lang="ru-RU" sz="1600" dirty="0" err="1"/>
              <a:t>пов'язаних</a:t>
            </a:r>
            <a:r>
              <a:rPr lang="ru-RU" sz="1600" dirty="0"/>
              <a:t> з ресурсом -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завжди</a:t>
            </a:r>
            <a:r>
              <a:rPr lang="ru-RU" sz="1600" dirty="0"/>
              <a:t> добре, але </a:t>
            </a:r>
            <a:r>
              <a:rPr lang="ru-RU" sz="1600" dirty="0" err="1"/>
              <a:t>буває</a:t>
            </a:r>
            <a:r>
              <a:rPr lang="ru-RU" sz="1600" dirty="0"/>
              <a:t> не </a:t>
            </a:r>
            <a:r>
              <a:rPr lang="ru-RU" sz="1600" dirty="0" err="1"/>
              <a:t>зовсім</a:t>
            </a:r>
            <a:r>
              <a:rPr lang="ru-RU" sz="1600" dirty="0"/>
              <a:t> </a:t>
            </a:r>
            <a:r>
              <a:rPr lang="ru-RU" sz="1600" dirty="0" err="1"/>
              <a:t>ефективно</a:t>
            </a:r>
            <a:r>
              <a:rPr lang="ru-RU" sz="1600" dirty="0"/>
              <a:t>, так як оплата </a:t>
            </a:r>
            <a:r>
              <a:rPr lang="ru-RU" sz="1600" dirty="0" err="1"/>
              <a:t>роботи</a:t>
            </a:r>
            <a:r>
              <a:rPr lang="ru-RU" sz="1600" dirty="0"/>
              <a:t> контент-менеджера </a:t>
            </a:r>
            <a:r>
              <a:rPr lang="ru-RU" sz="1600" dirty="0" err="1"/>
              <a:t>буває</a:t>
            </a:r>
            <a:r>
              <a:rPr lang="ru-RU" sz="1600" dirty="0"/>
              <a:t> з </a:t>
            </a:r>
            <a:r>
              <a:rPr lang="ru-RU" sz="1600" dirty="0" err="1"/>
              <a:t>мінімальною</a:t>
            </a:r>
            <a:r>
              <a:rPr lang="ru-RU" sz="1600" dirty="0"/>
              <a:t> </a:t>
            </a:r>
            <a:r>
              <a:rPr lang="ru-RU" sz="1600" dirty="0" err="1"/>
              <a:t>віддачею</a:t>
            </a:r>
            <a:r>
              <a:rPr lang="ru-RU" sz="1600" dirty="0"/>
              <a:t>, </a:t>
            </a:r>
            <a:r>
              <a:rPr lang="ru-RU" sz="1600" dirty="0" err="1"/>
              <a:t>якщо</a:t>
            </a:r>
            <a:r>
              <a:rPr lang="ru-RU" sz="1600" dirty="0"/>
              <a:t> </a:t>
            </a:r>
            <a:r>
              <a:rPr lang="ru-RU" sz="1600" dirty="0" err="1"/>
              <a:t>мережі</a:t>
            </a:r>
            <a:r>
              <a:rPr lang="ru-RU" sz="1600" dirty="0"/>
              <a:t> неправильно </a:t>
            </a:r>
            <a:r>
              <a:rPr lang="ru-RU" sz="1600" dirty="0" err="1"/>
              <a:t>підібрані</a:t>
            </a:r>
            <a:r>
              <a:rPr lang="ru-RU" sz="1600" dirty="0"/>
              <a:t>. </a:t>
            </a:r>
            <a:r>
              <a:rPr lang="ru-RU" sz="1600" dirty="0" err="1"/>
              <a:t>Вибір</a:t>
            </a:r>
            <a:r>
              <a:rPr lang="ru-RU" sz="1600" dirty="0"/>
              <a:t> </a:t>
            </a:r>
            <a:r>
              <a:rPr lang="ru-RU" sz="1600" dirty="0" err="1"/>
              <a:t>між</a:t>
            </a:r>
            <a:r>
              <a:rPr lang="ru-RU" sz="1600" dirty="0"/>
              <a:t> мережами </a:t>
            </a:r>
            <a:r>
              <a:rPr lang="ru-RU" sz="1600" dirty="0" err="1"/>
              <a:t>потрібно</a:t>
            </a:r>
            <a:r>
              <a:rPr lang="ru-RU" sz="1600" dirty="0"/>
              <a:t> </a:t>
            </a:r>
            <a:r>
              <a:rPr lang="ru-RU" sz="1600" dirty="0" err="1"/>
              <a:t>робити</a:t>
            </a:r>
            <a:r>
              <a:rPr lang="ru-RU" sz="1600" dirty="0"/>
              <a:t> на </a:t>
            </a:r>
            <a:r>
              <a:rPr lang="ru-RU" sz="1600" dirty="0" err="1"/>
              <a:t>підставі</a:t>
            </a:r>
            <a:r>
              <a:rPr lang="ru-RU" sz="1600" dirty="0"/>
              <a:t> </a:t>
            </a:r>
            <a:r>
              <a:rPr lang="ru-RU" sz="1600" dirty="0" err="1"/>
              <a:t>функціоналу</a:t>
            </a:r>
            <a:r>
              <a:rPr lang="ru-RU" sz="1600" dirty="0"/>
              <a:t> і </a:t>
            </a:r>
            <a:r>
              <a:rPr lang="ru-RU" sz="1600" dirty="0" err="1"/>
              <a:t>якості</a:t>
            </a:r>
            <a:r>
              <a:rPr lang="ru-RU" sz="1600" dirty="0"/>
              <a:t>, </a:t>
            </a:r>
            <a:r>
              <a:rPr lang="ru-RU" sz="1600" dirty="0" err="1"/>
              <a:t>кількості</a:t>
            </a:r>
            <a:r>
              <a:rPr lang="ru-RU" sz="1600" dirty="0"/>
              <a:t> </a:t>
            </a:r>
            <a:r>
              <a:rPr lang="ru-RU" sz="1600" dirty="0" err="1"/>
              <a:t>аудиторії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відповідає</a:t>
            </a:r>
            <a:r>
              <a:rPr lang="ru-RU" sz="1600" dirty="0"/>
              <a:t> </a:t>
            </a:r>
            <a:r>
              <a:rPr lang="ru-RU" sz="1600" dirty="0" err="1"/>
              <a:t>концепції</a:t>
            </a:r>
            <a:r>
              <a:rPr lang="ru-RU" sz="1600" dirty="0"/>
              <a:t> </a:t>
            </a:r>
            <a:r>
              <a:rPr lang="ru-RU" sz="1600" dirty="0" err="1"/>
              <a:t>вашого</a:t>
            </a:r>
            <a:r>
              <a:rPr lang="ru-RU" sz="1600" dirty="0"/>
              <a:t> </a:t>
            </a:r>
            <a:r>
              <a:rPr lang="ru-RU" sz="1600" dirty="0" err="1"/>
              <a:t>бізнесу</a:t>
            </a:r>
            <a:r>
              <a:rPr lang="ru-RU" sz="1600" dirty="0"/>
              <a:t>. </a:t>
            </a:r>
            <a:r>
              <a:rPr lang="ru-RU" sz="1600" dirty="0" err="1"/>
              <a:t>Потрібно</a:t>
            </a:r>
            <a:r>
              <a:rPr lang="ru-RU" sz="1600" dirty="0"/>
              <a:t> </a:t>
            </a:r>
            <a:r>
              <a:rPr lang="ru-RU" sz="1600" dirty="0" err="1"/>
              <a:t>зробити</a:t>
            </a:r>
            <a:r>
              <a:rPr lang="ru-RU" sz="1600" dirty="0"/>
              <a:t> </a:t>
            </a:r>
            <a:r>
              <a:rPr lang="ru-RU" sz="1600" dirty="0" err="1"/>
              <a:t>оцінку</a:t>
            </a:r>
            <a:r>
              <a:rPr lang="ru-RU" sz="1600" dirty="0"/>
              <a:t> типу і формату контенту, </a:t>
            </a:r>
            <a:r>
              <a:rPr lang="ru-RU" sz="1600" dirty="0" err="1"/>
              <a:t>вікову</a:t>
            </a:r>
            <a:r>
              <a:rPr lang="ru-RU" sz="1600" dirty="0"/>
              <a:t> </a:t>
            </a:r>
            <a:r>
              <a:rPr lang="ru-RU" sz="1600" dirty="0" err="1"/>
              <a:t>аудиторію</a:t>
            </a:r>
            <a:r>
              <a:rPr lang="ru-RU" sz="1600" dirty="0"/>
              <a:t>, </a:t>
            </a:r>
            <a:r>
              <a:rPr lang="ru-RU" sz="1600" dirty="0" err="1"/>
              <a:t>ключові</a:t>
            </a:r>
            <a:r>
              <a:rPr lang="ru-RU" sz="1600" dirty="0"/>
              <a:t> </a:t>
            </a:r>
            <a:r>
              <a:rPr lang="ru-RU" sz="1600" dirty="0" err="1"/>
              <a:t>інтереси</a:t>
            </a:r>
            <a:r>
              <a:rPr lang="ru-RU" sz="1600" dirty="0"/>
              <a:t> </a:t>
            </a:r>
            <a:r>
              <a:rPr lang="ru-RU" sz="1600" dirty="0" err="1"/>
              <a:t>більшості</a:t>
            </a:r>
            <a:r>
              <a:rPr lang="ru-RU" sz="1600" dirty="0"/>
              <a:t> </a:t>
            </a:r>
            <a:r>
              <a:rPr lang="ru-RU" sz="1600" dirty="0" err="1"/>
              <a:t>користувачів</a:t>
            </a:r>
            <a:r>
              <a:rPr lang="ru-RU" sz="1600" dirty="0"/>
              <a:t> </a:t>
            </a:r>
            <a:r>
              <a:rPr lang="ru-RU" sz="1600" dirty="0" err="1"/>
              <a:t>соціальних</a:t>
            </a:r>
            <a:r>
              <a:rPr lang="ru-RU" sz="1600" dirty="0"/>
              <a:t> мереж. </a:t>
            </a:r>
            <a:r>
              <a:rPr lang="ru-RU" sz="1600" dirty="0" err="1"/>
              <a:t>Після</a:t>
            </a:r>
            <a:r>
              <a:rPr lang="ru-RU" sz="1600" dirty="0"/>
              <a:t> </a:t>
            </a:r>
            <a:r>
              <a:rPr lang="ru-RU" sz="1600" dirty="0" err="1"/>
              <a:t>якісного</a:t>
            </a:r>
            <a:r>
              <a:rPr lang="ru-RU" sz="1600" dirty="0"/>
              <a:t> </a:t>
            </a:r>
            <a:r>
              <a:rPr lang="ru-RU" sz="1600" dirty="0" err="1"/>
              <a:t>аналізу</a:t>
            </a:r>
            <a:r>
              <a:rPr lang="ru-RU" sz="1600" dirty="0"/>
              <a:t> </a:t>
            </a:r>
            <a:r>
              <a:rPr lang="ru-RU" sz="1600" dirty="0" err="1"/>
              <a:t>приплив</a:t>
            </a:r>
            <a:r>
              <a:rPr lang="ru-RU" sz="1600" dirty="0"/>
              <a:t> людей </a:t>
            </a:r>
            <a:r>
              <a:rPr lang="ru-RU" sz="1600" dirty="0" err="1"/>
              <a:t>виростить</a:t>
            </a:r>
            <a:r>
              <a:rPr lang="ru-RU" sz="1600" dirty="0"/>
              <a:t> </a:t>
            </a:r>
            <a:r>
              <a:rPr lang="ru-RU" sz="1600" dirty="0" err="1"/>
              <a:t>значно</a:t>
            </a:r>
            <a:r>
              <a:rPr lang="ru-RU" sz="1600" dirty="0"/>
              <a:t>.</a:t>
            </a:r>
          </a:p>
          <a:p>
            <a:pPr marL="0" indent="0">
              <a:buNone/>
            </a:pPr>
            <a:endParaRPr lang="uk-UA" sz="1600" dirty="0"/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6295" y="4064964"/>
            <a:ext cx="4265272" cy="2539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954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7351" y="181233"/>
            <a:ext cx="10482649" cy="569836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err="1"/>
              <a:t>Крауд</a:t>
            </a:r>
            <a:r>
              <a:rPr lang="ru-RU" sz="3600" dirty="0"/>
              <a:t>-маркетинг</a:t>
            </a:r>
          </a:p>
          <a:p>
            <a:pPr marL="0" indent="0">
              <a:buNone/>
            </a:pPr>
            <a:r>
              <a:rPr lang="ru-RU" dirty="0" err="1"/>
              <a:t>Специфічним</a:t>
            </a:r>
            <a:r>
              <a:rPr lang="ru-RU" dirty="0"/>
              <a:t> </a:t>
            </a:r>
            <a:r>
              <a:rPr lang="ru-RU" dirty="0" err="1"/>
              <a:t>напрямком</a:t>
            </a:r>
            <a:r>
              <a:rPr lang="ru-RU" dirty="0"/>
              <a:t> є ​​</a:t>
            </a:r>
            <a:r>
              <a:rPr lang="ru-RU" dirty="0" err="1"/>
              <a:t>крауд</a:t>
            </a:r>
            <a:r>
              <a:rPr lang="ru-RU" dirty="0"/>
              <a:t>-маркетинг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спосіб</a:t>
            </a:r>
            <a:r>
              <a:rPr lang="ru-RU" dirty="0"/>
              <a:t>, </a:t>
            </a:r>
            <a:r>
              <a:rPr lang="ru-RU" dirty="0" err="1"/>
              <a:t>заснований</a:t>
            </a:r>
            <a:r>
              <a:rPr lang="ru-RU" dirty="0"/>
              <a:t> на </a:t>
            </a:r>
            <a:r>
              <a:rPr lang="ru-RU" dirty="0" err="1"/>
              <a:t>залишення</a:t>
            </a:r>
            <a:r>
              <a:rPr lang="ru-RU" dirty="0"/>
              <a:t> </a:t>
            </a:r>
            <a:r>
              <a:rPr lang="ru-RU" dirty="0" err="1"/>
              <a:t>відгуків</a:t>
            </a:r>
            <a:r>
              <a:rPr lang="ru-RU" dirty="0"/>
              <a:t> і </a:t>
            </a:r>
            <a:r>
              <a:rPr lang="ru-RU" dirty="0" err="1"/>
              <a:t>коментарів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явно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приховано</a:t>
            </a:r>
            <a:r>
              <a:rPr lang="ru-RU" dirty="0"/>
              <a:t> </a:t>
            </a:r>
            <a:r>
              <a:rPr lang="ru-RU" dirty="0" err="1"/>
              <a:t>вказують</a:t>
            </a:r>
            <a:r>
              <a:rPr lang="ru-RU" dirty="0"/>
              <a:t> на ресурс.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викликати</a:t>
            </a:r>
            <a:r>
              <a:rPr lang="ru-RU" dirty="0"/>
              <a:t> </a:t>
            </a:r>
            <a:r>
              <a:rPr lang="ru-RU" dirty="0" err="1"/>
              <a:t>довіру</a:t>
            </a:r>
            <a:r>
              <a:rPr lang="ru-RU" dirty="0"/>
              <a:t> у </a:t>
            </a:r>
            <a:r>
              <a:rPr lang="ru-RU" dirty="0" err="1"/>
              <a:t>користувача</a:t>
            </a:r>
            <a:r>
              <a:rPr lang="ru-RU" dirty="0"/>
              <a:t> і </a:t>
            </a:r>
            <a:r>
              <a:rPr lang="ru-RU" dirty="0" err="1"/>
              <a:t>створити</a:t>
            </a:r>
            <a:r>
              <a:rPr lang="ru-RU" dirty="0"/>
              <a:t> </a:t>
            </a:r>
            <a:r>
              <a:rPr lang="ru-RU" dirty="0" err="1"/>
              <a:t>враження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за сайт </a:t>
            </a:r>
            <a:r>
              <a:rPr lang="ru-RU" dirty="0" err="1"/>
              <a:t>більшість</a:t>
            </a:r>
            <a:r>
              <a:rPr lang="ru-RU" dirty="0"/>
              <a:t> </a:t>
            </a:r>
            <a:r>
              <a:rPr lang="ru-RU" dirty="0" err="1"/>
              <a:t>користувачів</a:t>
            </a:r>
            <a:r>
              <a:rPr lang="ru-RU" dirty="0"/>
              <a:t> і </a:t>
            </a:r>
            <a:r>
              <a:rPr lang="ru-RU" dirty="0" err="1"/>
              <a:t>йому</a:t>
            </a:r>
            <a:r>
              <a:rPr lang="ru-RU" dirty="0"/>
              <a:t> </a:t>
            </a:r>
            <a:r>
              <a:rPr lang="ru-RU" dirty="0" err="1"/>
              <a:t>залишається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приєднатися</a:t>
            </a:r>
            <a:r>
              <a:rPr lang="ru-RU" dirty="0"/>
              <a:t> до думки </a:t>
            </a:r>
            <a:r>
              <a:rPr lang="ru-RU" dirty="0" err="1"/>
              <a:t>більшості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При </a:t>
            </a:r>
            <a:r>
              <a:rPr lang="ru-RU" dirty="0" err="1"/>
              <a:t>використанні</a:t>
            </a:r>
            <a:r>
              <a:rPr lang="ru-RU" dirty="0"/>
              <a:t> </a:t>
            </a:r>
            <a:r>
              <a:rPr lang="ru-RU" dirty="0" err="1"/>
              <a:t>крауд</a:t>
            </a:r>
            <a:r>
              <a:rPr lang="ru-RU" dirty="0"/>
              <a:t>-маркетингу бренд </a:t>
            </a:r>
            <a:r>
              <a:rPr lang="ru-RU" dirty="0" err="1"/>
              <a:t>набуває</a:t>
            </a:r>
            <a:r>
              <a:rPr lang="ru-RU" dirty="0"/>
              <a:t> </a:t>
            </a:r>
            <a:r>
              <a:rPr lang="ru-RU" dirty="0" err="1"/>
              <a:t>популярність</a:t>
            </a:r>
            <a:r>
              <a:rPr lang="ru-RU" dirty="0"/>
              <a:t>, </a:t>
            </a:r>
            <a:r>
              <a:rPr lang="ru-RU" dirty="0" err="1"/>
              <a:t>створюється</a:t>
            </a:r>
            <a:r>
              <a:rPr lang="ru-RU" dirty="0"/>
              <a:t> </a:t>
            </a:r>
            <a:r>
              <a:rPr lang="ru-RU" dirty="0" err="1"/>
              <a:t>позитивне</a:t>
            </a:r>
            <a:r>
              <a:rPr lang="ru-RU" dirty="0"/>
              <a:t> </a:t>
            </a:r>
            <a:r>
              <a:rPr lang="ru-RU" dirty="0" err="1"/>
              <a:t>враження</a:t>
            </a:r>
            <a:r>
              <a:rPr lang="ru-RU" dirty="0"/>
              <a:t>, яке </a:t>
            </a:r>
            <a:r>
              <a:rPr lang="ru-RU" dirty="0" err="1"/>
              <a:t>згодом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принести </a:t>
            </a:r>
            <a:r>
              <a:rPr lang="ru-RU" dirty="0" err="1"/>
              <a:t>плід</a:t>
            </a:r>
            <a:r>
              <a:rPr lang="ru-RU" dirty="0"/>
              <a:t> в грошовому </a:t>
            </a:r>
            <a:r>
              <a:rPr lang="ru-RU" dirty="0" err="1"/>
              <a:t>еквіваленті</a:t>
            </a:r>
            <a:r>
              <a:rPr lang="ru-RU" dirty="0"/>
              <a:t>. </a:t>
            </a:r>
            <a:r>
              <a:rPr lang="ru-RU" dirty="0" err="1"/>
              <a:t>Цільові</a:t>
            </a:r>
            <a:r>
              <a:rPr lang="ru-RU" dirty="0"/>
              <a:t> переходи в </a:t>
            </a:r>
            <a:r>
              <a:rPr lang="ru-RU" dirty="0" err="1"/>
              <a:t>більшій</a:t>
            </a:r>
            <a:r>
              <a:rPr lang="ru-RU" dirty="0"/>
              <a:t> </a:t>
            </a:r>
            <a:r>
              <a:rPr lang="ru-RU" dirty="0" err="1"/>
              <a:t>мірі</a:t>
            </a:r>
            <a:r>
              <a:rPr lang="ru-RU" dirty="0"/>
              <a:t> </a:t>
            </a:r>
            <a:r>
              <a:rPr lang="ru-RU" dirty="0" err="1"/>
              <a:t>здійснюються</a:t>
            </a:r>
            <a:r>
              <a:rPr lang="ru-RU" dirty="0"/>
              <a:t> </a:t>
            </a:r>
            <a:r>
              <a:rPr lang="ru-RU" dirty="0" err="1"/>
              <a:t>саме</a:t>
            </a:r>
            <a:r>
              <a:rPr lang="ru-RU" dirty="0"/>
              <a:t> по </a:t>
            </a:r>
            <a:r>
              <a:rPr lang="ru-RU" dirty="0" err="1"/>
              <a:t>посиланнях</a:t>
            </a:r>
            <a:r>
              <a:rPr lang="ru-RU" dirty="0"/>
              <a:t> з таких </a:t>
            </a:r>
            <a:r>
              <a:rPr lang="ru-RU" dirty="0" err="1"/>
              <a:t>повідомлень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318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9686" y="131805"/>
            <a:ext cx="10540314" cy="5747787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err="1"/>
              <a:t>Збільшення</a:t>
            </a:r>
            <a:r>
              <a:rPr lang="ru-RU" sz="3600" dirty="0"/>
              <a:t> </a:t>
            </a:r>
            <a:r>
              <a:rPr lang="ru-RU" sz="3600" dirty="0" err="1"/>
              <a:t>конкурентоспроможності</a:t>
            </a:r>
            <a:endParaRPr lang="ru-RU" sz="3600" dirty="0"/>
          </a:p>
          <a:p>
            <a:pPr marL="0" indent="0">
              <a:buNone/>
            </a:pP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підприємців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змінили</a:t>
            </a:r>
            <a:r>
              <a:rPr lang="ru-RU" dirty="0"/>
              <a:t> </a:t>
            </a:r>
            <a:r>
              <a:rPr lang="ru-RU" dirty="0" err="1"/>
              <a:t>враження</a:t>
            </a:r>
            <a:r>
              <a:rPr lang="ru-RU" dirty="0"/>
              <a:t> про </a:t>
            </a:r>
            <a:r>
              <a:rPr lang="ru-RU" dirty="0" err="1"/>
              <a:t>інтернет</a:t>
            </a:r>
            <a:r>
              <a:rPr lang="ru-RU" dirty="0"/>
              <a:t> з </a:t>
            </a:r>
            <a:r>
              <a:rPr lang="ru-RU" dirty="0" err="1"/>
              <a:t>чорної</a:t>
            </a:r>
            <a:r>
              <a:rPr lang="ru-RU" dirty="0"/>
              <a:t> </a:t>
            </a:r>
            <a:r>
              <a:rPr lang="ru-RU" dirty="0" err="1"/>
              <a:t>скриньки</a:t>
            </a:r>
            <a:r>
              <a:rPr lang="ru-RU" dirty="0"/>
              <a:t> </a:t>
            </a:r>
            <a:r>
              <a:rPr lang="ru-RU" dirty="0" err="1"/>
              <a:t>Пандори</a:t>
            </a:r>
            <a:r>
              <a:rPr lang="ru-RU" dirty="0"/>
              <a:t> на Золоте Руно </a:t>
            </a:r>
            <a:r>
              <a:rPr lang="ru-RU" dirty="0" err="1"/>
              <a:t>багаторазово</a:t>
            </a:r>
            <a:r>
              <a:rPr lang="ru-RU" dirty="0"/>
              <a:t> </a:t>
            </a:r>
            <a:r>
              <a:rPr lang="ru-RU" dirty="0" err="1"/>
              <a:t>зросла</a:t>
            </a:r>
            <a:r>
              <a:rPr lang="ru-RU" dirty="0"/>
              <a:t>, а з ними і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для </a:t>
            </a:r>
            <a:r>
              <a:rPr lang="ru-RU" dirty="0" err="1"/>
              <a:t>розкрутки</a:t>
            </a:r>
            <a:r>
              <a:rPr lang="ru-RU" dirty="0"/>
              <a:t> і </a:t>
            </a:r>
            <a:r>
              <a:rPr lang="ru-RU" dirty="0" err="1"/>
              <a:t>просування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створити</a:t>
            </a:r>
            <a:r>
              <a:rPr lang="ru-RU" dirty="0"/>
              <a:t> сайт з </a:t>
            </a:r>
            <a:r>
              <a:rPr lang="ru-RU" dirty="0" err="1"/>
              <a:t>конкурентоспроможними</a:t>
            </a:r>
            <a:r>
              <a:rPr lang="ru-RU" dirty="0"/>
              <a:t> </a:t>
            </a:r>
            <a:r>
              <a:rPr lang="ru-RU" dirty="0" err="1"/>
              <a:t>цінами</a:t>
            </a:r>
            <a:r>
              <a:rPr lang="ru-RU" dirty="0"/>
              <a:t>, </a:t>
            </a:r>
            <a:r>
              <a:rPr lang="ru-RU" dirty="0" err="1"/>
              <a:t>актуальним</a:t>
            </a:r>
            <a:r>
              <a:rPr lang="ru-RU" dirty="0"/>
              <a:t> </a:t>
            </a:r>
            <a:r>
              <a:rPr lang="ru-RU" dirty="0" err="1"/>
              <a:t>матеріалом</a:t>
            </a:r>
            <a:r>
              <a:rPr lang="ru-RU" dirty="0"/>
              <a:t> і </a:t>
            </a:r>
            <a:r>
              <a:rPr lang="ru-RU" dirty="0" err="1"/>
              <a:t>унікальним</a:t>
            </a:r>
            <a:r>
              <a:rPr lang="ru-RU" dirty="0"/>
              <a:t> товаром - ресурс буде </a:t>
            </a:r>
            <a:r>
              <a:rPr lang="ru-RU" dirty="0" err="1"/>
              <a:t>приречений</a:t>
            </a:r>
            <a:r>
              <a:rPr lang="ru-RU" dirty="0"/>
              <a:t> на </a:t>
            </a:r>
            <a:r>
              <a:rPr lang="ru-RU" dirty="0" err="1"/>
              <a:t>успіх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Даний метод </a:t>
            </a:r>
            <a:r>
              <a:rPr lang="ru-RU" dirty="0" err="1"/>
              <a:t>обов'язковий</a:t>
            </a:r>
            <a:r>
              <a:rPr lang="ru-RU" dirty="0"/>
              <a:t> для </a:t>
            </a:r>
            <a:r>
              <a:rPr lang="ru-RU" dirty="0" err="1"/>
              <a:t>якісного</a:t>
            </a:r>
            <a:r>
              <a:rPr lang="ru-RU" dirty="0"/>
              <a:t> і </a:t>
            </a:r>
            <a:r>
              <a:rPr lang="ru-RU" dirty="0" err="1"/>
              <a:t>стабільного</a:t>
            </a:r>
            <a:r>
              <a:rPr lang="ru-RU" dirty="0"/>
              <a:t>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аудиторії</a:t>
            </a:r>
            <a:r>
              <a:rPr lang="ru-RU" dirty="0"/>
              <a:t> сайту, так як без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робіт</a:t>
            </a:r>
            <a:r>
              <a:rPr lang="ru-RU" dirty="0"/>
              <a:t> </a:t>
            </a:r>
            <a:r>
              <a:rPr lang="ru-RU" dirty="0" err="1"/>
              <a:t>домогтися</a:t>
            </a:r>
            <a:r>
              <a:rPr lang="ru-RU" dirty="0"/>
              <a:t> позитивного </a:t>
            </a:r>
            <a:r>
              <a:rPr lang="ru-RU" dirty="0" err="1"/>
              <a:t>ефекту</a:t>
            </a:r>
            <a:r>
              <a:rPr lang="ru-RU" dirty="0"/>
              <a:t> </a:t>
            </a:r>
            <a:r>
              <a:rPr lang="ru-RU" dirty="0" err="1"/>
              <a:t>іншими</a:t>
            </a:r>
            <a:r>
              <a:rPr lang="ru-RU" dirty="0"/>
              <a:t> методами буде </a:t>
            </a:r>
            <a:r>
              <a:rPr lang="ru-RU" dirty="0" err="1"/>
              <a:t>дуже</a:t>
            </a:r>
            <a:r>
              <a:rPr lang="ru-RU" dirty="0"/>
              <a:t> складно і в </a:t>
            </a:r>
            <a:r>
              <a:rPr lang="ru-RU" dirty="0" err="1"/>
              <a:t>кінцевому</a:t>
            </a:r>
            <a:r>
              <a:rPr lang="ru-RU" dirty="0"/>
              <a:t> </a:t>
            </a:r>
            <a:r>
              <a:rPr lang="ru-RU" dirty="0" err="1"/>
              <a:t>рахунку</a:t>
            </a:r>
            <a:r>
              <a:rPr lang="ru-RU" dirty="0"/>
              <a:t> результат буде </a:t>
            </a:r>
            <a:r>
              <a:rPr lang="ru-RU" dirty="0" err="1"/>
              <a:t>тимчасовим</a:t>
            </a:r>
            <a:r>
              <a:rPr lang="ru-RU" dirty="0"/>
              <a:t>.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варто</a:t>
            </a:r>
            <a:r>
              <a:rPr lang="ru-RU" dirty="0"/>
              <a:t> </a:t>
            </a:r>
            <a:r>
              <a:rPr lang="ru-RU" dirty="0" err="1"/>
              <a:t>моніторити</a:t>
            </a:r>
            <a:r>
              <a:rPr lang="ru-RU" dirty="0"/>
              <a:t> </a:t>
            </a:r>
            <a:r>
              <a:rPr lang="ru-RU" dirty="0" err="1"/>
              <a:t>пропозиції</a:t>
            </a:r>
            <a:r>
              <a:rPr lang="ru-RU" dirty="0"/>
              <a:t> і напрямки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конкурентів</a:t>
            </a:r>
            <a:r>
              <a:rPr lang="ru-RU" dirty="0"/>
              <a:t>, </a:t>
            </a:r>
            <a:r>
              <a:rPr lang="ru-RU" dirty="0" err="1"/>
              <a:t>відзначаючи</a:t>
            </a:r>
            <a:r>
              <a:rPr lang="ru-RU" dirty="0"/>
              <a:t> </a:t>
            </a:r>
            <a:r>
              <a:rPr lang="ru-RU" dirty="0" err="1"/>
              <a:t>ефективні</a:t>
            </a:r>
            <a:r>
              <a:rPr lang="ru-RU" dirty="0"/>
              <a:t> </a:t>
            </a:r>
            <a:r>
              <a:rPr lang="ru-RU" dirty="0" err="1"/>
              <a:t>способи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для себе.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7503" y="3774651"/>
            <a:ext cx="5725297" cy="290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81874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46</TotalTime>
  <Words>861</Words>
  <Application>Microsoft Office PowerPoint</Application>
  <PresentationFormat>Произвольный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Badge</vt:lpstr>
      <vt:lpstr>ІНТРЕНЕТ-МАРКЕТИНГ</vt:lpstr>
      <vt:lpstr>Що таке інтернет маркетинг?</vt:lpstr>
      <vt:lpstr>Основні напрямки маркетингу</vt:lpstr>
      <vt:lpstr>Презентация PowerPoint</vt:lpstr>
      <vt:lpstr>5 головних методів інтернет-маркетингу</vt:lpstr>
      <vt:lpstr>Презентация PowerPoint</vt:lpstr>
      <vt:lpstr>Презентация PowerPoint</vt:lpstr>
      <vt:lpstr>Презентация PowerPoint</vt:lpstr>
      <vt:lpstr>Презентация PowerPoint</vt:lpstr>
      <vt:lpstr>РЕКЛАМА В ІНТЕРНЕТІ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ІНТРЕНЕТ-МАРКЕТИНГ</dc:title>
  <dc:creator>Учетная запись Майкрософт</dc:creator>
  <cp:lastModifiedBy>RePack by Diakov</cp:lastModifiedBy>
  <cp:revision>6</cp:revision>
  <dcterms:created xsi:type="dcterms:W3CDTF">2020-05-03T16:25:05Z</dcterms:created>
  <dcterms:modified xsi:type="dcterms:W3CDTF">2022-02-01T14:11:56Z</dcterms:modified>
</cp:coreProperties>
</file>