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7E3CB61-6A5E-4766-856D-62CB2B1785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392D8A9-8B6C-4845-B1C6-21D321BB54BB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8622" y="908720"/>
            <a:ext cx="88753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Категория залога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4797152"/>
            <a:ext cx="30058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Подготовила</a:t>
            </a:r>
          </a:p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тудентка 3 курса</a:t>
            </a:r>
          </a:p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руппы 6.0356-р</a:t>
            </a:r>
          </a:p>
          <a:p>
            <a:pPr algn="ctr"/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Духновская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Екатерина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692696"/>
            <a:ext cx="72728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cs typeface="Arial" pitchFamily="34" charset="0"/>
              </a:rPr>
              <a:t>Значение залога можно определить как отношение действия к субъекту, выражаемое средствами морфологии и синтаксиса.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cs typeface="Arial" pitchFamily="34" charset="0"/>
              </a:rPr>
              <a:t>Отношение действия к субъекту может быть двояким. В одних случаях действие, выраженное глаголом, может быть направлено на субъект. Например: Конспект составляется студентом; Рабочими цеха выполняется план; Груз доставляется автомобилем. Это глаголы страдательного залога.</a:t>
            </a: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cs typeface="Arial" pitchFamily="34" charset="0"/>
              </a:rPr>
              <a:t>В других случаях нет направленности действия на субъект. Например: Студент составляет конспект; Рабочие цеха выполняют план; Автомобиль доставляет груз; Я хожу по этой улице каждый день; Я учусь на курсах кройки и шитья. Это глаголы действительного залога.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>
                <a:latin typeface="Franklin Gothic Medium" pitchFamily="34" charset="0"/>
              </a:rPr>
              <a:t>Значение страдательного залога могут выражать только возвратные глаголы, образованные от переходных, и страдательные причастия, образующиеся тоже только от переходных глаголов. Глаголы действительного залога могут быть и переходными, и непереходными.</a:t>
            </a:r>
          </a:p>
          <a:p>
            <a:pPr fontAlgn="base"/>
            <a:r>
              <a:rPr lang="ru-RU" sz="2000" dirty="0">
                <a:latin typeface="Franklin Gothic Medium" pitchFamily="34" charset="0"/>
              </a:rPr>
              <a:t>Способы выражения залоговых значений зависят от вида глагола: у глаголов переходных совершенного вида страдательный залог выражается, как правило, формой страдательного причастия. Например: Он прочитал книгу еще на прошлой неделе.— Книга прочитана им еще на прошлой неделе. У глаголов несовершенного вида такой способ выражения залоговых значений редок. Например: Нами ты была любима И для милого хранима (П.). От переходных глаголов несовершенного вида страдательный залог обычно образуется возвратными глаголами.</a:t>
            </a:r>
          </a:p>
          <a:p>
            <a:pPr fontAlgn="base"/>
            <a:r>
              <a:rPr lang="ru-RU" sz="2000" dirty="0">
                <a:latin typeface="Franklin Gothic Medium" pitchFamily="34" charset="0"/>
              </a:rPr>
              <a:t>Например: Почтальон доставляет письма.— Письма доставляются почтальоном.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>
                <a:latin typeface="Franklin Gothic Medium" pitchFamily="34" charset="0"/>
              </a:rPr>
              <a:t>Таким образом, категория залога — категория смешанного характера, </a:t>
            </a:r>
            <a:r>
              <a:rPr lang="ru-RU" sz="2000" dirty="0" smtClean="0">
                <a:latin typeface="Franklin Gothic Medium" pitchFamily="34" charset="0"/>
              </a:rPr>
              <a:t>лексико-грамматическая.</a:t>
            </a:r>
            <a:endParaRPr lang="ru-RU" sz="2000" dirty="0">
              <a:latin typeface="Franklin Gothic Medium" pitchFamily="34" charset="0"/>
            </a:endParaRPr>
          </a:p>
          <a:p>
            <a:pPr fontAlgn="base"/>
            <a:r>
              <a:rPr lang="ru-RU" sz="2000" dirty="0">
                <a:latin typeface="Franklin Gothic Medium" pitchFamily="34" charset="0"/>
              </a:rPr>
              <a:t>Каждый глагол относится к действительному или страдательному залогу, но не каждый глагол способен образовать коррелят по залогу, и по этому признаку все глаголы делятся на две группы: глаголы, вступающие в залоговую корреляцию, и глаголы </a:t>
            </a:r>
            <a:r>
              <a:rPr lang="ru-RU" sz="2000" dirty="0" err="1">
                <a:latin typeface="Franklin Gothic Medium" pitchFamily="34" charset="0"/>
              </a:rPr>
              <a:t>однозалоговые</a:t>
            </a:r>
            <a:r>
              <a:rPr lang="ru-RU" sz="2000" dirty="0">
                <a:latin typeface="Franklin Gothic Medium" pitchFamily="34" charset="0"/>
              </a:rPr>
              <a:t>. Так, нет коррелятов по залогу у глаголов непереходных. Например: Он скачет; Он спит. В этих предложениях глаголы действительного залога, страдательный залог от них не образуется. У глаголов же страдательного залога всегда есть соотносительные глаголы действительного залога. Например: Эта работа выполнена студентом 2-го курса.— Эту работу выполнил студент 2-го курса; Курсовая работа пишется всеми студентами 2-го курса.— Все студенты 2-го курса пишут курсовую работу.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</TotalTime>
  <Words>366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2018-12-05T21:54:14Z</dcterms:created>
  <dcterms:modified xsi:type="dcterms:W3CDTF">2018-12-05T22:01:06Z</dcterms:modified>
</cp:coreProperties>
</file>