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58" r:id="rId7"/>
    <p:sldId id="275" r:id="rId8"/>
    <p:sldId id="283" r:id="rId9"/>
    <p:sldId id="276" r:id="rId10"/>
    <p:sldId id="277" r:id="rId11"/>
    <p:sldId id="284" r:id="rId12"/>
    <p:sldId id="257" r:id="rId13"/>
    <p:sldId id="279" r:id="rId14"/>
    <p:sldId id="278" r:id="rId15"/>
    <p:sldId id="280" r:id="rId16"/>
    <p:sldId id="281" r:id="rId17"/>
    <p:sldId id="282" r:id="rId18"/>
    <p:sldId id="285" r:id="rId19"/>
    <p:sldId id="350" r:id="rId20"/>
    <p:sldId id="286" r:id="rId21"/>
    <p:sldId id="316" r:id="rId22"/>
    <p:sldId id="351" r:id="rId23"/>
    <p:sldId id="291" r:id="rId24"/>
    <p:sldId id="288" r:id="rId25"/>
    <p:sldId id="289" r:id="rId26"/>
    <p:sldId id="290" r:id="rId27"/>
    <p:sldId id="317" r:id="rId28"/>
    <p:sldId id="318" r:id="rId29"/>
    <p:sldId id="319" r:id="rId30"/>
    <p:sldId id="296" r:id="rId31"/>
    <p:sldId id="320" r:id="rId32"/>
    <p:sldId id="321" r:id="rId33"/>
    <p:sldId id="322" r:id="rId34"/>
    <p:sldId id="323" r:id="rId35"/>
    <p:sldId id="324" r:id="rId36"/>
    <p:sldId id="293" r:id="rId37"/>
    <p:sldId id="294" r:id="rId38"/>
    <p:sldId id="325" r:id="rId39"/>
    <p:sldId id="327" r:id="rId40"/>
    <p:sldId id="328" r:id="rId41"/>
    <p:sldId id="329" r:id="rId42"/>
    <p:sldId id="330" r:id="rId43"/>
    <p:sldId id="331" r:id="rId44"/>
    <p:sldId id="332" r:id="rId45"/>
    <p:sldId id="333" r:id="rId46"/>
    <p:sldId id="334" r:id="rId47"/>
    <p:sldId id="348" r:id="rId48"/>
    <p:sldId id="335" r:id="rId49"/>
    <p:sldId id="336" r:id="rId50"/>
    <p:sldId id="299" r:id="rId51"/>
    <p:sldId id="300" r:id="rId52"/>
    <p:sldId id="301" r:id="rId53"/>
    <p:sldId id="349" r:id="rId54"/>
    <p:sldId id="302" r:id="rId55"/>
    <p:sldId id="303" r:id="rId56"/>
    <p:sldId id="304" r:id="rId57"/>
    <p:sldId id="337" r:id="rId58"/>
    <p:sldId id="338" r:id="rId59"/>
    <p:sldId id="269" r:id="rId60"/>
    <p:sldId id="339" r:id="rId61"/>
    <p:sldId id="340" r:id="rId62"/>
    <p:sldId id="341" r:id="rId63"/>
    <p:sldId id="345" r:id="rId64"/>
    <p:sldId id="347" r:id="rId65"/>
    <p:sldId id="342" r:id="rId66"/>
    <p:sldId id="344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4E89D-792D-4B35-9A57-BBD306626B0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8729B94-1A72-4C62-A944-22EC300B943B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dirty="0" err="1" smtClean="0">
              <a:solidFill>
                <a:schemeClr val="tx1"/>
              </a:solidFill>
            </a:rPr>
            <a:t>Світові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ціни</a:t>
          </a:r>
          <a:r>
            <a:rPr lang="ru-RU" sz="2800" u="sng" dirty="0" smtClean="0">
              <a:solidFill>
                <a:schemeClr val="tx1"/>
              </a:solidFill>
            </a:rPr>
            <a:t> </a:t>
          </a:r>
          <a:endParaRPr lang="uk-UA" sz="2800" dirty="0" smtClean="0">
            <a:solidFill>
              <a:schemeClr val="tx1"/>
            </a:solidFill>
          </a:endParaRP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dirty="0"/>
        </a:p>
      </dgm:t>
    </dgm:pt>
    <dgm:pt modelId="{FA5354E2-CADE-4DB7-BD09-9C25982776CD}" type="parTrans" cxnId="{76B7543A-8C40-415A-8A28-435FCEDB4A6E}">
      <dgm:prSet/>
      <dgm:spPr/>
      <dgm:t>
        <a:bodyPr/>
        <a:lstStyle/>
        <a:p>
          <a:endParaRPr lang="uk-UA"/>
        </a:p>
      </dgm:t>
    </dgm:pt>
    <dgm:pt modelId="{DB7C17E1-992F-4A48-A6F3-A1A059641277}" type="sibTrans" cxnId="{76B7543A-8C40-415A-8A28-435FCEDB4A6E}">
      <dgm:prSet/>
      <dgm:spPr/>
      <dgm:t>
        <a:bodyPr/>
        <a:lstStyle/>
        <a:p>
          <a:endParaRPr lang="uk-UA"/>
        </a:p>
      </dgm:t>
    </dgm:pt>
    <dgm:pt modelId="{E9612342-0C80-4025-B609-076E97195A10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sz="2800" b="1" i="1" u="sng" dirty="0" err="1" smtClean="0">
              <a:solidFill>
                <a:schemeClr val="tx1"/>
              </a:solidFill>
            </a:rPr>
            <a:t>Середні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експортні</a:t>
          </a:r>
          <a:r>
            <a:rPr lang="ru-RU" sz="2800" b="1" i="1" u="sng" dirty="0" smtClean="0">
              <a:solidFill>
                <a:schemeClr val="tx1"/>
              </a:solidFill>
            </a:rPr>
            <a:t> та </a:t>
          </a:r>
          <a:r>
            <a:rPr lang="ru-RU" sz="2800" b="1" i="1" u="sng" dirty="0" err="1" smtClean="0">
              <a:solidFill>
                <a:schemeClr val="tx1"/>
              </a:solidFill>
            </a:rPr>
            <a:t>імпортні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ціни</a:t>
          </a:r>
          <a:r>
            <a:rPr lang="ru-RU" sz="2800" u="sng" dirty="0" smtClean="0">
              <a:solidFill>
                <a:schemeClr val="tx1"/>
              </a:solidFill>
            </a:rPr>
            <a:t> </a:t>
          </a:r>
          <a:endParaRPr lang="uk-UA" sz="2800" dirty="0">
            <a:solidFill>
              <a:schemeClr val="tx1"/>
            </a:solidFill>
          </a:endParaRPr>
        </a:p>
      </dgm:t>
    </dgm:pt>
    <dgm:pt modelId="{15C1E01D-0374-4B34-AB49-EF7EC7D89EA9}" type="parTrans" cxnId="{0F6FA013-BD86-4D9F-AAAA-99E8B7F62960}">
      <dgm:prSet/>
      <dgm:spPr/>
      <dgm:t>
        <a:bodyPr/>
        <a:lstStyle/>
        <a:p>
          <a:endParaRPr lang="uk-UA"/>
        </a:p>
      </dgm:t>
    </dgm:pt>
    <dgm:pt modelId="{83DE0972-3917-4729-8B13-AEFA6FD47D91}" type="sibTrans" cxnId="{0F6FA013-BD86-4D9F-AAAA-99E8B7F62960}">
      <dgm:prSet/>
      <dgm:spPr/>
      <dgm:t>
        <a:bodyPr/>
        <a:lstStyle/>
        <a:p>
          <a:endParaRPr lang="uk-UA"/>
        </a:p>
      </dgm:t>
    </dgm:pt>
    <dgm:pt modelId="{0A9527CC-EF62-41AB-9EDA-824CF6BA48A6}">
      <dgm:prSet phldrT="[Текст]" phldr="1"/>
      <dgm:spPr/>
      <dgm:t>
        <a:bodyPr/>
        <a:lstStyle/>
        <a:p>
          <a:endParaRPr lang="uk-UA" dirty="0"/>
        </a:p>
      </dgm:t>
    </dgm:pt>
    <dgm:pt modelId="{96431284-5378-49D4-BDDF-9FACA0151507}" type="parTrans" cxnId="{15D26483-DEF5-42B8-80F4-1AFE9D5DB0D0}">
      <dgm:prSet/>
      <dgm:spPr/>
      <dgm:t>
        <a:bodyPr/>
        <a:lstStyle/>
        <a:p>
          <a:endParaRPr lang="uk-UA"/>
        </a:p>
      </dgm:t>
    </dgm:pt>
    <dgm:pt modelId="{D33C3D76-0856-4A54-9F67-117D8973C9BE}" type="sibTrans" cxnId="{15D26483-DEF5-42B8-80F4-1AFE9D5DB0D0}">
      <dgm:prSet/>
      <dgm:spPr/>
      <dgm:t>
        <a:bodyPr/>
        <a:lstStyle/>
        <a:p>
          <a:endParaRPr lang="uk-UA"/>
        </a:p>
      </dgm:t>
    </dgm:pt>
    <dgm:pt modelId="{D2EECC27-9D9D-42A9-9576-D35EF82512A5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dirty="0" err="1" smtClean="0">
              <a:solidFill>
                <a:schemeClr val="tx1"/>
              </a:solidFill>
            </a:rPr>
            <a:t>Ціни</a:t>
          </a:r>
          <a:r>
            <a:rPr lang="ru-RU" sz="2800" b="1" i="1" u="sng" dirty="0" smtClean="0">
              <a:solidFill>
                <a:schemeClr val="tx1"/>
              </a:solidFill>
            </a:rPr>
            <a:t> ринку</a:t>
          </a:r>
          <a:r>
            <a:rPr lang="ru-RU" sz="2800" u="sng" dirty="0" smtClean="0">
              <a:solidFill>
                <a:schemeClr val="tx1"/>
              </a:solidFill>
            </a:rPr>
            <a:t> </a:t>
          </a:r>
          <a:endParaRPr lang="uk-UA" sz="2800" dirty="0" smtClean="0">
            <a:solidFill>
              <a:schemeClr val="tx1"/>
            </a:solidFill>
          </a:endParaRP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dirty="0"/>
        </a:p>
      </dgm:t>
    </dgm:pt>
    <dgm:pt modelId="{41EDAADB-864D-4F84-8F7C-9CAD5370779A}" type="parTrans" cxnId="{A03BD7D8-FE13-4F81-85AD-3CD0C4923681}">
      <dgm:prSet/>
      <dgm:spPr/>
      <dgm:t>
        <a:bodyPr/>
        <a:lstStyle/>
        <a:p>
          <a:endParaRPr lang="uk-UA"/>
        </a:p>
      </dgm:t>
    </dgm:pt>
    <dgm:pt modelId="{460E202D-6C32-40D5-AF9C-1ECB2033208A}" type="sibTrans" cxnId="{A03BD7D8-FE13-4F81-85AD-3CD0C4923681}">
      <dgm:prSet/>
      <dgm:spPr/>
      <dgm:t>
        <a:bodyPr/>
        <a:lstStyle/>
        <a:p>
          <a:endParaRPr lang="uk-UA"/>
        </a:p>
      </dgm:t>
    </dgm:pt>
    <dgm:pt modelId="{58E1DF44-5DA9-463C-ABC7-64175352F8A9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dirty="0" err="1" smtClean="0">
              <a:solidFill>
                <a:schemeClr val="tx1"/>
              </a:solidFill>
            </a:rPr>
            <a:t>Довідкові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ціни</a:t>
          </a:r>
          <a:r>
            <a:rPr lang="ru-RU" sz="2800" u="sng" dirty="0" smtClean="0">
              <a:solidFill>
                <a:schemeClr val="tx1"/>
              </a:solidFill>
            </a:rPr>
            <a:t> </a:t>
          </a:r>
          <a:endParaRPr lang="uk-UA" sz="2800" dirty="0" smtClean="0">
            <a:solidFill>
              <a:schemeClr val="tx1"/>
            </a:solidFill>
          </a:endParaRP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dirty="0"/>
        </a:p>
      </dgm:t>
    </dgm:pt>
    <dgm:pt modelId="{E037F6FF-9C93-4ED1-B743-4AB37D809D95}" type="parTrans" cxnId="{D930F53A-B8F9-4B56-A14A-AAF08F5F959F}">
      <dgm:prSet/>
      <dgm:spPr/>
      <dgm:t>
        <a:bodyPr/>
        <a:lstStyle/>
        <a:p>
          <a:endParaRPr lang="uk-UA"/>
        </a:p>
      </dgm:t>
    </dgm:pt>
    <dgm:pt modelId="{8CF4F304-A7B2-4ED2-94F5-1DC27CDF02DE}" type="sibTrans" cxnId="{D930F53A-B8F9-4B56-A14A-AAF08F5F959F}">
      <dgm:prSet/>
      <dgm:spPr/>
      <dgm:t>
        <a:bodyPr/>
        <a:lstStyle/>
        <a:p>
          <a:endParaRPr lang="uk-UA"/>
        </a:p>
      </dgm:t>
    </dgm:pt>
    <dgm:pt modelId="{9134B82A-720F-4F40-A4EA-5FB0A4EC43BD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dirty="0" err="1" smtClean="0">
              <a:solidFill>
                <a:schemeClr val="tx1"/>
              </a:solidFill>
            </a:rPr>
            <a:t>Біржові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котирування</a:t>
          </a:r>
          <a:r>
            <a:rPr lang="ru-RU" sz="2800" u="sng" dirty="0" smtClean="0">
              <a:solidFill>
                <a:schemeClr val="tx1"/>
              </a:solidFill>
            </a:rPr>
            <a:t> </a:t>
          </a:r>
          <a:endParaRPr lang="uk-UA" sz="2800" dirty="0" smtClean="0">
            <a:solidFill>
              <a:schemeClr val="tx1"/>
            </a:solidFill>
          </a:endParaRP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dirty="0"/>
        </a:p>
      </dgm:t>
    </dgm:pt>
    <dgm:pt modelId="{F3949E79-1663-4F2D-B885-28DEFD543F66}" type="parTrans" cxnId="{1C65A5A6-4669-4BB2-AACF-D04DA75D9632}">
      <dgm:prSet/>
      <dgm:spPr/>
      <dgm:t>
        <a:bodyPr/>
        <a:lstStyle/>
        <a:p>
          <a:endParaRPr lang="uk-UA"/>
        </a:p>
      </dgm:t>
    </dgm:pt>
    <dgm:pt modelId="{9F5B1C80-33E4-42FC-A374-A68ABD6D9883}" type="sibTrans" cxnId="{1C65A5A6-4669-4BB2-AACF-D04DA75D9632}">
      <dgm:prSet/>
      <dgm:spPr/>
      <dgm:t>
        <a:bodyPr/>
        <a:lstStyle/>
        <a:p>
          <a:endParaRPr lang="uk-UA"/>
        </a:p>
      </dgm:t>
    </dgm:pt>
    <dgm:pt modelId="{9ED4B5E7-FC1C-461A-907E-D2F8C6F1E620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dirty="0" err="1" smtClean="0">
              <a:solidFill>
                <a:schemeClr val="tx1"/>
              </a:solidFill>
            </a:rPr>
            <a:t>Ціни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аукціонів</a:t>
          </a:r>
          <a:r>
            <a:rPr lang="ru-RU" sz="2800" u="sng" dirty="0" smtClean="0"/>
            <a:t> </a:t>
          </a:r>
          <a:endParaRPr lang="uk-UA" sz="2800" dirty="0" smtClean="0"/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dirty="0"/>
        </a:p>
      </dgm:t>
    </dgm:pt>
    <dgm:pt modelId="{5C77B43D-6920-4DB6-A246-2C8224170161}" type="parTrans" cxnId="{D4876C45-A957-4111-898E-AFD2FBD18974}">
      <dgm:prSet/>
      <dgm:spPr/>
      <dgm:t>
        <a:bodyPr/>
        <a:lstStyle/>
        <a:p>
          <a:endParaRPr lang="uk-UA"/>
        </a:p>
      </dgm:t>
    </dgm:pt>
    <dgm:pt modelId="{2EA62CCE-E480-417E-9119-0519A5872C32}" type="sibTrans" cxnId="{D4876C45-A957-4111-898E-AFD2FBD18974}">
      <dgm:prSet/>
      <dgm:spPr/>
      <dgm:t>
        <a:bodyPr/>
        <a:lstStyle/>
        <a:p>
          <a:endParaRPr lang="uk-UA"/>
        </a:p>
      </dgm:t>
    </dgm:pt>
    <dgm:pt modelId="{B0877542-727E-4513-968C-FB94E4CBB0EC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sz="2800" b="1" i="1" u="sng" dirty="0" err="1" smtClean="0">
              <a:solidFill>
                <a:schemeClr val="tx1"/>
              </a:solidFill>
            </a:rPr>
            <a:t>Ціни</a:t>
          </a:r>
          <a:r>
            <a:rPr lang="ru-RU" sz="2800" b="1" i="1" u="sng" dirty="0" smtClean="0">
              <a:solidFill>
                <a:schemeClr val="tx1"/>
              </a:solidFill>
            </a:rPr>
            <a:t> </a:t>
          </a:r>
          <a:r>
            <a:rPr lang="ru-RU" sz="2800" b="1" i="1" u="sng" dirty="0" err="1" smtClean="0">
              <a:solidFill>
                <a:schemeClr val="tx1"/>
              </a:solidFill>
            </a:rPr>
            <a:t>пропозицій</a:t>
          </a:r>
          <a:r>
            <a:rPr lang="ru-RU" sz="2800" b="1" i="1" u="sng" dirty="0" smtClean="0">
              <a:solidFill>
                <a:schemeClr val="tx1"/>
              </a:solidFill>
            </a:rPr>
            <a:t> великих </a:t>
          </a:r>
          <a:r>
            <a:rPr lang="ru-RU" sz="2800" b="1" i="1" u="sng" dirty="0" err="1" smtClean="0">
              <a:solidFill>
                <a:schemeClr val="tx1"/>
              </a:solidFill>
            </a:rPr>
            <a:t>фірм</a:t>
          </a:r>
          <a:r>
            <a:rPr lang="ru-RU" sz="2800" u="sng" dirty="0" smtClean="0">
              <a:solidFill>
                <a:schemeClr val="tx1"/>
              </a:solidFill>
            </a:rPr>
            <a:t> </a:t>
          </a:r>
          <a:endParaRPr lang="uk-UA" sz="2800" dirty="0">
            <a:solidFill>
              <a:schemeClr val="tx1"/>
            </a:solidFill>
          </a:endParaRPr>
        </a:p>
      </dgm:t>
    </dgm:pt>
    <dgm:pt modelId="{88AF2565-FB48-4032-A474-5B705322CBA8}" type="parTrans" cxnId="{A9743293-759E-487F-BAEE-3B46E8117F12}">
      <dgm:prSet/>
      <dgm:spPr/>
      <dgm:t>
        <a:bodyPr/>
        <a:lstStyle/>
        <a:p>
          <a:endParaRPr lang="uk-UA"/>
        </a:p>
      </dgm:t>
    </dgm:pt>
    <dgm:pt modelId="{94B1294F-69D7-4A47-9872-E40CB2B85B20}" type="sibTrans" cxnId="{A9743293-759E-487F-BAEE-3B46E8117F12}">
      <dgm:prSet/>
      <dgm:spPr/>
      <dgm:t>
        <a:bodyPr/>
        <a:lstStyle/>
        <a:p>
          <a:endParaRPr lang="uk-UA"/>
        </a:p>
      </dgm:t>
    </dgm:pt>
    <dgm:pt modelId="{AC39DA20-B83F-4D05-A815-A019F3B4CD4E}" type="pres">
      <dgm:prSet presAssocID="{D4B4E89D-792D-4B35-9A57-BBD306626B0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4DAAABDE-0A38-4771-9846-DC5F6769AFCF}" type="pres">
      <dgm:prSet presAssocID="{D4B4E89D-792D-4B35-9A57-BBD306626B04}" presName="Name1" presStyleCnt="0"/>
      <dgm:spPr/>
    </dgm:pt>
    <dgm:pt modelId="{7BDAD830-E768-44C9-A568-FA83A61CE279}" type="pres">
      <dgm:prSet presAssocID="{D4B4E89D-792D-4B35-9A57-BBD306626B04}" presName="cycle" presStyleCnt="0"/>
      <dgm:spPr/>
    </dgm:pt>
    <dgm:pt modelId="{E89A230D-5DCD-4EF5-A304-D0DF7738C3B2}" type="pres">
      <dgm:prSet presAssocID="{D4B4E89D-792D-4B35-9A57-BBD306626B04}" presName="srcNode" presStyleLbl="node1" presStyleIdx="0" presStyleCnt="7"/>
      <dgm:spPr/>
    </dgm:pt>
    <dgm:pt modelId="{A40C1376-7247-451D-B222-23F9C347C8CA}" type="pres">
      <dgm:prSet presAssocID="{D4B4E89D-792D-4B35-9A57-BBD306626B04}" presName="conn" presStyleLbl="parChTrans1D2" presStyleIdx="0" presStyleCnt="1"/>
      <dgm:spPr/>
      <dgm:t>
        <a:bodyPr/>
        <a:lstStyle/>
        <a:p>
          <a:endParaRPr lang="uk-UA"/>
        </a:p>
      </dgm:t>
    </dgm:pt>
    <dgm:pt modelId="{AE49774E-E386-4258-B6AA-8E73C43E004C}" type="pres">
      <dgm:prSet presAssocID="{D4B4E89D-792D-4B35-9A57-BBD306626B04}" presName="extraNode" presStyleLbl="node1" presStyleIdx="0" presStyleCnt="7"/>
      <dgm:spPr/>
    </dgm:pt>
    <dgm:pt modelId="{827EBBE2-FD5F-4121-878D-20549F73E2E2}" type="pres">
      <dgm:prSet presAssocID="{D4B4E89D-792D-4B35-9A57-BBD306626B04}" presName="dstNode" presStyleLbl="node1" presStyleIdx="0" presStyleCnt="7"/>
      <dgm:spPr/>
    </dgm:pt>
    <dgm:pt modelId="{18F1014B-70FF-4F9B-8903-F16620C7525A}" type="pres">
      <dgm:prSet presAssocID="{B8729B94-1A72-4C62-A944-22EC300B943B}" presName="text_1" presStyleLbl="node1" presStyleIdx="0" presStyleCnt="7" custLinFactNeighborX="2508" custLinFactNeighborY="94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3077CCE-8061-4F77-8CDB-1028D28F2270}" type="pres">
      <dgm:prSet presAssocID="{B8729B94-1A72-4C62-A944-22EC300B943B}" presName="accent_1" presStyleCnt="0"/>
      <dgm:spPr/>
    </dgm:pt>
    <dgm:pt modelId="{167ECEE4-8426-4474-B2EB-DFB67F1F7210}" type="pres">
      <dgm:prSet presAssocID="{B8729B94-1A72-4C62-A944-22EC300B943B}" presName="accentRepeatNode" presStyleLbl="solidFgAcc1" presStyleIdx="0" presStyleCnt="7"/>
      <dgm:spPr>
        <a:solidFill>
          <a:srgbClr val="FF0000"/>
        </a:solidFill>
      </dgm:spPr>
    </dgm:pt>
    <dgm:pt modelId="{8BA65554-39C1-48C2-8716-D56DE7D359AB}" type="pres">
      <dgm:prSet presAssocID="{D2EECC27-9D9D-42A9-9576-D35EF82512A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82C469D-4732-44AD-9F7B-5123A79429D4}" type="pres">
      <dgm:prSet presAssocID="{D2EECC27-9D9D-42A9-9576-D35EF82512A5}" presName="accent_2" presStyleCnt="0"/>
      <dgm:spPr/>
    </dgm:pt>
    <dgm:pt modelId="{87BC5472-7A5F-48BE-8B61-DA29B50CA97F}" type="pres">
      <dgm:prSet presAssocID="{D2EECC27-9D9D-42A9-9576-D35EF82512A5}" presName="accentRepeatNode" presStyleLbl="solidFgAcc1" presStyleIdx="1" presStyleCnt="7"/>
      <dgm:spPr>
        <a:solidFill>
          <a:srgbClr val="92D050"/>
        </a:solidFill>
      </dgm:spPr>
    </dgm:pt>
    <dgm:pt modelId="{BB6A5770-0B26-4B84-85D9-BA687C7DF48F}" type="pres">
      <dgm:prSet presAssocID="{58E1DF44-5DA9-463C-ABC7-64175352F8A9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A1DFD88-DA14-4360-B4E7-0FCC112533DE}" type="pres">
      <dgm:prSet presAssocID="{58E1DF44-5DA9-463C-ABC7-64175352F8A9}" presName="accent_3" presStyleCnt="0"/>
      <dgm:spPr/>
    </dgm:pt>
    <dgm:pt modelId="{59AD5364-5549-495B-A220-35E24860D07D}" type="pres">
      <dgm:prSet presAssocID="{58E1DF44-5DA9-463C-ABC7-64175352F8A9}" presName="accentRepeatNode" presStyleLbl="solidFgAcc1" presStyleIdx="2" presStyleCnt="7"/>
      <dgm:spPr>
        <a:solidFill>
          <a:srgbClr val="0070C0"/>
        </a:solidFill>
      </dgm:spPr>
    </dgm:pt>
    <dgm:pt modelId="{A3E0FB24-BCB4-4D1F-B8F8-98955AB8D30F}" type="pres">
      <dgm:prSet presAssocID="{9134B82A-720F-4F40-A4EA-5FB0A4EC43BD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D57092F-AA46-4528-BBD8-FF4939C1D6EC}" type="pres">
      <dgm:prSet presAssocID="{9134B82A-720F-4F40-A4EA-5FB0A4EC43BD}" presName="accent_4" presStyleCnt="0"/>
      <dgm:spPr/>
    </dgm:pt>
    <dgm:pt modelId="{AAC62D1C-5D36-4C7A-A5DE-0145F43E46F0}" type="pres">
      <dgm:prSet presAssocID="{9134B82A-720F-4F40-A4EA-5FB0A4EC43BD}" presName="accentRepeatNode" presStyleLbl="solidFgAcc1" presStyleIdx="3" presStyleCnt="7" custLinFactNeighborX="858" custLinFactNeighborY="-2827"/>
      <dgm:spPr>
        <a:solidFill>
          <a:srgbClr val="7030A0"/>
        </a:solidFill>
      </dgm:spPr>
    </dgm:pt>
    <dgm:pt modelId="{09CBF8D5-EE26-4D6A-A328-0C8470C87764}" type="pres">
      <dgm:prSet presAssocID="{9ED4B5E7-FC1C-461A-907E-D2F8C6F1E62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ECC6268-EC2E-4509-A80D-49C19F7F80B4}" type="pres">
      <dgm:prSet presAssocID="{9ED4B5E7-FC1C-461A-907E-D2F8C6F1E620}" presName="accent_5" presStyleCnt="0"/>
      <dgm:spPr/>
    </dgm:pt>
    <dgm:pt modelId="{C43213DB-8E88-45ED-9120-B4586B582FCC}" type="pres">
      <dgm:prSet presAssocID="{9ED4B5E7-FC1C-461A-907E-D2F8C6F1E620}" presName="accentRepeatNode" presStyleLbl="solidFgAcc1" presStyleIdx="4" presStyleCnt="7"/>
      <dgm:spPr>
        <a:solidFill>
          <a:schemeClr val="accent6">
            <a:lumMod val="20000"/>
            <a:lumOff val="80000"/>
          </a:schemeClr>
        </a:solidFill>
      </dgm:spPr>
    </dgm:pt>
    <dgm:pt modelId="{DF6F6D2C-8E27-40E7-A723-BDCC71A28681}" type="pres">
      <dgm:prSet presAssocID="{B0877542-727E-4513-968C-FB94E4CBB0E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F5BB7FA-6AEC-4466-9DDD-4F38C00BA5CB}" type="pres">
      <dgm:prSet presAssocID="{B0877542-727E-4513-968C-FB94E4CBB0EC}" presName="accent_6" presStyleCnt="0"/>
      <dgm:spPr/>
    </dgm:pt>
    <dgm:pt modelId="{04603141-083F-4330-9FBF-C508E93F8662}" type="pres">
      <dgm:prSet presAssocID="{B0877542-727E-4513-968C-FB94E4CBB0EC}" presName="accentRepeatNode" presStyleLbl="solidFgAcc1" presStyleIdx="5" presStyleCnt="7"/>
      <dgm:spPr>
        <a:solidFill>
          <a:srgbClr val="C00000"/>
        </a:solidFill>
      </dgm:spPr>
    </dgm:pt>
    <dgm:pt modelId="{8A4E5D1B-01B8-4AB2-83B3-DE08E3C9C541}" type="pres">
      <dgm:prSet presAssocID="{E9612342-0C80-4025-B609-076E97195A10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1272877-DB97-47A0-981B-C836512DFA97}" type="pres">
      <dgm:prSet presAssocID="{E9612342-0C80-4025-B609-076E97195A10}" presName="accent_7" presStyleCnt="0"/>
      <dgm:spPr/>
    </dgm:pt>
    <dgm:pt modelId="{5587D0CF-B127-4F5C-921E-94E97703D58C}" type="pres">
      <dgm:prSet presAssocID="{E9612342-0C80-4025-B609-076E97195A10}" presName="accentRepeatNode" presStyleLbl="solidFgAcc1" presStyleIdx="6" presStyleCnt="7"/>
      <dgm:spPr>
        <a:solidFill>
          <a:schemeClr val="accent6">
            <a:lumMod val="75000"/>
          </a:schemeClr>
        </a:solidFill>
      </dgm:spPr>
    </dgm:pt>
  </dgm:ptLst>
  <dgm:cxnLst>
    <dgm:cxn modelId="{15D26483-DEF5-42B8-80F4-1AFE9D5DB0D0}" srcId="{D4B4E89D-792D-4B35-9A57-BBD306626B04}" destId="{0A9527CC-EF62-41AB-9EDA-824CF6BA48A6}" srcOrd="7" destOrd="0" parTransId="{96431284-5378-49D4-BDDF-9FACA0151507}" sibTransId="{D33C3D76-0856-4A54-9F67-117D8973C9BE}"/>
    <dgm:cxn modelId="{D930F53A-B8F9-4B56-A14A-AAF08F5F959F}" srcId="{D4B4E89D-792D-4B35-9A57-BBD306626B04}" destId="{58E1DF44-5DA9-463C-ABC7-64175352F8A9}" srcOrd="2" destOrd="0" parTransId="{E037F6FF-9C93-4ED1-B743-4AB37D809D95}" sibTransId="{8CF4F304-A7B2-4ED2-94F5-1DC27CDF02DE}"/>
    <dgm:cxn modelId="{98CC3600-0652-459B-ABD1-5137F896AAB8}" type="presOf" srcId="{9ED4B5E7-FC1C-461A-907E-D2F8C6F1E620}" destId="{09CBF8D5-EE26-4D6A-A328-0C8470C87764}" srcOrd="0" destOrd="0" presId="urn:microsoft.com/office/officeart/2008/layout/VerticalCurvedList"/>
    <dgm:cxn modelId="{2BCD5E43-FC9A-4404-9873-3EF41E15E852}" type="presOf" srcId="{58E1DF44-5DA9-463C-ABC7-64175352F8A9}" destId="{BB6A5770-0B26-4B84-85D9-BA687C7DF48F}" srcOrd="0" destOrd="0" presId="urn:microsoft.com/office/officeart/2008/layout/VerticalCurvedList"/>
    <dgm:cxn modelId="{95CFB0D5-696C-4B66-BC3B-E9BBDA377A68}" type="presOf" srcId="{E9612342-0C80-4025-B609-076E97195A10}" destId="{8A4E5D1B-01B8-4AB2-83B3-DE08E3C9C541}" srcOrd="0" destOrd="0" presId="urn:microsoft.com/office/officeart/2008/layout/VerticalCurvedList"/>
    <dgm:cxn modelId="{66E2000C-5F6A-4335-B19C-F8D47B8CB66F}" type="presOf" srcId="{D2EECC27-9D9D-42A9-9576-D35EF82512A5}" destId="{8BA65554-39C1-48C2-8716-D56DE7D359AB}" srcOrd="0" destOrd="0" presId="urn:microsoft.com/office/officeart/2008/layout/VerticalCurvedList"/>
    <dgm:cxn modelId="{E45E9E10-E83C-493C-8EAB-2589569A270C}" type="presOf" srcId="{B8729B94-1A72-4C62-A944-22EC300B943B}" destId="{18F1014B-70FF-4F9B-8903-F16620C7525A}" srcOrd="0" destOrd="0" presId="urn:microsoft.com/office/officeart/2008/layout/VerticalCurvedList"/>
    <dgm:cxn modelId="{1C65A5A6-4669-4BB2-AACF-D04DA75D9632}" srcId="{D4B4E89D-792D-4B35-9A57-BBD306626B04}" destId="{9134B82A-720F-4F40-A4EA-5FB0A4EC43BD}" srcOrd="3" destOrd="0" parTransId="{F3949E79-1663-4F2D-B885-28DEFD543F66}" sibTransId="{9F5B1C80-33E4-42FC-A374-A68ABD6D9883}"/>
    <dgm:cxn modelId="{A9743293-759E-487F-BAEE-3B46E8117F12}" srcId="{D4B4E89D-792D-4B35-9A57-BBD306626B04}" destId="{B0877542-727E-4513-968C-FB94E4CBB0EC}" srcOrd="5" destOrd="0" parTransId="{88AF2565-FB48-4032-A474-5B705322CBA8}" sibTransId="{94B1294F-69D7-4A47-9872-E40CB2B85B20}"/>
    <dgm:cxn modelId="{F5541F75-F4FB-4A72-9253-DFA162DFEE14}" type="presOf" srcId="{9134B82A-720F-4F40-A4EA-5FB0A4EC43BD}" destId="{A3E0FB24-BCB4-4D1F-B8F8-98955AB8D30F}" srcOrd="0" destOrd="0" presId="urn:microsoft.com/office/officeart/2008/layout/VerticalCurvedList"/>
    <dgm:cxn modelId="{76B7543A-8C40-415A-8A28-435FCEDB4A6E}" srcId="{D4B4E89D-792D-4B35-9A57-BBD306626B04}" destId="{B8729B94-1A72-4C62-A944-22EC300B943B}" srcOrd="0" destOrd="0" parTransId="{FA5354E2-CADE-4DB7-BD09-9C25982776CD}" sibTransId="{DB7C17E1-992F-4A48-A6F3-A1A059641277}"/>
    <dgm:cxn modelId="{BAE644FD-88DD-435D-959E-7890A789CD73}" type="presOf" srcId="{D4B4E89D-792D-4B35-9A57-BBD306626B04}" destId="{AC39DA20-B83F-4D05-A815-A019F3B4CD4E}" srcOrd="0" destOrd="0" presId="urn:microsoft.com/office/officeart/2008/layout/VerticalCurvedList"/>
    <dgm:cxn modelId="{0F6FA013-BD86-4D9F-AAAA-99E8B7F62960}" srcId="{D4B4E89D-792D-4B35-9A57-BBD306626B04}" destId="{E9612342-0C80-4025-B609-076E97195A10}" srcOrd="6" destOrd="0" parTransId="{15C1E01D-0374-4B34-AB49-EF7EC7D89EA9}" sibTransId="{83DE0972-3917-4729-8B13-AEFA6FD47D91}"/>
    <dgm:cxn modelId="{D4876C45-A957-4111-898E-AFD2FBD18974}" srcId="{D4B4E89D-792D-4B35-9A57-BBD306626B04}" destId="{9ED4B5E7-FC1C-461A-907E-D2F8C6F1E620}" srcOrd="4" destOrd="0" parTransId="{5C77B43D-6920-4DB6-A246-2C8224170161}" sibTransId="{2EA62CCE-E480-417E-9119-0519A5872C32}"/>
    <dgm:cxn modelId="{A03BD7D8-FE13-4F81-85AD-3CD0C4923681}" srcId="{D4B4E89D-792D-4B35-9A57-BBD306626B04}" destId="{D2EECC27-9D9D-42A9-9576-D35EF82512A5}" srcOrd="1" destOrd="0" parTransId="{41EDAADB-864D-4F84-8F7C-9CAD5370779A}" sibTransId="{460E202D-6C32-40D5-AF9C-1ECB2033208A}"/>
    <dgm:cxn modelId="{3668A321-23C2-49EE-AE1A-1A6383B01646}" type="presOf" srcId="{DB7C17E1-992F-4A48-A6F3-A1A059641277}" destId="{A40C1376-7247-451D-B222-23F9C347C8CA}" srcOrd="0" destOrd="0" presId="urn:microsoft.com/office/officeart/2008/layout/VerticalCurvedList"/>
    <dgm:cxn modelId="{16A77B5D-EF52-4987-9EC7-9A364B19EFB2}" type="presOf" srcId="{B0877542-727E-4513-968C-FB94E4CBB0EC}" destId="{DF6F6D2C-8E27-40E7-A723-BDCC71A28681}" srcOrd="0" destOrd="0" presId="urn:microsoft.com/office/officeart/2008/layout/VerticalCurvedList"/>
    <dgm:cxn modelId="{C132F788-97CF-4109-B2D5-0E09D2789C2A}" type="presParOf" srcId="{AC39DA20-B83F-4D05-A815-A019F3B4CD4E}" destId="{4DAAABDE-0A38-4771-9846-DC5F6769AFCF}" srcOrd="0" destOrd="0" presId="urn:microsoft.com/office/officeart/2008/layout/VerticalCurvedList"/>
    <dgm:cxn modelId="{40F22F77-3120-44A7-9053-E819F93758F7}" type="presParOf" srcId="{4DAAABDE-0A38-4771-9846-DC5F6769AFCF}" destId="{7BDAD830-E768-44C9-A568-FA83A61CE279}" srcOrd="0" destOrd="0" presId="urn:microsoft.com/office/officeart/2008/layout/VerticalCurvedList"/>
    <dgm:cxn modelId="{369FCA61-8C5C-415D-8660-E3C94E546C7F}" type="presParOf" srcId="{7BDAD830-E768-44C9-A568-FA83A61CE279}" destId="{E89A230D-5DCD-4EF5-A304-D0DF7738C3B2}" srcOrd="0" destOrd="0" presId="urn:microsoft.com/office/officeart/2008/layout/VerticalCurvedList"/>
    <dgm:cxn modelId="{896EC225-45BF-4B28-8D21-60B740BCFF75}" type="presParOf" srcId="{7BDAD830-E768-44C9-A568-FA83A61CE279}" destId="{A40C1376-7247-451D-B222-23F9C347C8CA}" srcOrd="1" destOrd="0" presId="urn:microsoft.com/office/officeart/2008/layout/VerticalCurvedList"/>
    <dgm:cxn modelId="{4B6058D4-4193-4DEC-BBF1-909A2D82FA39}" type="presParOf" srcId="{7BDAD830-E768-44C9-A568-FA83A61CE279}" destId="{AE49774E-E386-4258-B6AA-8E73C43E004C}" srcOrd="2" destOrd="0" presId="urn:microsoft.com/office/officeart/2008/layout/VerticalCurvedList"/>
    <dgm:cxn modelId="{4C1B86E7-218F-4095-8693-6E8FA8E28D87}" type="presParOf" srcId="{7BDAD830-E768-44C9-A568-FA83A61CE279}" destId="{827EBBE2-FD5F-4121-878D-20549F73E2E2}" srcOrd="3" destOrd="0" presId="urn:microsoft.com/office/officeart/2008/layout/VerticalCurvedList"/>
    <dgm:cxn modelId="{C27FE5F1-A077-4408-B957-BC42944067A8}" type="presParOf" srcId="{4DAAABDE-0A38-4771-9846-DC5F6769AFCF}" destId="{18F1014B-70FF-4F9B-8903-F16620C7525A}" srcOrd="1" destOrd="0" presId="urn:microsoft.com/office/officeart/2008/layout/VerticalCurvedList"/>
    <dgm:cxn modelId="{CEC8066A-D480-457E-A425-68778775CB7D}" type="presParOf" srcId="{4DAAABDE-0A38-4771-9846-DC5F6769AFCF}" destId="{D3077CCE-8061-4F77-8CDB-1028D28F2270}" srcOrd="2" destOrd="0" presId="urn:microsoft.com/office/officeart/2008/layout/VerticalCurvedList"/>
    <dgm:cxn modelId="{11C65F48-C8E6-48DA-B843-365856EC2264}" type="presParOf" srcId="{D3077CCE-8061-4F77-8CDB-1028D28F2270}" destId="{167ECEE4-8426-4474-B2EB-DFB67F1F7210}" srcOrd="0" destOrd="0" presId="urn:microsoft.com/office/officeart/2008/layout/VerticalCurvedList"/>
    <dgm:cxn modelId="{55C8ACAE-9584-4C45-AF19-23E7EED97997}" type="presParOf" srcId="{4DAAABDE-0A38-4771-9846-DC5F6769AFCF}" destId="{8BA65554-39C1-48C2-8716-D56DE7D359AB}" srcOrd="3" destOrd="0" presId="urn:microsoft.com/office/officeart/2008/layout/VerticalCurvedList"/>
    <dgm:cxn modelId="{DA9BA2BA-40DC-4AC1-B2F4-6061259E19E8}" type="presParOf" srcId="{4DAAABDE-0A38-4771-9846-DC5F6769AFCF}" destId="{E82C469D-4732-44AD-9F7B-5123A79429D4}" srcOrd="4" destOrd="0" presId="urn:microsoft.com/office/officeart/2008/layout/VerticalCurvedList"/>
    <dgm:cxn modelId="{7E2241FE-203F-4F2B-8E56-112E84222EE2}" type="presParOf" srcId="{E82C469D-4732-44AD-9F7B-5123A79429D4}" destId="{87BC5472-7A5F-48BE-8B61-DA29B50CA97F}" srcOrd="0" destOrd="0" presId="urn:microsoft.com/office/officeart/2008/layout/VerticalCurvedList"/>
    <dgm:cxn modelId="{09FE2003-3580-4F47-AF76-50AA82160DD5}" type="presParOf" srcId="{4DAAABDE-0A38-4771-9846-DC5F6769AFCF}" destId="{BB6A5770-0B26-4B84-85D9-BA687C7DF48F}" srcOrd="5" destOrd="0" presId="urn:microsoft.com/office/officeart/2008/layout/VerticalCurvedList"/>
    <dgm:cxn modelId="{6D18DBFD-87F9-4366-9255-B7DB452915FC}" type="presParOf" srcId="{4DAAABDE-0A38-4771-9846-DC5F6769AFCF}" destId="{8A1DFD88-DA14-4360-B4E7-0FCC112533DE}" srcOrd="6" destOrd="0" presId="urn:microsoft.com/office/officeart/2008/layout/VerticalCurvedList"/>
    <dgm:cxn modelId="{60E66CF5-9CA3-443A-8A47-EA446D95BDA8}" type="presParOf" srcId="{8A1DFD88-DA14-4360-B4E7-0FCC112533DE}" destId="{59AD5364-5549-495B-A220-35E24860D07D}" srcOrd="0" destOrd="0" presId="urn:microsoft.com/office/officeart/2008/layout/VerticalCurvedList"/>
    <dgm:cxn modelId="{F1351142-BF85-43DF-88E1-222E96A65710}" type="presParOf" srcId="{4DAAABDE-0A38-4771-9846-DC5F6769AFCF}" destId="{A3E0FB24-BCB4-4D1F-B8F8-98955AB8D30F}" srcOrd="7" destOrd="0" presId="urn:microsoft.com/office/officeart/2008/layout/VerticalCurvedList"/>
    <dgm:cxn modelId="{DCA5C2C6-E856-4F84-9852-BA0681E6B147}" type="presParOf" srcId="{4DAAABDE-0A38-4771-9846-DC5F6769AFCF}" destId="{0D57092F-AA46-4528-BBD8-FF4939C1D6EC}" srcOrd="8" destOrd="0" presId="urn:microsoft.com/office/officeart/2008/layout/VerticalCurvedList"/>
    <dgm:cxn modelId="{8AB4BE26-C048-446D-93BF-7785A2135B4C}" type="presParOf" srcId="{0D57092F-AA46-4528-BBD8-FF4939C1D6EC}" destId="{AAC62D1C-5D36-4C7A-A5DE-0145F43E46F0}" srcOrd="0" destOrd="0" presId="urn:microsoft.com/office/officeart/2008/layout/VerticalCurvedList"/>
    <dgm:cxn modelId="{4411786D-CF6B-4A78-A3C5-BC26F6362445}" type="presParOf" srcId="{4DAAABDE-0A38-4771-9846-DC5F6769AFCF}" destId="{09CBF8D5-EE26-4D6A-A328-0C8470C87764}" srcOrd="9" destOrd="0" presId="urn:microsoft.com/office/officeart/2008/layout/VerticalCurvedList"/>
    <dgm:cxn modelId="{E6457E18-0E31-44B0-B7B6-D73D19D062FB}" type="presParOf" srcId="{4DAAABDE-0A38-4771-9846-DC5F6769AFCF}" destId="{6ECC6268-EC2E-4509-A80D-49C19F7F80B4}" srcOrd="10" destOrd="0" presId="urn:microsoft.com/office/officeart/2008/layout/VerticalCurvedList"/>
    <dgm:cxn modelId="{2F319C48-5F9F-4E17-99BD-C6C948D99CB4}" type="presParOf" srcId="{6ECC6268-EC2E-4509-A80D-49C19F7F80B4}" destId="{C43213DB-8E88-45ED-9120-B4586B582FCC}" srcOrd="0" destOrd="0" presId="urn:microsoft.com/office/officeart/2008/layout/VerticalCurvedList"/>
    <dgm:cxn modelId="{FB4D512D-0FDE-4F4B-9252-0C91CB358C41}" type="presParOf" srcId="{4DAAABDE-0A38-4771-9846-DC5F6769AFCF}" destId="{DF6F6D2C-8E27-40E7-A723-BDCC71A28681}" srcOrd="11" destOrd="0" presId="urn:microsoft.com/office/officeart/2008/layout/VerticalCurvedList"/>
    <dgm:cxn modelId="{9434E8AA-D23D-4E5D-B16E-DFB483A586FF}" type="presParOf" srcId="{4DAAABDE-0A38-4771-9846-DC5F6769AFCF}" destId="{5F5BB7FA-6AEC-4466-9DDD-4F38C00BA5CB}" srcOrd="12" destOrd="0" presId="urn:microsoft.com/office/officeart/2008/layout/VerticalCurvedList"/>
    <dgm:cxn modelId="{DD69AE67-FC33-4022-8206-4D337D18933B}" type="presParOf" srcId="{5F5BB7FA-6AEC-4466-9DDD-4F38C00BA5CB}" destId="{04603141-083F-4330-9FBF-C508E93F8662}" srcOrd="0" destOrd="0" presId="urn:microsoft.com/office/officeart/2008/layout/VerticalCurvedList"/>
    <dgm:cxn modelId="{465B11FB-36C9-4B6D-8A2B-8FBC15410212}" type="presParOf" srcId="{4DAAABDE-0A38-4771-9846-DC5F6769AFCF}" destId="{8A4E5D1B-01B8-4AB2-83B3-DE08E3C9C541}" srcOrd="13" destOrd="0" presId="urn:microsoft.com/office/officeart/2008/layout/VerticalCurvedList"/>
    <dgm:cxn modelId="{3170DD11-D149-4EB3-A3C0-415604A38F0C}" type="presParOf" srcId="{4DAAABDE-0A38-4771-9846-DC5F6769AFCF}" destId="{E1272877-DB97-47A0-981B-C836512DFA97}" srcOrd="14" destOrd="0" presId="urn:microsoft.com/office/officeart/2008/layout/VerticalCurvedList"/>
    <dgm:cxn modelId="{C979F7A0-E04C-4161-A2C0-020FFA5B1A33}" type="presParOf" srcId="{E1272877-DB97-47A0-981B-C836512DFA97}" destId="{5587D0CF-B127-4F5C-921E-94E97703D58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77BA7D1-F3B0-4A45-9DC7-B923196ACA90}" type="doc">
      <dgm:prSet loTypeId="urn:microsoft.com/office/officeart/2005/8/layout/hList1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6EB54CF-9B42-42AD-A337-508099A0998B}">
      <dgm:prSet/>
      <dgm:spPr/>
      <dgm:t>
        <a:bodyPr/>
        <a:lstStyle/>
        <a:p>
          <a:pPr algn="ctr" rtl="0"/>
          <a:r>
            <a:rPr lang="uk-UA" b="1" dirty="0" smtClean="0">
              <a:latin typeface="Times New Roman" pitchFamily="18" charset="0"/>
              <a:cs typeface="Times New Roman" pitchFamily="18" charset="0"/>
            </a:rPr>
            <a:t>Довіритель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926F364-556E-4ED4-A419-12430F3B9C6A}" type="parTrans" cxnId="{82E852FD-0395-4596-8D03-56CE68C1820A}">
      <dgm:prSet/>
      <dgm:spPr/>
      <dgm:t>
        <a:bodyPr/>
        <a:lstStyle/>
        <a:p>
          <a:endParaRPr lang="ru-RU"/>
        </a:p>
      </dgm:t>
    </dgm:pt>
    <dgm:pt modelId="{5166AB3A-7814-41A5-ACA9-A6B6F47CC019}" type="sibTrans" cxnId="{82E852FD-0395-4596-8D03-56CE68C1820A}">
      <dgm:prSet/>
      <dgm:spPr/>
      <dgm:t>
        <a:bodyPr/>
        <a:lstStyle/>
        <a:p>
          <a:endParaRPr lang="ru-RU"/>
        </a:p>
      </dgm:t>
    </dgm:pt>
    <dgm:pt modelId="{E3B7DB38-2B22-4D1C-8AFD-363F1F9D6A6D}">
      <dgm:prSet/>
      <dgm:spPr/>
      <dgm:t>
        <a:bodyPr/>
        <a:lstStyle/>
        <a:p>
          <a:pPr algn="ctr" rtl="0"/>
          <a:r>
            <a:rPr lang="uk-UA" b="1" dirty="0" smtClean="0">
              <a:latin typeface="Times New Roman" pitchFamily="18" charset="0"/>
              <a:cs typeface="Times New Roman" pitchFamily="18" charset="0"/>
            </a:rPr>
            <a:t>Банк-ремітент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CDCFE06-BE63-40D5-BEF3-9B50CBCD21A3}" type="parTrans" cxnId="{D053B1C8-B902-4A30-9AB8-75FEA8DA4381}">
      <dgm:prSet/>
      <dgm:spPr/>
      <dgm:t>
        <a:bodyPr/>
        <a:lstStyle/>
        <a:p>
          <a:endParaRPr lang="ru-RU"/>
        </a:p>
      </dgm:t>
    </dgm:pt>
    <dgm:pt modelId="{FC864748-73A4-4D12-8365-3AE7DCCE4254}" type="sibTrans" cxnId="{D053B1C8-B902-4A30-9AB8-75FEA8DA4381}">
      <dgm:prSet/>
      <dgm:spPr/>
      <dgm:t>
        <a:bodyPr/>
        <a:lstStyle/>
        <a:p>
          <a:endParaRPr lang="ru-RU"/>
        </a:p>
      </dgm:t>
    </dgm:pt>
    <dgm:pt modelId="{BFA418EE-D73A-4E4D-9859-A5C88276E5CD}">
      <dgm:prSet/>
      <dgm:spPr/>
      <dgm:t>
        <a:bodyPr/>
        <a:lstStyle/>
        <a:p>
          <a:pPr algn="ctr" rtl="0"/>
          <a:r>
            <a:rPr lang="uk-UA" b="1" dirty="0" err="1" smtClean="0">
              <a:latin typeface="Times New Roman" pitchFamily="18" charset="0"/>
              <a:cs typeface="Times New Roman" pitchFamily="18" charset="0"/>
            </a:rPr>
            <a:t>Інкасуючий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 банк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A706334-1786-4E56-83A8-09C74BA23030}" type="parTrans" cxnId="{4C68E997-F8C5-4A39-BC2E-718BC7EBBBEF}">
      <dgm:prSet/>
      <dgm:spPr/>
      <dgm:t>
        <a:bodyPr/>
        <a:lstStyle/>
        <a:p>
          <a:endParaRPr lang="ru-RU"/>
        </a:p>
      </dgm:t>
    </dgm:pt>
    <dgm:pt modelId="{1310DD85-B017-4860-9CCA-CD81E8935052}" type="sibTrans" cxnId="{4C68E997-F8C5-4A39-BC2E-718BC7EBBBEF}">
      <dgm:prSet/>
      <dgm:spPr/>
      <dgm:t>
        <a:bodyPr/>
        <a:lstStyle/>
        <a:p>
          <a:endParaRPr lang="ru-RU"/>
        </a:p>
      </dgm:t>
    </dgm:pt>
    <dgm:pt modelId="{02FD3773-088A-4894-BF49-3551F3816FE7}">
      <dgm:prSet/>
      <dgm:spPr/>
      <dgm:t>
        <a:bodyPr/>
        <a:lstStyle/>
        <a:p>
          <a:pPr algn="ctr" rtl="0"/>
          <a:r>
            <a:rPr lang="uk-UA" b="1" dirty="0" smtClean="0">
              <a:latin typeface="Times New Roman" pitchFamily="18" charset="0"/>
              <a:cs typeface="Times New Roman" pitchFamily="18" charset="0"/>
            </a:rPr>
            <a:t>Зобов’язаний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C9BFCFC-3101-450A-8D3E-2DB1CA951C23}" type="parTrans" cxnId="{0DF1BDBD-F253-49DE-925D-BB58288EE953}">
      <dgm:prSet/>
      <dgm:spPr/>
      <dgm:t>
        <a:bodyPr/>
        <a:lstStyle/>
        <a:p>
          <a:endParaRPr lang="ru-RU"/>
        </a:p>
      </dgm:t>
    </dgm:pt>
    <dgm:pt modelId="{258B3EBC-4B75-4EEF-A462-69B3E7C2487A}" type="sibTrans" cxnId="{0DF1BDBD-F253-49DE-925D-BB58288EE953}">
      <dgm:prSet/>
      <dgm:spPr/>
      <dgm:t>
        <a:bodyPr/>
        <a:lstStyle/>
        <a:p>
          <a:endParaRPr lang="ru-RU"/>
        </a:p>
      </dgm:t>
    </dgm:pt>
    <dgm:pt modelId="{FCBBB1ED-7967-4893-9DEF-41857799CED1}">
      <dgm:prSet/>
      <dgm:spPr/>
      <dgm:t>
        <a:bodyPr/>
        <a:lstStyle/>
        <a:p>
          <a:pPr algn="l" rtl="0"/>
          <a:r>
            <a:rPr lang="uk-UA" dirty="0" smtClean="0">
              <a:latin typeface="Times New Roman" pitchFamily="18" charset="0"/>
              <a:cs typeface="Times New Roman" pitchFamily="18" charset="0"/>
            </a:rPr>
            <a:t>клієнт (продавець, експортер), що доручає своєму банку проведення операції по інкасо та представляє в банк документи з відповідним інкасовим дорученням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0789865-E735-420C-9C0E-960B6EA87755}" type="parTrans" cxnId="{224AC09F-AE18-46E9-9DB3-41E564CC35B5}">
      <dgm:prSet/>
      <dgm:spPr/>
      <dgm:t>
        <a:bodyPr/>
        <a:lstStyle/>
        <a:p>
          <a:endParaRPr lang="ru-RU"/>
        </a:p>
      </dgm:t>
    </dgm:pt>
    <dgm:pt modelId="{8DC9A177-D43B-40EB-846B-0368C30213D7}" type="sibTrans" cxnId="{224AC09F-AE18-46E9-9DB3-41E564CC35B5}">
      <dgm:prSet/>
      <dgm:spPr/>
      <dgm:t>
        <a:bodyPr/>
        <a:lstStyle/>
        <a:p>
          <a:endParaRPr lang="ru-RU"/>
        </a:p>
      </dgm:t>
    </dgm:pt>
    <dgm:pt modelId="{2D036570-2A14-4DFF-B64B-BDA57CFBA8F4}">
      <dgm:prSet/>
      <dgm:spPr/>
      <dgm:t>
        <a:bodyPr/>
        <a:lstStyle/>
        <a:p>
          <a:pPr algn="l" rtl="0"/>
          <a:r>
            <a:rPr lang="uk-UA" dirty="0" smtClean="0">
              <a:latin typeface="Times New Roman" pitchFamily="18" charset="0"/>
              <a:cs typeface="Times New Roman" pitchFamily="18" charset="0"/>
            </a:rPr>
            <a:t>банк, якому довіритель доручив операцію по інкасо (банк експортера); він спрямовує документи у відповідності з інкасовим дорученням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інкасуючому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банку в країні покупця (імпортера)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C282B53-6E05-42CB-B2BC-C59E99CD1D40}" type="parTrans" cxnId="{89E9715B-C151-4CDE-A4C9-F1B30352F749}">
      <dgm:prSet/>
      <dgm:spPr/>
      <dgm:t>
        <a:bodyPr/>
        <a:lstStyle/>
        <a:p>
          <a:endParaRPr lang="ru-RU"/>
        </a:p>
      </dgm:t>
    </dgm:pt>
    <dgm:pt modelId="{7794D64B-FEE7-4549-B99A-8734D744F3A0}" type="sibTrans" cxnId="{89E9715B-C151-4CDE-A4C9-F1B30352F749}">
      <dgm:prSet/>
      <dgm:spPr/>
      <dgm:t>
        <a:bodyPr/>
        <a:lstStyle/>
        <a:p>
          <a:endParaRPr lang="ru-RU"/>
        </a:p>
      </dgm:t>
    </dgm:pt>
    <dgm:pt modelId="{CC77BBF7-4B1C-46B9-8C3A-D6971EF54905}">
      <dgm:prSet/>
      <dgm:spPr/>
      <dgm:t>
        <a:bodyPr/>
        <a:lstStyle/>
        <a:p>
          <a:pPr algn="l" rtl="0"/>
          <a:r>
            <a:rPr lang="uk-UA" dirty="0" smtClean="0">
              <a:latin typeface="Times New Roman" pitchFamily="18" charset="0"/>
              <a:cs typeface="Times New Roman" pitchFamily="18" charset="0"/>
            </a:rPr>
            <a:t>банк імпортера (банк, що представляє документи) – здійснює інкасування сум платежу чи отримання акцепту у відповідності з вимогами інкасового доручення, отриманого від банку, що прийняв документи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02A55CA-721A-4E28-B8E6-919E21ECCC92}" type="parTrans" cxnId="{841DB1A0-2381-4520-9707-E94F69040BB1}">
      <dgm:prSet/>
      <dgm:spPr/>
      <dgm:t>
        <a:bodyPr/>
        <a:lstStyle/>
        <a:p>
          <a:endParaRPr lang="ru-RU"/>
        </a:p>
      </dgm:t>
    </dgm:pt>
    <dgm:pt modelId="{B00EE655-A904-4321-B5B9-86444235B5B6}" type="sibTrans" cxnId="{841DB1A0-2381-4520-9707-E94F69040BB1}">
      <dgm:prSet/>
      <dgm:spPr/>
      <dgm:t>
        <a:bodyPr/>
        <a:lstStyle/>
        <a:p>
          <a:endParaRPr lang="ru-RU"/>
        </a:p>
      </dgm:t>
    </dgm:pt>
    <dgm:pt modelId="{3167BD40-F615-4F9A-BF29-352C427029C8}">
      <dgm:prSet/>
      <dgm:spPr/>
      <dgm:t>
        <a:bodyPr/>
        <a:lstStyle/>
        <a:p>
          <a:pPr algn="l" rtl="0"/>
          <a:r>
            <a:rPr lang="uk-UA" dirty="0" smtClean="0">
              <a:latin typeface="Times New Roman" pitchFamily="18" charset="0"/>
              <a:cs typeface="Times New Roman" pitchFamily="18" charset="0"/>
            </a:rPr>
            <a:t>платник (імпортер), що оплачує інкасові документи.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4754918-F013-4A46-9B67-A17DEC0190B3}" type="parTrans" cxnId="{F81AFCD4-F37A-4457-BE7D-2EE8E25B3E21}">
      <dgm:prSet/>
      <dgm:spPr/>
      <dgm:t>
        <a:bodyPr/>
        <a:lstStyle/>
        <a:p>
          <a:endParaRPr lang="ru-RU"/>
        </a:p>
      </dgm:t>
    </dgm:pt>
    <dgm:pt modelId="{63DCFF88-C0C6-4AED-915C-F5D72BE49841}" type="sibTrans" cxnId="{F81AFCD4-F37A-4457-BE7D-2EE8E25B3E21}">
      <dgm:prSet/>
      <dgm:spPr/>
      <dgm:t>
        <a:bodyPr/>
        <a:lstStyle/>
        <a:p>
          <a:endParaRPr lang="ru-RU"/>
        </a:p>
      </dgm:t>
    </dgm:pt>
    <dgm:pt modelId="{97B71C1F-C7FC-45CC-8837-4549A5BB98D0}" type="pres">
      <dgm:prSet presAssocID="{477BA7D1-F3B0-4A45-9DC7-B923196ACA9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4AEAED-9845-4A62-B9EA-DE5F27D25F45}" type="pres">
      <dgm:prSet presAssocID="{96EB54CF-9B42-42AD-A337-508099A0998B}" presName="composite" presStyleCnt="0"/>
      <dgm:spPr/>
    </dgm:pt>
    <dgm:pt modelId="{24A96029-6743-4041-B9BD-7ECEF542888D}" type="pres">
      <dgm:prSet presAssocID="{96EB54CF-9B42-42AD-A337-508099A0998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C1272-98A3-4F57-8D32-21372349BEAC}" type="pres">
      <dgm:prSet presAssocID="{96EB54CF-9B42-42AD-A337-508099A0998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5EC26C-DEAC-49AC-BDBC-DBECE11053DB}" type="pres">
      <dgm:prSet presAssocID="{5166AB3A-7814-41A5-ACA9-A6B6F47CC019}" presName="space" presStyleCnt="0"/>
      <dgm:spPr/>
    </dgm:pt>
    <dgm:pt modelId="{A14E785F-A5DD-4BE8-B085-3969557C4313}" type="pres">
      <dgm:prSet presAssocID="{E3B7DB38-2B22-4D1C-8AFD-363F1F9D6A6D}" presName="composite" presStyleCnt="0"/>
      <dgm:spPr/>
    </dgm:pt>
    <dgm:pt modelId="{8F51C3D4-2451-46AE-9FCD-B91C381D8AE8}" type="pres">
      <dgm:prSet presAssocID="{E3B7DB38-2B22-4D1C-8AFD-363F1F9D6A6D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925CA-E2D0-4BA5-B643-4ECF742B018B}" type="pres">
      <dgm:prSet presAssocID="{E3B7DB38-2B22-4D1C-8AFD-363F1F9D6A6D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082BC-2D34-4931-B18D-88D1B6CAEC50}" type="pres">
      <dgm:prSet presAssocID="{FC864748-73A4-4D12-8365-3AE7DCCE4254}" presName="space" presStyleCnt="0"/>
      <dgm:spPr/>
    </dgm:pt>
    <dgm:pt modelId="{F30B25DE-CAB1-43FB-AA8E-78CABA9FE49B}" type="pres">
      <dgm:prSet presAssocID="{BFA418EE-D73A-4E4D-9859-A5C88276E5CD}" presName="composite" presStyleCnt="0"/>
      <dgm:spPr/>
    </dgm:pt>
    <dgm:pt modelId="{AA006FE9-D858-456E-B966-86E3CD60ABB2}" type="pres">
      <dgm:prSet presAssocID="{BFA418EE-D73A-4E4D-9859-A5C88276E5C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AC842-3B90-4DA1-8102-935C2ECAABF2}" type="pres">
      <dgm:prSet presAssocID="{BFA418EE-D73A-4E4D-9859-A5C88276E5CD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5BC34-4AE3-4807-B108-1BD0B5EB121E}" type="pres">
      <dgm:prSet presAssocID="{1310DD85-B017-4860-9CCA-CD81E8935052}" presName="space" presStyleCnt="0"/>
      <dgm:spPr/>
    </dgm:pt>
    <dgm:pt modelId="{4B37D08C-2F9B-4625-9C07-B27AED9EDD77}" type="pres">
      <dgm:prSet presAssocID="{02FD3773-088A-4894-BF49-3551F3816FE7}" presName="composite" presStyleCnt="0"/>
      <dgm:spPr/>
    </dgm:pt>
    <dgm:pt modelId="{1BB7BEF2-A704-4A42-B435-50711745155A}" type="pres">
      <dgm:prSet presAssocID="{02FD3773-088A-4894-BF49-3551F3816FE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074D7-428F-4BE5-BC76-5A4F6A220112}" type="pres">
      <dgm:prSet presAssocID="{02FD3773-088A-4894-BF49-3551F3816FE7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E9715B-C151-4CDE-A4C9-F1B30352F749}" srcId="{E3B7DB38-2B22-4D1C-8AFD-363F1F9D6A6D}" destId="{2D036570-2A14-4DFF-B64B-BDA57CFBA8F4}" srcOrd="0" destOrd="0" parTransId="{2C282B53-6E05-42CB-B2BC-C59E99CD1D40}" sibTransId="{7794D64B-FEE7-4549-B99A-8734D744F3A0}"/>
    <dgm:cxn modelId="{D0019BD1-92C0-437F-B463-FED600B0370A}" type="presOf" srcId="{E3B7DB38-2B22-4D1C-8AFD-363F1F9D6A6D}" destId="{8F51C3D4-2451-46AE-9FCD-B91C381D8AE8}" srcOrd="0" destOrd="0" presId="urn:microsoft.com/office/officeart/2005/8/layout/hList1"/>
    <dgm:cxn modelId="{3E480DC1-8E7F-49D3-8278-05C71D645F6B}" type="presOf" srcId="{2D036570-2A14-4DFF-B64B-BDA57CFBA8F4}" destId="{CA3925CA-E2D0-4BA5-B643-4ECF742B018B}" srcOrd="0" destOrd="0" presId="urn:microsoft.com/office/officeart/2005/8/layout/hList1"/>
    <dgm:cxn modelId="{4C68E997-F8C5-4A39-BC2E-718BC7EBBBEF}" srcId="{477BA7D1-F3B0-4A45-9DC7-B923196ACA90}" destId="{BFA418EE-D73A-4E4D-9859-A5C88276E5CD}" srcOrd="2" destOrd="0" parTransId="{4A706334-1786-4E56-83A8-09C74BA23030}" sibTransId="{1310DD85-B017-4860-9CCA-CD81E8935052}"/>
    <dgm:cxn modelId="{224AC09F-AE18-46E9-9DB3-41E564CC35B5}" srcId="{96EB54CF-9B42-42AD-A337-508099A0998B}" destId="{FCBBB1ED-7967-4893-9DEF-41857799CED1}" srcOrd="0" destOrd="0" parTransId="{80789865-E735-420C-9C0E-960B6EA87755}" sibTransId="{8DC9A177-D43B-40EB-846B-0368C30213D7}"/>
    <dgm:cxn modelId="{C19204FE-D68A-461D-B3A1-071EA0C5F081}" type="presOf" srcId="{CC77BBF7-4B1C-46B9-8C3A-D6971EF54905}" destId="{CA4AC842-3B90-4DA1-8102-935C2ECAABF2}" srcOrd="0" destOrd="0" presId="urn:microsoft.com/office/officeart/2005/8/layout/hList1"/>
    <dgm:cxn modelId="{D053B1C8-B902-4A30-9AB8-75FEA8DA4381}" srcId="{477BA7D1-F3B0-4A45-9DC7-B923196ACA90}" destId="{E3B7DB38-2B22-4D1C-8AFD-363F1F9D6A6D}" srcOrd="1" destOrd="0" parTransId="{BCDCFE06-BE63-40D5-BEF3-9B50CBCD21A3}" sibTransId="{FC864748-73A4-4D12-8365-3AE7DCCE4254}"/>
    <dgm:cxn modelId="{24E836DB-F417-4D75-AE4C-EDC8A3B37109}" type="presOf" srcId="{477BA7D1-F3B0-4A45-9DC7-B923196ACA90}" destId="{97B71C1F-C7FC-45CC-8837-4549A5BB98D0}" srcOrd="0" destOrd="0" presId="urn:microsoft.com/office/officeart/2005/8/layout/hList1"/>
    <dgm:cxn modelId="{82E852FD-0395-4596-8D03-56CE68C1820A}" srcId="{477BA7D1-F3B0-4A45-9DC7-B923196ACA90}" destId="{96EB54CF-9B42-42AD-A337-508099A0998B}" srcOrd="0" destOrd="0" parTransId="{7926F364-556E-4ED4-A419-12430F3B9C6A}" sibTransId="{5166AB3A-7814-41A5-ACA9-A6B6F47CC019}"/>
    <dgm:cxn modelId="{F81AFCD4-F37A-4457-BE7D-2EE8E25B3E21}" srcId="{02FD3773-088A-4894-BF49-3551F3816FE7}" destId="{3167BD40-F615-4F9A-BF29-352C427029C8}" srcOrd="0" destOrd="0" parTransId="{A4754918-F013-4A46-9B67-A17DEC0190B3}" sibTransId="{63DCFF88-C0C6-4AED-915C-F5D72BE49841}"/>
    <dgm:cxn modelId="{63FC1191-7A3C-471C-A508-73DE9CEB8592}" type="presOf" srcId="{FCBBB1ED-7967-4893-9DEF-41857799CED1}" destId="{BABC1272-98A3-4F57-8D32-21372349BEAC}" srcOrd="0" destOrd="0" presId="urn:microsoft.com/office/officeart/2005/8/layout/hList1"/>
    <dgm:cxn modelId="{0DF1BDBD-F253-49DE-925D-BB58288EE953}" srcId="{477BA7D1-F3B0-4A45-9DC7-B923196ACA90}" destId="{02FD3773-088A-4894-BF49-3551F3816FE7}" srcOrd="3" destOrd="0" parTransId="{EC9BFCFC-3101-450A-8D3E-2DB1CA951C23}" sibTransId="{258B3EBC-4B75-4EEF-A462-69B3E7C2487A}"/>
    <dgm:cxn modelId="{841DB1A0-2381-4520-9707-E94F69040BB1}" srcId="{BFA418EE-D73A-4E4D-9859-A5C88276E5CD}" destId="{CC77BBF7-4B1C-46B9-8C3A-D6971EF54905}" srcOrd="0" destOrd="0" parTransId="{402A55CA-721A-4E28-B8E6-919E21ECCC92}" sibTransId="{B00EE655-A904-4321-B5B9-86444235B5B6}"/>
    <dgm:cxn modelId="{E28BD5C8-F4B2-4258-858D-F8367E1E8A8F}" type="presOf" srcId="{BFA418EE-D73A-4E4D-9859-A5C88276E5CD}" destId="{AA006FE9-D858-456E-B966-86E3CD60ABB2}" srcOrd="0" destOrd="0" presId="urn:microsoft.com/office/officeart/2005/8/layout/hList1"/>
    <dgm:cxn modelId="{5031E54B-D289-46C5-91AF-A16252DDB2D0}" type="presOf" srcId="{3167BD40-F615-4F9A-BF29-352C427029C8}" destId="{231074D7-428F-4BE5-BC76-5A4F6A220112}" srcOrd="0" destOrd="0" presId="urn:microsoft.com/office/officeart/2005/8/layout/hList1"/>
    <dgm:cxn modelId="{5C56D54E-5408-417B-8B5D-6C3B8AF51D63}" type="presOf" srcId="{02FD3773-088A-4894-BF49-3551F3816FE7}" destId="{1BB7BEF2-A704-4A42-B435-50711745155A}" srcOrd="0" destOrd="0" presId="urn:microsoft.com/office/officeart/2005/8/layout/hList1"/>
    <dgm:cxn modelId="{9F5FF47C-E747-4FDE-B541-835FCEB7AAA2}" type="presOf" srcId="{96EB54CF-9B42-42AD-A337-508099A0998B}" destId="{24A96029-6743-4041-B9BD-7ECEF542888D}" srcOrd="0" destOrd="0" presId="urn:microsoft.com/office/officeart/2005/8/layout/hList1"/>
    <dgm:cxn modelId="{6AEAB88B-50A1-4084-84CC-FDB2748F0C99}" type="presParOf" srcId="{97B71C1F-C7FC-45CC-8837-4549A5BB98D0}" destId="{C74AEAED-9845-4A62-B9EA-DE5F27D25F45}" srcOrd="0" destOrd="0" presId="urn:microsoft.com/office/officeart/2005/8/layout/hList1"/>
    <dgm:cxn modelId="{D81F6BC1-796F-4A69-961D-AF2CDF0C13BA}" type="presParOf" srcId="{C74AEAED-9845-4A62-B9EA-DE5F27D25F45}" destId="{24A96029-6743-4041-B9BD-7ECEF542888D}" srcOrd="0" destOrd="0" presId="urn:microsoft.com/office/officeart/2005/8/layout/hList1"/>
    <dgm:cxn modelId="{BAC03CF6-069E-4455-85CE-EE5B682101AF}" type="presParOf" srcId="{C74AEAED-9845-4A62-B9EA-DE5F27D25F45}" destId="{BABC1272-98A3-4F57-8D32-21372349BEAC}" srcOrd="1" destOrd="0" presId="urn:microsoft.com/office/officeart/2005/8/layout/hList1"/>
    <dgm:cxn modelId="{77E2D1D0-11F6-4BE7-A8E1-A643DC219158}" type="presParOf" srcId="{97B71C1F-C7FC-45CC-8837-4549A5BB98D0}" destId="{5D5EC26C-DEAC-49AC-BDBC-DBECE11053DB}" srcOrd="1" destOrd="0" presId="urn:microsoft.com/office/officeart/2005/8/layout/hList1"/>
    <dgm:cxn modelId="{D4471CA3-C905-4760-8A40-4E9D2679F171}" type="presParOf" srcId="{97B71C1F-C7FC-45CC-8837-4549A5BB98D0}" destId="{A14E785F-A5DD-4BE8-B085-3969557C4313}" srcOrd="2" destOrd="0" presId="urn:microsoft.com/office/officeart/2005/8/layout/hList1"/>
    <dgm:cxn modelId="{3A2142E3-EB9A-4CAB-8B9C-E98F892B73CD}" type="presParOf" srcId="{A14E785F-A5DD-4BE8-B085-3969557C4313}" destId="{8F51C3D4-2451-46AE-9FCD-B91C381D8AE8}" srcOrd="0" destOrd="0" presId="urn:microsoft.com/office/officeart/2005/8/layout/hList1"/>
    <dgm:cxn modelId="{912C0D29-06C9-4D8A-BED4-10C097CCA5B5}" type="presParOf" srcId="{A14E785F-A5DD-4BE8-B085-3969557C4313}" destId="{CA3925CA-E2D0-4BA5-B643-4ECF742B018B}" srcOrd="1" destOrd="0" presId="urn:microsoft.com/office/officeart/2005/8/layout/hList1"/>
    <dgm:cxn modelId="{29CDC7F5-EC00-4177-85B3-D84193CC5D5C}" type="presParOf" srcId="{97B71C1F-C7FC-45CC-8837-4549A5BB98D0}" destId="{083082BC-2D34-4931-B18D-88D1B6CAEC50}" srcOrd="3" destOrd="0" presId="urn:microsoft.com/office/officeart/2005/8/layout/hList1"/>
    <dgm:cxn modelId="{11BF70DA-ACD4-48F4-81D5-7DEC544CF9F4}" type="presParOf" srcId="{97B71C1F-C7FC-45CC-8837-4549A5BB98D0}" destId="{F30B25DE-CAB1-43FB-AA8E-78CABA9FE49B}" srcOrd="4" destOrd="0" presId="urn:microsoft.com/office/officeart/2005/8/layout/hList1"/>
    <dgm:cxn modelId="{EB7674D9-6FE2-4DCF-869B-BA3CB5986FD7}" type="presParOf" srcId="{F30B25DE-CAB1-43FB-AA8E-78CABA9FE49B}" destId="{AA006FE9-D858-456E-B966-86E3CD60ABB2}" srcOrd="0" destOrd="0" presId="urn:microsoft.com/office/officeart/2005/8/layout/hList1"/>
    <dgm:cxn modelId="{985B4F4E-BC43-44E7-AA43-FF4B6B3BBEA1}" type="presParOf" srcId="{F30B25DE-CAB1-43FB-AA8E-78CABA9FE49B}" destId="{CA4AC842-3B90-4DA1-8102-935C2ECAABF2}" srcOrd="1" destOrd="0" presId="urn:microsoft.com/office/officeart/2005/8/layout/hList1"/>
    <dgm:cxn modelId="{F4A5C6F5-86F4-46CE-A5FE-85B9CDBD3B19}" type="presParOf" srcId="{97B71C1F-C7FC-45CC-8837-4549A5BB98D0}" destId="{AA25BC34-4AE3-4807-B108-1BD0B5EB121E}" srcOrd="5" destOrd="0" presId="urn:microsoft.com/office/officeart/2005/8/layout/hList1"/>
    <dgm:cxn modelId="{77700DA3-7EF5-4DCD-9878-EABE0F9FD0FB}" type="presParOf" srcId="{97B71C1F-C7FC-45CC-8837-4549A5BB98D0}" destId="{4B37D08C-2F9B-4625-9C07-B27AED9EDD77}" srcOrd="6" destOrd="0" presId="urn:microsoft.com/office/officeart/2005/8/layout/hList1"/>
    <dgm:cxn modelId="{7EEF73B5-EB3B-4BA1-A132-56B8B44BEA05}" type="presParOf" srcId="{4B37D08C-2F9B-4625-9C07-B27AED9EDD77}" destId="{1BB7BEF2-A704-4A42-B435-50711745155A}" srcOrd="0" destOrd="0" presId="urn:microsoft.com/office/officeart/2005/8/layout/hList1"/>
    <dgm:cxn modelId="{1441EE0F-DA54-42A9-98FD-F7D2E79B1C71}" type="presParOf" srcId="{4B37D08C-2F9B-4625-9C07-B27AED9EDD77}" destId="{231074D7-428F-4BE5-BC76-5A4F6A22011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1CC92E4-B9D8-4E26-80D4-1EDE130BF446}" type="doc">
      <dgm:prSet loTypeId="urn:microsoft.com/office/officeart/2005/8/layout/vList6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2D82369-5674-4EA5-A977-C8AF630A71D4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Для експортера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E998827-E1A9-408C-9EA8-FF26AF1032F9}" type="parTrans" cxnId="{195B729C-7262-4FD1-A639-C61D66F68FE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CE9B0E3-8144-4E5E-9828-9907222DEB60}" type="sibTrans" cxnId="{195B729C-7262-4FD1-A639-C61D66F68FE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FCCBA2-A286-4DCF-9810-A42A4867564C}">
      <dgm:prSet phldrT="[Текст]"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документарне інкасо менш ризиковане, ніж розрахунки банківським переказом, оскільки документи не переходять у розпорядження імпортера до здійснення ним платежу чи акцепту трати;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23E0F26-2F74-461D-9D53-9D06124A5958}" type="parTrans" cxnId="{6D92D077-BBD1-4AB7-A4C8-09992F88C87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C6A2D19-E8F5-49D7-BAB5-FE8C2A92AA80}" type="sibTrans" cxnId="{6D92D077-BBD1-4AB7-A4C8-09992F88C87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6638C0E-BFBB-453C-975B-78CE5D64518A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Для імпортера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4B0450C-4651-4F20-AC00-A48C3541C360}" type="parTrans" cxnId="{FC725870-A347-41FA-A7CA-87E0DF19F98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45676A0-4BB0-4FDF-9ACC-DDE2CBE68879}" type="sibTrans" cxnId="{FC725870-A347-41FA-A7CA-87E0DF19F98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07911E8-9B33-4F23-A966-A42D7D6692FE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він реалізує платіж (акцептує трату) і майже одночасно з цим отримує відвантажений товар у своє повне розпорядження;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6FE6855-694F-446F-B349-52DE198BA410}" type="parTrans" cxnId="{E27F7F44-A34F-4DAB-8434-20A684647A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6A8BE4F-7F30-4EDA-B333-083C9932AC46}" type="sibTrans" cxnId="{E27F7F44-A34F-4DAB-8434-20A684647A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BC0FEFF-196E-4E4A-AF26-B544D60C4800}">
      <dgm:prSet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зниження ризику втрати документів в дорозі або ризику їх отримання несанкціонованими сторонами;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3D331EA-58AA-45F7-B661-E39824C52C8A}" type="parTrans" cxnId="{FBEBC10F-C014-4916-B759-0AE712820C3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B1D2167-0147-467E-91F3-E1B4E29F09D4}" type="sibTrans" cxnId="{FBEBC10F-C014-4916-B759-0AE712820C3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F8094C8-47BB-4A20-B975-5DBE56371D80}">
      <dgm:prSet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у випадку </a:t>
          </a:r>
          <a:r>
            <a:rPr lang="uk-UA" sz="1400" dirty="0" err="1" smtClean="0">
              <a:latin typeface="Times New Roman" pitchFamily="18" charset="0"/>
              <a:cs typeface="Times New Roman" pitchFamily="18" charset="0"/>
            </a:rPr>
            <a:t>неоплати</a:t>
          </a:r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/</a:t>
          </a:r>
          <a:r>
            <a:rPr lang="uk-UA" sz="1400" dirty="0" err="1" smtClean="0">
              <a:latin typeface="Times New Roman" pitchFamily="18" charset="0"/>
              <a:cs typeface="Times New Roman" pitchFamily="18" charset="0"/>
            </a:rPr>
            <a:t>неакцепта</a:t>
          </a:r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dirty="0" err="1" smtClean="0">
              <a:latin typeface="Times New Roman" pitchFamily="18" charset="0"/>
              <a:cs typeface="Times New Roman" pitchFamily="18" charset="0"/>
            </a:rPr>
            <a:t>інкасуючий</a:t>
          </a:r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 банк при наявності відповідних інструкцій експортера може організувати зберігання, страхування та перепродаж товару.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255D55D-7C0F-4E1C-833B-1FF44E29586F}" type="parTrans" cxnId="{B5BE552C-4AF9-4EBA-B32C-6CD1D7A4A3A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950A8DB-41F3-4398-84E7-9DD72B271AA4}" type="sibTrans" cxnId="{B5BE552C-4AF9-4EBA-B32C-6CD1D7A4A3A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12C6A81-8FA2-4BD6-A081-BD155A4CAF2C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не відбувається відволікання грошових коштів з його активного обігу;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8393E0C-157B-4C1D-AD33-B919E7BF1FCD}" type="parTrans" cxnId="{E11D2D7B-F8F6-43A8-88C0-554816757E0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05B2947-5A64-448B-877B-89E81FB59C34}" type="sibTrans" cxnId="{E11D2D7B-F8F6-43A8-88C0-554816757E0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0D8A270-57ED-449B-A916-303E0B09409D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можливість інспектування товару при отриманні попередньої згоди експортера.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8647267-00BB-4C61-87CF-89C8527FB035}" type="parTrans" cxnId="{25F13B6F-21C1-48ED-BB19-A8B22259019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1998C40-D663-4231-98E1-34A27AAFD828}" type="sibTrans" cxnId="{25F13B6F-21C1-48ED-BB19-A8B22259019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AD4327E-B4E1-4218-8E70-CE4293F47685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Загальні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8EFC6D8-D74E-43BD-BDF7-0E40923210AB}" type="parTrans" cxnId="{DFE6AA20-BDEB-4188-A2CD-0EB33454FB49}">
      <dgm:prSet/>
      <dgm:spPr/>
      <dgm:t>
        <a:bodyPr/>
        <a:lstStyle/>
        <a:p>
          <a:endParaRPr lang="ru-RU"/>
        </a:p>
      </dgm:t>
    </dgm:pt>
    <dgm:pt modelId="{FBA03E9B-50F3-41FB-8C93-AAC1B2D06AD9}" type="sibTrans" cxnId="{DFE6AA20-BDEB-4188-A2CD-0EB33454FB49}">
      <dgm:prSet/>
      <dgm:spPr/>
      <dgm:t>
        <a:bodyPr/>
        <a:lstStyle/>
        <a:p>
          <a:endParaRPr lang="ru-RU"/>
        </a:p>
      </dgm:t>
    </dgm:pt>
    <dgm:pt modelId="{AB0B87A6-902C-4FAC-BBC6-17160A7C5415}">
      <dgm:prSet/>
      <dgm:spPr/>
      <dgm:t>
        <a:bodyPr/>
        <a:lstStyle/>
        <a:p>
          <a:r>
            <a:rPr lang="uk-UA" b="0" i="0" dirty="0" smtClean="0">
              <a:latin typeface="Times New Roman" pitchFamily="18" charset="0"/>
              <a:cs typeface="Times New Roman" pitchFamily="18" charset="0"/>
            </a:rPr>
            <a:t>простота здійснення операції та відносно невеликі витрати на проведення розрахунків за допомогою документарного інкасо.</a:t>
          </a:r>
          <a:endParaRPr lang="ru-RU" b="0" i="0" dirty="0">
            <a:latin typeface="Times New Roman" pitchFamily="18" charset="0"/>
            <a:cs typeface="Times New Roman" pitchFamily="18" charset="0"/>
          </a:endParaRPr>
        </a:p>
      </dgm:t>
    </dgm:pt>
    <dgm:pt modelId="{EFFBD48D-72F6-407F-9F04-45CEFAC9B093}" type="parTrans" cxnId="{420CC7E5-997D-471B-A65F-333401D6F323}">
      <dgm:prSet/>
      <dgm:spPr/>
      <dgm:t>
        <a:bodyPr/>
        <a:lstStyle/>
        <a:p>
          <a:endParaRPr lang="ru-RU"/>
        </a:p>
      </dgm:t>
    </dgm:pt>
    <dgm:pt modelId="{77A7464A-D2EE-44CB-9B9D-A95620A7CCB9}" type="sibTrans" cxnId="{420CC7E5-997D-471B-A65F-333401D6F323}">
      <dgm:prSet/>
      <dgm:spPr/>
      <dgm:t>
        <a:bodyPr/>
        <a:lstStyle/>
        <a:p>
          <a:endParaRPr lang="ru-RU"/>
        </a:p>
      </dgm:t>
    </dgm:pt>
    <dgm:pt modelId="{49C7A14C-01A3-4A54-A8EB-53DDC236E9A4}" type="pres">
      <dgm:prSet presAssocID="{A1CC92E4-B9D8-4E26-80D4-1EDE130BF44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A74D0B-06B6-4581-A80B-E8F185FEF346}" type="pres">
      <dgm:prSet presAssocID="{32D82369-5674-4EA5-A977-C8AF630A71D4}" presName="linNode" presStyleCnt="0"/>
      <dgm:spPr/>
    </dgm:pt>
    <dgm:pt modelId="{1F7A4E94-57A8-4851-ABB2-37FCD6547372}" type="pres">
      <dgm:prSet presAssocID="{32D82369-5674-4EA5-A977-C8AF630A71D4}" presName="parentShp" presStyleLbl="node1" presStyleIdx="0" presStyleCnt="3" custScaleX="41926" custScaleY="130515" custLinFactNeighborX="-16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17CAC-515F-4152-8E75-E5E197D97B6C}" type="pres">
      <dgm:prSet presAssocID="{32D82369-5674-4EA5-A977-C8AF630A71D4}" presName="childShp" presStyleLbl="bgAccFollowNode1" presStyleIdx="0" presStyleCnt="3" custScaleX="138782" custScaleY="162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48B83-47DF-40A0-BF99-29BE5394465D}" type="pres">
      <dgm:prSet presAssocID="{5CE9B0E3-8144-4E5E-9828-9907222DEB60}" presName="spacing" presStyleCnt="0"/>
      <dgm:spPr/>
    </dgm:pt>
    <dgm:pt modelId="{A40E412B-49FF-4092-A69A-3F92703A1BA1}" type="pres">
      <dgm:prSet presAssocID="{B6638C0E-BFBB-453C-975B-78CE5D64518A}" presName="linNode" presStyleCnt="0"/>
      <dgm:spPr/>
    </dgm:pt>
    <dgm:pt modelId="{30E69D31-85E1-45F0-A682-DD89DCC899CB}" type="pres">
      <dgm:prSet presAssocID="{B6638C0E-BFBB-453C-975B-78CE5D64518A}" presName="parentShp" presStyleLbl="node1" presStyleIdx="1" presStyleCnt="3" custScaleX="40627" custScaleY="125820" custLinFactNeighborX="-21040" custLinFactNeighborY="1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8C455-F14D-4EE8-827A-7101468CE458}" type="pres">
      <dgm:prSet presAssocID="{B6638C0E-BFBB-453C-975B-78CE5D64518A}" presName="childShp" presStyleLbl="bgAccFollowNode1" presStyleIdx="1" presStyleCnt="3" custScaleX="137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3F73F-3BB8-4711-BA64-4707606A7D7B}" type="pres">
      <dgm:prSet presAssocID="{B45676A0-4BB0-4FDF-9ACC-DDE2CBE68879}" presName="spacing" presStyleCnt="0"/>
      <dgm:spPr/>
    </dgm:pt>
    <dgm:pt modelId="{32A8D409-FF9A-4A6D-9CD9-83B75E950CE5}" type="pres">
      <dgm:prSet presAssocID="{CAD4327E-B4E1-4218-8E70-CE4293F47685}" presName="linNode" presStyleCnt="0"/>
      <dgm:spPr/>
    </dgm:pt>
    <dgm:pt modelId="{E09D507C-7B99-4A17-846C-C008BE72A2F2}" type="pres">
      <dgm:prSet presAssocID="{CAD4327E-B4E1-4218-8E70-CE4293F47685}" presName="parentShp" presStyleLbl="node1" presStyleIdx="2" presStyleCnt="3" custScaleX="40627" custLinFactNeighborX="-19582" custLinFactNeighborY="-1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4819B-56CE-42BB-B216-D6507A41068D}" type="pres">
      <dgm:prSet presAssocID="{CAD4327E-B4E1-4218-8E70-CE4293F47685}" presName="childShp" presStyleLbl="bgAccFollowNode1" presStyleIdx="2" presStyleCnt="3" custScaleX="137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BE552C-4AF9-4EBA-B32C-6CD1D7A4A3A1}" srcId="{32D82369-5674-4EA5-A977-C8AF630A71D4}" destId="{EF8094C8-47BB-4A20-B975-5DBE56371D80}" srcOrd="2" destOrd="0" parTransId="{B255D55D-7C0F-4E1C-833B-1FF44E29586F}" sibTransId="{5950A8DB-41F3-4398-84E7-9DD72B271AA4}"/>
    <dgm:cxn modelId="{7EEFA076-B16F-4710-8B72-C7BA30E7CA94}" type="presOf" srcId="{E07911E8-9B33-4F23-A966-A42D7D6692FE}" destId="{01A8C455-F14D-4EE8-827A-7101468CE458}" srcOrd="0" destOrd="0" presId="urn:microsoft.com/office/officeart/2005/8/layout/vList6"/>
    <dgm:cxn modelId="{D9C57571-7E11-460A-B708-7EFA7A7E1F08}" type="presOf" srcId="{CAD4327E-B4E1-4218-8E70-CE4293F47685}" destId="{E09D507C-7B99-4A17-846C-C008BE72A2F2}" srcOrd="0" destOrd="0" presId="urn:microsoft.com/office/officeart/2005/8/layout/vList6"/>
    <dgm:cxn modelId="{195B729C-7262-4FD1-A639-C61D66F68FED}" srcId="{A1CC92E4-B9D8-4E26-80D4-1EDE130BF446}" destId="{32D82369-5674-4EA5-A977-C8AF630A71D4}" srcOrd="0" destOrd="0" parTransId="{1E998827-E1A9-408C-9EA8-FF26AF1032F9}" sibTransId="{5CE9B0E3-8144-4E5E-9828-9907222DEB60}"/>
    <dgm:cxn modelId="{FC725870-A347-41FA-A7CA-87E0DF19F985}" srcId="{A1CC92E4-B9D8-4E26-80D4-1EDE130BF446}" destId="{B6638C0E-BFBB-453C-975B-78CE5D64518A}" srcOrd="1" destOrd="0" parTransId="{D4B0450C-4651-4F20-AC00-A48C3541C360}" sibTransId="{B45676A0-4BB0-4FDF-9ACC-DDE2CBE68879}"/>
    <dgm:cxn modelId="{02C4A6B3-E590-47C7-A14C-811B95E8E9ED}" type="presOf" srcId="{32D82369-5674-4EA5-A977-C8AF630A71D4}" destId="{1F7A4E94-57A8-4851-ABB2-37FCD6547372}" srcOrd="0" destOrd="0" presId="urn:microsoft.com/office/officeart/2005/8/layout/vList6"/>
    <dgm:cxn modelId="{D66C504E-DE90-404F-B181-A876E28F06C8}" type="presOf" srcId="{B0D8A270-57ED-449B-A916-303E0B09409D}" destId="{01A8C455-F14D-4EE8-827A-7101468CE458}" srcOrd="0" destOrd="2" presId="urn:microsoft.com/office/officeart/2005/8/layout/vList6"/>
    <dgm:cxn modelId="{8DE764CD-0D89-4159-B724-310B4F07F06D}" type="presOf" srcId="{B12C6A81-8FA2-4BD6-A081-BD155A4CAF2C}" destId="{01A8C455-F14D-4EE8-827A-7101468CE458}" srcOrd="0" destOrd="1" presId="urn:microsoft.com/office/officeart/2005/8/layout/vList6"/>
    <dgm:cxn modelId="{25F13B6F-21C1-48ED-BB19-A8B222590192}" srcId="{B6638C0E-BFBB-453C-975B-78CE5D64518A}" destId="{B0D8A270-57ED-449B-A916-303E0B09409D}" srcOrd="2" destOrd="0" parTransId="{F8647267-00BB-4C61-87CF-89C8527FB035}" sibTransId="{41998C40-D663-4231-98E1-34A27AAFD828}"/>
    <dgm:cxn modelId="{6D92D077-BBD1-4AB7-A4C8-09992F88C873}" srcId="{32D82369-5674-4EA5-A977-C8AF630A71D4}" destId="{06FCCBA2-A286-4DCF-9810-A42A4867564C}" srcOrd="0" destOrd="0" parTransId="{F23E0F26-2F74-461D-9D53-9D06124A5958}" sibTransId="{8C6A2D19-E8F5-49D7-BAB5-FE8C2A92AA80}"/>
    <dgm:cxn modelId="{E27F7F44-A34F-4DAB-8434-20A684647AA7}" srcId="{B6638C0E-BFBB-453C-975B-78CE5D64518A}" destId="{E07911E8-9B33-4F23-A966-A42D7D6692FE}" srcOrd="0" destOrd="0" parTransId="{D6FE6855-694F-446F-B349-52DE198BA410}" sibTransId="{E6A8BE4F-7F30-4EDA-B333-083C9932AC46}"/>
    <dgm:cxn modelId="{47450949-E0D2-460D-B754-A3B68F533580}" type="presOf" srcId="{A1CC92E4-B9D8-4E26-80D4-1EDE130BF446}" destId="{49C7A14C-01A3-4A54-A8EB-53DDC236E9A4}" srcOrd="0" destOrd="0" presId="urn:microsoft.com/office/officeart/2005/8/layout/vList6"/>
    <dgm:cxn modelId="{FBEBC10F-C014-4916-B759-0AE712820C34}" srcId="{32D82369-5674-4EA5-A977-C8AF630A71D4}" destId="{BBC0FEFF-196E-4E4A-AF26-B544D60C4800}" srcOrd="1" destOrd="0" parTransId="{43D331EA-58AA-45F7-B661-E39824C52C8A}" sibTransId="{0B1D2167-0147-467E-91F3-E1B4E29F09D4}"/>
    <dgm:cxn modelId="{F19053A6-5646-4A41-85A1-709B5A1E4512}" type="presOf" srcId="{AB0B87A6-902C-4FAC-BBC6-17160A7C5415}" destId="{44D4819B-56CE-42BB-B216-D6507A41068D}" srcOrd="0" destOrd="0" presId="urn:microsoft.com/office/officeart/2005/8/layout/vList6"/>
    <dgm:cxn modelId="{E11D2D7B-F8F6-43A8-88C0-554816757E0E}" srcId="{B6638C0E-BFBB-453C-975B-78CE5D64518A}" destId="{B12C6A81-8FA2-4BD6-A081-BD155A4CAF2C}" srcOrd="1" destOrd="0" parTransId="{A8393E0C-157B-4C1D-AD33-B919E7BF1FCD}" sibTransId="{E05B2947-5A64-448B-877B-89E81FB59C34}"/>
    <dgm:cxn modelId="{F948993F-5068-4B2D-AC6E-5A387C598535}" type="presOf" srcId="{EF8094C8-47BB-4A20-B975-5DBE56371D80}" destId="{F1717CAC-515F-4152-8E75-E5E197D97B6C}" srcOrd="0" destOrd="2" presId="urn:microsoft.com/office/officeart/2005/8/layout/vList6"/>
    <dgm:cxn modelId="{DFE6AA20-BDEB-4188-A2CD-0EB33454FB49}" srcId="{A1CC92E4-B9D8-4E26-80D4-1EDE130BF446}" destId="{CAD4327E-B4E1-4218-8E70-CE4293F47685}" srcOrd="2" destOrd="0" parTransId="{88EFC6D8-D74E-43BD-BDF7-0E40923210AB}" sibTransId="{FBA03E9B-50F3-41FB-8C93-AAC1B2D06AD9}"/>
    <dgm:cxn modelId="{49D9E045-A377-4E3E-908E-478B4EF52C86}" type="presOf" srcId="{06FCCBA2-A286-4DCF-9810-A42A4867564C}" destId="{F1717CAC-515F-4152-8E75-E5E197D97B6C}" srcOrd="0" destOrd="0" presId="urn:microsoft.com/office/officeart/2005/8/layout/vList6"/>
    <dgm:cxn modelId="{420CC7E5-997D-471B-A65F-333401D6F323}" srcId="{CAD4327E-B4E1-4218-8E70-CE4293F47685}" destId="{AB0B87A6-902C-4FAC-BBC6-17160A7C5415}" srcOrd="0" destOrd="0" parTransId="{EFFBD48D-72F6-407F-9F04-45CEFAC9B093}" sibTransId="{77A7464A-D2EE-44CB-9B9D-A95620A7CCB9}"/>
    <dgm:cxn modelId="{ADEE6F5D-6307-4FC1-9188-7355C1E5A709}" type="presOf" srcId="{B6638C0E-BFBB-453C-975B-78CE5D64518A}" destId="{30E69D31-85E1-45F0-A682-DD89DCC899CB}" srcOrd="0" destOrd="0" presId="urn:microsoft.com/office/officeart/2005/8/layout/vList6"/>
    <dgm:cxn modelId="{7EBBBF7D-6041-42A9-84E2-46B65A5A63C4}" type="presOf" srcId="{BBC0FEFF-196E-4E4A-AF26-B544D60C4800}" destId="{F1717CAC-515F-4152-8E75-E5E197D97B6C}" srcOrd="0" destOrd="1" presId="urn:microsoft.com/office/officeart/2005/8/layout/vList6"/>
    <dgm:cxn modelId="{339772A7-F8AA-4F6D-AD60-936C80110479}" type="presParOf" srcId="{49C7A14C-01A3-4A54-A8EB-53DDC236E9A4}" destId="{3CA74D0B-06B6-4581-A80B-E8F185FEF346}" srcOrd="0" destOrd="0" presId="urn:microsoft.com/office/officeart/2005/8/layout/vList6"/>
    <dgm:cxn modelId="{612FD0DA-7E19-443B-A53B-4F18AF485625}" type="presParOf" srcId="{3CA74D0B-06B6-4581-A80B-E8F185FEF346}" destId="{1F7A4E94-57A8-4851-ABB2-37FCD6547372}" srcOrd="0" destOrd="0" presId="urn:microsoft.com/office/officeart/2005/8/layout/vList6"/>
    <dgm:cxn modelId="{D0CC29FC-482A-46B4-9D49-95279F6AD822}" type="presParOf" srcId="{3CA74D0B-06B6-4581-A80B-E8F185FEF346}" destId="{F1717CAC-515F-4152-8E75-E5E197D97B6C}" srcOrd="1" destOrd="0" presId="urn:microsoft.com/office/officeart/2005/8/layout/vList6"/>
    <dgm:cxn modelId="{645EA2AA-8C3E-4D28-AEED-8049C9498A26}" type="presParOf" srcId="{49C7A14C-01A3-4A54-A8EB-53DDC236E9A4}" destId="{40248B83-47DF-40A0-BF99-29BE5394465D}" srcOrd="1" destOrd="0" presId="urn:microsoft.com/office/officeart/2005/8/layout/vList6"/>
    <dgm:cxn modelId="{79971FCD-0C6C-4071-8C68-574A81EA7E70}" type="presParOf" srcId="{49C7A14C-01A3-4A54-A8EB-53DDC236E9A4}" destId="{A40E412B-49FF-4092-A69A-3F92703A1BA1}" srcOrd="2" destOrd="0" presId="urn:microsoft.com/office/officeart/2005/8/layout/vList6"/>
    <dgm:cxn modelId="{45F39AAF-2FF7-4CD5-BD59-395C66EE5E64}" type="presParOf" srcId="{A40E412B-49FF-4092-A69A-3F92703A1BA1}" destId="{30E69D31-85E1-45F0-A682-DD89DCC899CB}" srcOrd="0" destOrd="0" presId="urn:microsoft.com/office/officeart/2005/8/layout/vList6"/>
    <dgm:cxn modelId="{931967F6-305C-4719-B453-5371C6DD1EF3}" type="presParOf" srcId="{A40E412B-49FF-4092-A69A-3F92703A1BA1}" destId="{01A8C455-F14D-4EE8-827A-7101468CE458}" srcOrd="1" destOrd="0" presId="urn:microsoft.com/office/officeart/2005/8/layout/vList6"/>
    <dgm:cxn modelId="{699D3F39-1951-40E8-9396-EB0C1DD067FD}" type="presParOf" srcId="{49C7A14C-01A3-4A54-A8EB-53DDC236E9A4}" destId="{B0E3F73F-3BB8-4711-BA64-4707606A7D7B}" srcOrd="3" destOrd="0" presId="urn:microsoft.com/office/officeart/2005/8/layout/vList6"/>
    <dgm:cxn modelId="{4E0C7F94-581A-4541-BDAF-4370715E3DB8}" type="presParOf" srcId="{49C7A14C-01A3-4A54-A8EB-53DDC236E9A4}" destId="{32A8D409-FF9A-4A6D-9CD9-83B75E950CE5}" srcOrd="4" destOrd="0" presId="urn:microsoft.com/office/officeart/2005/8/layout/vList6"/>
    <dgm:cxn modelId="{09F4721B-068F-4864-BDBD-28C3DB054E07}" type="presParOf" srcId="{32A8D409-FF9A-4A6D-9CD9-83B75E950CE5}" destId="{E09D507C-7B99-4A17-846C-C008BE72A2F2}" srcOrd="0" destOrd="0" presId="urn:microsoft.com/office/officeart/2005/8/layout/vList6"/>
    <dgm:cxn modelId="{FC6FEB5E-F299-420F-80B5-707D5C6063C5}" type="presParOf" srcId="{32A8D409-FF9A-4A6D-9CD9-83B75E950CE5}" destId="{44D4819B-56CE-42BB-B216-D6507A41068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1CC92E4-B9D8-4E26-80D4-1EDE130BF446}" type="doc">
      <dgm:prSet loTypeId="urn:microsoft.com/office/officeart/2005/8/layout/vList6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2D82369-5674-4EA5-A977-C8AF630A71D4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Для експортера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E998827-E1A9-408C-9EA8-FF26AF1032F9}" type="parTrans" cxnId="{195B729C-7262-4FD1-A639-C61D66F68FE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CE9B0E3-8144-4E5E-9828-9907222DEB60}" type="sibTrans" cxnId="{195B729C-7262-4FD1-A639-C61D66F68FE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FCCBA2-A286-4DCF-9810-A42A4867564C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ймовірність ризику того, що до моменту отримання документів банком імпортера покупець виявиться неплатоспроможним.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23E0F26-2F74-461D-9D53-9D06124A5958}" type="parTrans" cxnId="{6D92D077-BBD1-4AB7-A4C8-09992F88C87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C6A2D19-E8F5-49D7-BAB5-FE8C2A92AA80}" type="sibTrans" cxnId="{6D92D077-BBD1-4AB7-A4C8-09992F88C87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6638C0E-BFBB-453C-975B-78CE5D64518A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Для імпортера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4B0450C-4651-4F20-AC00-A48C3541C360}" type="parTrans" cxnId="{FC725870-A347-41FA-A7CA-87E0DF19F98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45676A0-4BB0-4FDF-9ACC-DDE2CBE68879}" type="sibTrans" cxnId="{FC725870-A347-41FA-A7CA-87E0DF19F98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07911E8-9B33-4F23-A966-A42D7D6692FE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документи передаються через банк, тому він не зможе отримати їх у своє повне розпорядження до платежу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6FE6855-694F-446F-B349-52DE198BA410}" type="parTrans" cxnId="{E27F7F44-A34F-4DAB-8434-20A684647A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6A8BE4F-7F30-4EDA-B333-083C9932AC46}" type="sibTrans" cxnId="{E27F7F44-A34F-4DAB-8434-20A684647A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13CCC7B-E74D-4E67-8FD8-62C94B6CFD16}">
      <dgm:prSet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значний розрив у часі між відвантаженням товару та отриманням платежу, що сповільнює 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обіговість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коштів продавця.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0430628-4A99-488B-A352-44B2971637F9}" type="parTrans" cxnId="{4A8B6C52-7463-45EA-8321-8EAAF63A2FA7}">
      <dgm:prSet/>
      <dgm:spPr/>
      <dgm:t>
        <a:bodyPr/>
        <a:lstStyle/>
        <a:p>
          <a:endParaRPr lang="ru-RU"/>
        </a:p>
      </dgm:t>
    </dgm:pt>
    <dgm:pt modelId="{BBEE461E-0B74-48AA-84F0-8792A87389C5}" type="sibTrans" cxnId="{4A8B6C52-7463-45EA-8321-8EAAF63A2FA7}">
      <dgm:prSet/>
      <dgm:spPr/>
      <dgm:t>
        <a:bodyPr/>
        <a:lstStyle/>
        <a:p>
          <a:endParaRPr lang="ru-RU"/>
        </a:p>
      </dgm:t>
    </dgm:pt>
    <dgm:pt modelId="{49C7A14C-01A3-4A54-A8EB-53DDC236E9A4}" type="pres">
      <dgm:prSet presAssocID="{A1CC92E4-B9D8-4E26-80D4-1EDE130BF44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A74D0B-06B6-4581-A80B-E8F185FEF346}" type="pres">
      <dgm:prSet presAssocID="{32D82369-5674-4EA5-A977-C8AF630A71D4}" presName="linNode" presStyleCnt="0"/>
      <dgm:spPr/>
    </dgm:pt>
    <dgm:pt modelId="{1F7A4E94-57A8-4851-ABB2-37FCD6547372}" type="pres">
      <dgm:prSet presAssocID="{32D82369-5674-4EA5-A977-C8AF630A71D4}" presName="parentShp" presStyleLbl="node1" presStyleIdx="0" presStyleCnt="2" custScaleX="41926" custScaleY="130515" custLinFactNeighborX="-16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17CAC-515F-4152-8E75-E5E197D97B6C}" type="pres">
      <dgm:prSet presAssocID="{32D82369-5674-4EA5-A977-C8AF630A71D4}" presName="childShp" presStyleLbl="bgAccFollowNode1" presStyleIdx="0" presStyleCnt="2" custScaleX="138782" custScaleY="162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48B83-47DF-40A0-BF99-29BE5394465D}" type="pres">
      <dgm:prSet presAssocID="{5CE9B0E3-8144-4E5E-9828-9907222DEB60}" presName="spacing" presStyleCnt="0"/>
      <dgm:spPr/>
    </dgm:pt>
    <dgm:pt modelId="{A40E412B-49FF-4092-A69A-3F92703A1BA1}" type="pres">
      <dgm:prSet presAssocID="{B6638C0E-BFBB-453C-975B-78CE5D64518A}" presName="linNode" presStyleCnt="0"/>
      <dgm:spPr/>
    </dgm:pt>
    <dgm:pt modelId="{30E69D31-85E1-45F0-A682-DD89DCC899CB}" type="pres">
      <dgm:prSet presAssocID="{B6638C0E-BFBB-453C-975B-78CE5D64518A}" presName="parentShp" presStyleLbl="node1" presStyleIdx="1" presStyleCnt="2" custScaleX="40627" custScaleY="125820" custLinFactNeighborX="-21040" custLinFactNeighborY="1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8C455-F14D-4EE8-827A-7101468CE458}" type="pres">
      <dgm:prSet presAssocID="{B6638C0E-BFBB-453C-975B-78CE5D64518A}" presName="childShp" presStyleLbl="bgAccFollowNode1" presStyleIdx="1" presStyleCnt="2" custScaleX="137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8B6C52-7463-45EA-8321-8EAAF63A2FA7}" srcId="{32D82369-5674-4EA5-A977-C8AF630A71D4}" destId="{913CCC7B-E74D-4E67-8FD8-62C94B6CFD16}" srcOrd="1" destOrd="0" parTransId="{70430628-4A99-488B-A352-44B2971637F9}" sibTransId="{BBEE461E-0B74-48AA-84F0-8792A87389C5}"/>
    <dgm:cxn modelId="{69165395-A8E3-4851-A3C5-E13C2FB95BCB}" type="presOf" srcId="{913CCC7B-E74D-4E67-8FD8-62C94B6CFD16}" destId="{F1717CAC-515F-4152-8E75-E5E197D97B6C}" srcOrd="0" destOrd="1" presId="urn:microsoft.com/office/officeart/2005/8/layout/vList6"/>
    <dgm:cxn modelId="{195B729C-7262-4FD1-A639-C61D66F68FED}" srcId="{A1CC92E4-B9D8-4E26-80D4-1EDE130BF446}" destId="{32D82369-5674-4EA5-A977-C8AF630A71D4}" srcOrd="0" destOrd="0" parTransId="{1E998827-E1A9-408C-9EA8-FF26AF1032F9}" sibTransId="{5CE9B0E3-8144-4E5E-9828-9907222DEB60}"/>
    <dgm:cxn modelId="{FC725870-A347-41FA-A7CA-87E0DF19F985}" srcId="{A1CC92E4-B9D8-4E26-80D4-1EDE130BF446}" destId="{B6638C0E-BFBB-453C-975B-78CE5D64518A}" srcOrd="1" destOrd="0" parTransId="{D4B0450C-4651-4F20-AC00-A48C3541C360}" sibTransId="{B45676A0-4BB0-4FDF-9ACC-DDE2CBE68879}"/>
    <dgm:cxn modelId="{EF8C4077-7056-428F-8C6E-A9448F78DA69}" type="presOf" srcId="{E07911E8-9B33-4F23-A966-A42D7D6692FE}" destId="{01A8C455-F14D-4EE8-827A-7101468CE458}" srcOrd="0" destOrd="0" presId="urn:microsoft.com/office/officeart/2005/8/layout/vList6"/>
    <dgm:cxn modelId="{6D92D077-BBD1-4AB7-A4C8-09992F88C873}" srcId="{32D82369-5674-4EA5-A977-C8AF630A71D4}" destId="{06FCCBA2-A286-4DCF-9810-A42A4867564C}" srcOrd="0" destOrd="0" parTransId="{F23E0F26-2F74-461D-9D53-9D06124A5958}" sibTransId="{8C6A2D19-E8F5-49D7-BAB5-FE8C2A92AA80}"/>
    <dgm:cxn modelId="{E27F7F44-A34F-4DAB-8434-20A684647AA7}" srcId="{B6638C0E-BFBB-453C-975B-78CE5D64518A}" destId="{E07911E8-9B33-4F23-A966-A42D7D6692FE}" srcOrd="0" destOrd="0" parTransId="{D6FE6855-694F-446F-B349-52DE198BA410}" sibTransId="{E6A8BE4F-7F30-4EDA-B333-083C9932AC46}"/>
    <dgm:cxn modelId="{AED5A54D-AFF3-45F8-ACC9-01836FC2BB84}" type="presOf" srcId="{B6638C0E-BFBB-453C-975B-78CE5D64518A}" destId="{30E69D31-85E1-45F0-A682-DD89DCC899CB}" srcOrd="0" destOrd="0" presId="urn:microsoft.com/office/officeart/2005/8/layout/vList6"/>
    <dgm:cxn modelId="{0305600A-9233-4B82-BE76-EFF5E61375D7}" type="presOf" srcId="{A1CC92E4-B9D8-4E26-80D4-1EDE130BF446}" destId="{49C7A14C-01A3-4A54-A8EB-53DDC236E9A4}" srcOrd="0" destOrd="0" presId="urn:microsoft.com/office/officeart/2005/8/layout/vList6"/>
    <dgm:cxn modelId="{B7F01C79-49D8-4A5D-ADF1-21AD53DC012F}" type="presOf" srcId="{32D82369-5674-4EA5-A977-C8AF630A71D4}" destId="{1F7A4E94-57A8-4851-ABB2-37FCD6547372}" srcOrd="0" destOrd="0" presId="urn:microsoft.com/office/officeart/2005/8/layout/vList6"/>
    <dgm:cxn modelId="{3D14DB6D-10A9-4080-B3C2-177FE5FC1294}" type="presOf" srcId="{06FCCBA2-A286-4DCF-9810-A42A4867564C}" destId="{F1717CAC-515F-4152-8E75-E5E197D97B6C}" srcOrd="0" destOrd="0" presId="urn:microsoft.com/office/officeart/2005/8/layout/vList6"/>
    <dgm:cxn modelId="{9CD8CFD1-7075-4ECE-B3EA-2AB5A0165BFC}" type="presParOf" srcId="{49C7A14C-01A3-4A54-A8EB-53DDC236E9A4}" destId="{3CA74D0B-06B6-4581-A80B-E8F185FEF346}" srcOrd="0" destOrd="0" presId="urn:microsoft.com/office/officeart/2005/8/layout/vList6"/>
    <dgm:cxn modelId="{937CB9D9-31AA-48EF-8EF5-B96101C43351}" type="presParOf" srcId="{3CA74D0B-06B6-4581-A80B-E8F185FEF346}" destId="{1F7A4E94-57A8-4851-ABB2-37FCD6547372}" srcOrd="0" destOrd="0" presId="urn:microsoft.com/office/officeart/2005/8/layout/vList6"/>
    <dgm:cxn modelId="{48DD94BB-9962-457D-AC2E-C6646F0241D2}" type="presParOf" srcId="{3CA74D0B-06B6-4581-A80B-E8F185FEF346}" destId="{F1717CAC-515F-4152-8E75-E5E197D97B6C}" srcOrd="1" destOrd="0" presId="urn:microsoft.com/office/officeart/2005/8/layout/vList6"/>
    <dgm:cxn modelId="{1E00E804-246A-412B-BED8-25A5F64D5546}" type="presParOf" srcId="{49C7A14C-01A3-4A54-A8EB-53DDC236E9A4}" destId="{40248B83-47DF-40A0-BF99-29BE5394465D}" srcOrd="1" destOrd="0" presId="urn:microsoft.com/office/officeart/2005/8/layout/vList6"/>
    <dgm:cxn modelId="{BCDC23B0-52C4-4D39-B80D-E52438283E2A}" type="presParOf" srcId="{49C7A14C-01A3-4A54-A8EB-53DDC236E9A4}" destId="{A40E412B-49FF-4092-A69A-3F92703A1BA1}" srcOrd="2" destOrd="0" presId="urn:microsoft.com/office/officeart/2005/8/layout/vList6"/>
    <dgm:cxn modelId="{5711EAFE-BAB0-482E-A2C1-8F056889A94A}" type="presParOf" srcId="{A40E412B-49FF-4092-A69A-3F92703A1BA1}" destId="{30E69D31-85E1-45F0-A682-DD89DCC899CB}" srcOrd="0" destOrd="0" presId="urn:microsoft.com/office/officeart/2005/8/layout/vList6"/>
    <dgm:cxn modelId="{60C30140-89FB-4686-BC81-58E9B0B1C51E}" type="presParOf" srcId="{A40E412B-49FF-4092-A69A-3F92703A1BA1}" destId="{01A8C455-F14D-4EE8-827A-7101468CE45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A7C372-7BD3-4A24-8635-C7A2997E2B20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E4C352-310E-4408-91BB-AB7B84C53DE3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1) 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експортер захищений від ризику 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неоплати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товару;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2) 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експортер отримує у своє розпорядження вільні кошти;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3) 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експортер не залучає банківський кредит.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6979770-0DC3-46F9-A166-C015E36165BC}" type="parTrans" cxnId="{F121D0E6-4155-4EEB-9B30-F4373FBC9259}">
      <dgm:prSet/>
      <dgm:spPr/>
      <dgm:t>
        <a:bodyPr/>
        <a:lstStyle/>
        <a:p>
          <a:endParaRPr lang="ru-RU"/>
        </a:p>
      </dgm:t>
    </dgm:pt>
    <dgm:pt modelId="{7C9D2B16-5124-4EFF-8248-1671A9051002}" type="sibTrans" cxnId="{F121D0E6-4155-4EEB-9B30-F4373FBC9259}">
      <dgm:prSet/>
      <dgm:spPr/>
      <dgm:t>
        <a:bodyPr/>
        <a:lstStyle/>
        <a:p>
          <a:endParaRPr lang="ru-RU"/>
        </a:p>
      </dgm:t>
    </dgm:pt>
    <dgm:pt modelId="{02B53B90-4F5B-4EBC-8184-CE4B4DDE26A5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супроводжується наданням імпортерам значних знижок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78A7EAA-4363-4363-AA73-6E584BF03536}" type="parTrans" cxnId="{1F56DF8B-AEEF-4B55-BC0F-D0466884B0E7}">
      <dgm:prSet/>
      <dgm:spPr/>
      <dgm:t>
        <a:bodyPr/>
        <a:lstStyle/>
        <a:p>
          <a:endParaRPr lang="ru-RU"/>
        </a:p>
      </dgm:t>
    </dgm:pt>
    <dgm:pt modelId="{02C80660-14DA-42D9-BE5E-20EABFAC2B9B}" type="sibTrans" cxnId="{1F56DF8B-AEEF-4B55-BC0F-D0466884B0E7}">
      <dgm:prSet/>
      <dgm:spPr/>
      <dgm:t>
        <a:bodyPr/>
        <a:lstStyle/>
        <a:p>
          <a:endParaRPr lang="ru-RU"/>
        </a:p>
      </dgm:t>
    </dgm:pt>
    <dgm:pt modelId="{06CD0BC3-912E-4809-B221-400D1DFFB49E}" type="pres">
      <dgm:prSet presAssocID="{B1A7C372-7BD3-4A24-8635-C7A2997E2B20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BA2E06-84E0-4B4A-9AAF-22CEDECC3B11}" type="pres">
      <dgm:prSet presAssocID="{B1A7C372-7BD3-4A24-8635-C7A2997E2B20}" presName="Background" presStyleLbl="bgImgPlace1" presStyleIdx="0" presStyleCnt="1" custScaleX="114943" custScaleY="126677" custLinFactNeighborX="-16293" custLinFactNeighborY="6620"/>
      <dgm:spPr/>
    </dgm:pt>
    <dgm:pt modelId="{91A78E20-0168-4132-88CA-8E9D1C28667B}" type="pres">
      <dgm:prSet presAssocID="{B1A7C372-7BD3-4A24-8635-C7A2997E2B20}" presName="ParentText1" presStyleLbl="revTx" presStyleIdx="0" presStyleCnt="2" custScaleX="137561" custScaleY="1300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FF975-3114-4E9B-8879-E309F02C6793}" type="pres">
      <dgm:prSet presAssocID="{B1A7C372-7BD3-4A24-8635-C7A2997E2B20}" presName="ParentText2" presStyleLbl="revTx" presStyleIdx="1" presStyleCnt="2" custScaleX="87067" custLinFactNeighborX="23745" custLinFactNeighborY="-43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38D5E-9C3A-4E4F-8EB8-BEA994A082D6}" type="pres">
      <dgm:prSet presAssocID="{B1A7C372-7BD3-4A24-8635-C7A2997E2B20}" presName="Plus" presStyleLbl="alignNode1" presStyleIdx="0" presStyleCnt="2" custScaleX="58310" custScaleY="55910" custLinFactNeighborX="7758" custLinFactNeighborY="-50190"/>
      <dgm:spPr/>
    </dgm:pt>
    <dgm:pt modelId="{4A2C59DE-064A-448C-93B3-1231D0CBE209}" type="pres">
      <dgm:prSet presAssocID="{B1A7C372-7BD3-4A24-8635-C7A2997E2B20}" presName="Minus" presStyleLbl="alignNode1" presStyleIdx="1" presStyleCnt="2" custScaleX="67336" custScaleY="36533" custLinFactY="-1235" custLinFactNeighborX="-31065" custLinFactNeighborY="-100000"/>
      <dgm:spPr/>
    </dgm:pt>
    <dgm:pt modelId="{6D19A64A-9551-48B4-BEF0-1EB1BBDD49BA}" type="pres">
      <dgm:prSet presAssocID="{B1A7C372-7BD3-4A24-8635-C7A2997E2B20}" presName="Divider" presStyleLbl="parChTrans1D1" presStyleIdx="0" presStyleCnt="1" custScaleX="2000000" custScaleY="181473" custLinFactX="35400000" custLinFactNeighborX="35474180" custLinFactNeighborY="1641"/>
      <dgm:spPr/>
    </dgm:pt>
  </dgm:ptLst>
  <dgm:cxnLst>
    <dgm:cxn modelId="{F121D0E6-4155-4EEB-9B30-F4373FBC9259}" srcId="{B1A7C372-7BD3-4A24-8635-C7A2997E2B20}" destId="{CCE4C352-310E-4408-91BB-AB7B84C53DE3}" srcOrd="0" destOrd="0" parTransId="{76979770-0DC3-46F9-A166-C015E36165BC}" sibTransId="{7C9D2B16-5124-4EFF-8248-1671A9051002}"/>
    <dgm:cxn modelId="{3487C7AA-A569-4801-B7E8-CBF96C09D098}" type="presOf" srcId="{02B53B90-4F5B-4EBC-8184-CE4B4DDE26A5}" destId="{CFEFF975-3114-4E9B-8879-E309F02C6793}" srcOrd="0" destOrd="0" presId="urn:microsoft.com/office/officeart/2009/3/layout/PlusandMinus"/>
    <dgm:cxn modelId="{EE18B0D6-F1A4-46D3-802B-A4BA9DDF7EE4}" type="presOf" srcId="{B1A7C372-7BD3-4A24-8635-C7A2997E2B20}" destId="{06CD0BC3-912E-4809-B221-400D1DFFB49E}" srcOrd="0" destOrd="0" presId="urn:microsoft.com/office/officeart/2009/3/layout/PlusandMinus"/>
    <dgm:cxn modelId="{1F56DF8B-AEEF-4B55-BC0F-D0466884B0E7}" srcId="{B1A7C372-7BD3-4A24-8635-C7A2997E2B20}" destId="{02B53B90-4F5B-4EBC-8184-CE4B4DDE26A5}" srcOrd="1" destOrd="0" parTransId="{278A7EAA-4363-4363-AA73-6E584BF03536}" sibTransId="{02C80660-14DA-42D9-BE5E-20EABFAC2B9B}"/>
    <dgm:cxn modelId="{CE3DC38F-DC4A-45B9-AB41-48C09F42AF9D}" type="presOf" srcId="{CCE4C352-310E-4408-91BB-AB7B84C53DE3}" destId="{91A78E20-0168-4132-88CA-8E9D1C28667B}" srcOrd="0" destOrd="0" presId="urn:microsoft.com/office/officeart/2009/3/layout/PlusandMinus"/>
    <dgm:cxn modelId="{D19DEE49-91E7-40D0-A34D-3A68003358FE}" type="presParOf" srcId="{06CD0BC3-912E-4809-B221-400D1DFFB49E}" destId="{59BA2E06-84E0-4B4A-9AAF-22CEDECC3B11}" srcOrd="0" destOrd="0" presId="urn:microsoft.com/office/officeart/2009/3/layout/PlusandMinus"/>
    <dgm:cxn modelId="{B04D44A6-A64F-4851-9157-E016C2EE8F5E}" type="presParOf" srcId="{06CD0BC3-912E-4809-B221-400D1DFFB49E}" destId="{91A78E20-0168-4132-88CA-8E9D1C28667B}" srcOrd="1" destOrd="0" presId="urn:microsoft.com/office/officeart/2009/3/layout/PlusandMinus"/>
    <dgm:cxn modelId="{6CD508FF-7375-468E-BEEB-F7A0F240DE24}" type="presParOf" srcId="{06CD0BC3-912E-4809-B221-400D1DFFB49E}" destId="{CFEFF975-3114-4E9B-8879-E309F02C6793}" srcOrd="2" destOrd="0" presId="urn:microsoft.com/office/officeart/2009/3/layout/PlusandMinus"/>
    <dgm:cxn modelId="{08EB2116-924A-4916-8D27-BBED2146E887}" type="presParOf" srcId="{06CD0BC3-912E-4809-B221-400D1DFFB49E}" destId="{F9B38D5E-9C3A-4E4F-8EB8-BEA994A082D6}" srcOrd="3" destOrd="0" presId="urn:microsoft.com/office/officeart/2009/3/layout/PlusandMinus"/>
    <dgm:cxn modelId="{229E1A8A-AB81-470E-9F43-25ED499ED26D}" type="presParOf" srcId="{06CD0BC3-912E-4809-B221-400D1DFFB49E}" destId="{4A2C59DE-064A-448C-93B3-1231D0CBE209}" srcOrd="4" destOrd="0" presId="urn:microsoft.com/office/officeart/2009/3/layout/PlusandMinus"/>
    <dgm:cxn modelId="{C48D77BC-0DB2-4B84-A1D8-6A6C362E2518}" type="presParOf" srcId="{06CD0BC3-912E-4809-B221-400D1DFFB49E}" destId="{6D19A64A-9551-48B4-BEF0-1EB1BBDD49B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A7C372-7BD3-4A24-8635-C7A2997E2B20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E4C352-310E-4408-91BB-AB7B84C53DE3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можливість отримати знижку за товаром, та зниження ціни товару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6979770-0DC3-46F9-A166-C015E36165BC}" type="parTrans" cxnId="{F121D0E6-4155-4EEB-9B30-F4373FBC9259}">
      <dgm:prSet/>
      <dgm:spPr/>
      <dgm:t>
        <a:bodyPr/>
        <a:lstStyle/>
        <a:p>
          <a:endParaRPr lang="ru-RU"/>
        </a:p>
      </dgm:t>
    </dgm:pt>
    <dgm:pt modelId="{7C9D2B16-5124-4EFF-8248-1671A9051002}" type="sibTrans" cxnId="{F121D0E6-4155-4EEB-9B30-F4373FBC9259}">
      <dgm:prSet/>
      <dgm:spPr/>
      <dgm:t>
        <a:bodyPr/>
        <a:lstStyle/>
        <a:p>
          <a:endParaRPr lang="ru-RU"/>
        </a:p>
      </dgm:t>
    </dgm:pt>
    <dgm:pt modelId="{02B53B90-4F5B-4EBC-8184-CE4B4DDE26A5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1) ризик </a:t>
          </a:r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непоставки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товару вчасно, та відповідної якості;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2) ризик пошкодження товару при транспортуванні;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3) фінансування імпорту.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78A7EAA-4363-4363-AA73-6E584BF03536}" type="parTrans" cxnId="{1F56DF8B-AEEF-4B55-BC0F-D0466884B0E7}">
      <dgm:prSet/>
      <dgm:spPr/>
      <dgm:t>
        <a:bodyPr/>
        <a:lstStyle/>
        <a:p>
          <a:endParaRPr lang="ru-RU"/>
        </a:p>
      </dgm:t>
    </dgm:pt>
    <dgm:pt modelId="{02C80660-14DA-42D9-BE5E-20EABFAC2B9B}" type="sibTrans" cxnId="{1F56DF8B-AEEF-4B55-BC0F-D0466884B0E7}">
      <dgm:prSet/>
      <dgm:spPr/>
      <dgm:t>
        <a:bodyPr/>
        <a:lstStyle/>
        <a:p>
          <a:endParaRPr lang="ru-RU"/>
        </a:p>
      </dgm:t>
    </dgm:pt>
    <dgm:pt modelId="{FF3CC76D-99A9-4536-BC0C-C4B644B18331}">
      <dgm:prSet/>
      <dgm:spPr/>
      <dgm:t>
        <a:bodyPr/>
        <a:lstStyle/>
        <a:p>
          <a:endParaRPr lang="ru-RU" sz="2400" dirty="0"/>
        </a:p>
      </dgm:t>
    </dgm:pt>
    <dgm:pt modelId="{EC9CA6CE-4956-46BF-8C7A-335A78630E0A}" type="parTrans" cxnId="{6BC68297-7EF1-4429-B956-5B5BF04446AD}">
      <dgm:prSet/>
      <dgm:spPr/>
      <dgm:t>
        <a:bodyPr/>
        <a:lstStyle/>
        <a:p>
          <a:endParaRPr lang="ru-RU"/>
        </a:p>
      </dgm:t>
    </dgm:pt>
    <dgm:pt modelId="{ED7874CE-D990-46B5-A936-459856CAC273}" type="sibTrans" cxnId="{6BC68297-7EF1-4429-B956-5B5BF04446AD}">
      <dgm:prSet/>
      <dgm:spPr/>
      <dgm:t>
        <a:bodyPr/>
        <a:lstStyle/>
        <a:p>
          <a:endParaRPr lang="ru-RU"/>
        </a:p>
      </dgm:t>
    </dgm:pt>
    <dgm:pt modelId="{06CD0BC3-912E-4809-B221-400D1DFFB49E}" type="pres">
      <dgm:prSet presAssocID="{B1A7C372-7BD3-4A24-8635-C7A2997E2B20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BA2E06-84E0-4B4A-9AAF-22CEDECC3B11}" type="pres">
      <dgm:prSet presAssocID="{B1A7C372-7BD3-4A24-8635-C7A2997E2B20}" presName="Background" presStyleLbl="bgImgPlace1" presStyleIdx="0" presStyleCnt="1" custScaleX="114943" custScaleY="148276" custLinFactNeighborX="5783" custLinFactNeighborY="888"/>
      <dgm:spPr/>
    </dgm:pt>
    <dgm:pt modelId="{91A78E20-0168-4132-88CA-8E9D1C28667B}" type="pres">
      <dgm:prSet presAssocID="{B1A7C372-7BD3-4A24-8635-C7A2997E2B20}" presName="ParentText1" presStyleLbl="revTx" presStyleIdx="0" presStyleCnt="2" custScaleX="72477" custScaleY="81145" custLinFactNeighborX="-26420" custLinFactNeighborY="7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FF975-3114-4E9B-8879-E309F02C6793}" type="pres">
      <dgm:prSet presAssocID="{B1A7C372-7BD3-4A24-8635-C7A2997E2B20}" presName="ParentText2" presStyleLbl="revTx" presStyleIdx="1" presStyleCnt="2" custScaleX="146183" custScaleY="121997" custLinFactNeighborX="23745" custLinFactNeighborY="-43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38D5E-9C3A-4E4F-8EB8-BEA994A082D6}" type="pres">
      <dgm:prSet presAssocID="{B1A7C372-7BD3-4A24-8635-C7A2997E2B20}" presName="Plus" presStyleLbl="alignNode1" presStyleIdx="0" presStyleCnt="2" custScaleX="58310" custScaleY="55910" custLinFactNeighborX="7758" custLinFactNeighborY="-50190"/>
      <dgm:spPr/>
    </dgm:pt>
    <dgm:pt modelId="{4A2C59DE-064A-448C-93B3-1231D0CBE209}" type="pres">
      <dgm:prSet presAssocID="{B1A7C372-7BD3-4A24-8635-C7A2997E2B20}" presName="Minus" presStyleLbl="alignNode1" presStyleIdx="1" presStyleCnt="2" custScaleX="67336" custScaleY="36533" custLinFactY="-1235" custLinFactNeighborX="-31065" custLinFactNeighborY="-100000"/>
      <dgm:spPr/>
    </dgm:pt>
    <dgm:pt modelId="{6D19A64A-9551-48B4-BEF0-1EB1BBDD49BA}" type="pres">
      <dgm:prSet presAssocID="{B1A7C372-7BD3-4A24-8635-C7A2997E2B20}" presName="Divider" presStyleLbl="parChTrans1D1" presStyleIdx="0" presStyleCnt="1" custScaleX="2000000" custScaleY="181473" custLinFactX="-58000000" custLinFactNeighborX="-58053194" custLinFactNeighborY="413"/>
      <dgm:spPr/>
    </dgm:pt>
  </dgm:ptLst>
  <dgm:cxnLst>
    <dgm:cxn modelId="{FF91A9C1-E858-426E-8C83-86F523B5A5DF}" type="presOf" srcId="{B1A7C372-7BD3-4A24-8635-C7A2997E2B20}" destId="{06CD0BC3-912E-4809-B221-400D1DFFB49E}" srcOrd="0" destOrd="0" presId="urn:microsoft.com/office/officeart/2009/3/layout/PlusandMinus"/>
    <dgm:cxn modelId="{1F56DF8B-AEEF-4B55-BC0F-D0466884B0E7}" srcId="{B1A7C372-7BD3-4A24-8635-C7A2997E2B20}" destId="{02B53B90-4F5B-4EBC-8184-CE4B4DDE26A5}" srcOrd="1" destOrd="0" parTransId="{278A7EAA-4363-4363-AA73-6E584BF03536}" sibTransId="{02C80660-14DA-42D9-BE5E-20EABFAC2B9B}"/>
    <dgm:cxn modelId="{EEDF39B0-1226-4998-BC71-795B56D489E1}" type="presOf" srcId="{02B53B90-4F5B-4EBC-8184-CE4B4DDE26A5}" destId="{CFEFF975-3114-4E9B-8879-E309F02C6793}" srcOrd="0" destOrd="0" presId="urn:microsoft.com/office/officeart/2009/3/layout/PlusandMinus"/>
    <dgm:cxn modelId="{F121D0E6-4155-4EEB-9B30-F4373FBC9259}" srcId="{B1A7C372-7BD3-4A24-8635-C7A2997E2B20}" destId="{CCE4C352-310E-4408-91BB-AB7B84C53DE3}" srcOrd="0" destOrd="0" parTransId="{76979770-0DC3-46F9-A166-C015E36165BC}" sibTransId="{7C9D2B16-5124-4EFF-8248-1671A9051002}"/>
    <dgm:cxn modelId="{6BC68297-7EF1-4429-B956-5B5BF04446AD}" srcId="{B1A7C372-7BD3-4A24-8635-C7A2997E2B20}" destId="{FF3CC76D-99A9-4536-BC0C-C4B644B18331}" srcOrd="2" destOrd="0" parTransId="{EC9CA6CE-4956-46BF-8C7A-335A78630E0A}" sibTransId="{ED7874CE-D990-46B5-A936-459856CAC273}"/>
    <dgm:cxn modelId="{7D2030CD-906F-45D4-8762-E06BD888AEE2}" type="presOf" srcId="{CCE4C352-310E-4408-91BB-AB7B84C53DE3}" destId="{91A78E20-0168-4132-88CA-8E9D1C28667B}" srcOrd="0" destOrd="0" presId="urn:microsoft.com/office/officeart/2009/3/layout/PlusandMinus"/>
    <dgm:cxn modelId="{F2E0640D-4BFF-427E-B25B-78670E80CDEC}" type="presParOf" srcId="{06CD0BC3-912E-4809-B221-400D1DFFB49E}" destId="{59BA2E06-84E0-4B4A-9AAF-22CEDECC3B11}" srcOrd="0" destOrd="0" presId="urn:microsoft.com/office/officeart/2009/3/layout/PlusandMinus"/>
    <dgm:cxn modelId="{B64ACEFE-C0E0-46A7-98F2-B0EA5225187A}" type="presParOf" srcId="{06CD0BC3-912E-4809-B221-400D1DFFB49E}" destId="{91A78E20-0168-4132-88CA-8E9D1C28667B}" srcOrd="1" destOrd="0" presId="urn:microsoft.com/office/officeart/2009/3/layout/PlusandMinus"/>
    <dgm:cxn modelId="{1E6A63A6-CBA4-42E0-B4F3-EB9497978139}" type="presParOf" srcId="{06CD0BC3-912E-4809-B221-400D1DFFB49E}" destId="{CFEFF975-3114-4E9B-8879-E309F02C6793}" srcOrd="2" destOrd="0" presId="urn:microsoft.com/office/officeart/2009/3/layout/PlusandMinus"/>
    <dgm:cxn modelId="{2FCEF224-D061-4CF3-85B7-A997D4A45BBD}" type="presParOf" srcId="{06CD0BC3-912E-4809-B221-400D1DFFB49E}" destId="{F9B38D5E-9C3A-4E4F-8EB8-BEA994A082D6}" srcOrd="3" destOrd="0" presId="urn:microsoft.com/office/officeart/2009/3/layout/PlusandMinus"/>
    <dgm:cxn modelId="{24CF34E3-01EA-4E30-9487-075EA097CAD3}" type="presParOf" srcId="{06CD0BC3-912E-4809-B221-400D1DFFB49E}" destId="{4A2C59DE-064A-448C-93B3-1231D0CBE209}" srcOrd="4" destOrd="0" presId="urn:microsoft.com/office/officeart/2009/3/layout/PlusandMinus"/>
    <dgm:cxn modelId="{740B2C60-5384-487D-A693-0A903557542B}" type="presParOf" srcId="{06CD0BC3-912E-4809-B221-400D1DFFB49E}" destId="{6D19A64A-9551-48B4-BEF0-1EB1BBDD49B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BE210D-B4FC-4BD5-938B-60E15207B1EB}" type="doc">
      <dgm:prSet loTypeId="urn:microsoft.com/office/officeart/2005/8/layout/vList6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uk-UA"/>
        </a:p>
      </dgm:t>
    </dgm:pt>
    <dgm:pt modelId="{A26A1F79-E23E-4D66-8BDF-52BB549F7641}">
      <dgm:prSet custT="1"/>
      <dgm:spPr/>
      <dgm:t>
        <a:bodyPr/>
        <a:lstStyle/>
        <a:p>
          <a:pPr algn="ctr" rtl="0"/>
          <a:r>
            <a:rPr lang="uk-UA" sz="3200" dirty="0" smtClean="0">
              <a:latin typeface="Times New Roman" pitchFamily="18" charset="0"/>
              <a:cs typeface="Times New Roman" pitchFamily="18" charset="0"/>
            </a:rPr>
            <a:t>1.Валюта контракту (ціни)</a:t>
          </a:r>
          <a:endParaRPr lang="uk-UA" sz="3200" b="1" dirty="0">
            <a:latin typeface="Times New Roman" pitchFamily="18" charset="0"/>
            <a:cs typeface="Times New Roman" pitchFamily="18" charset="0"/>
          </a:endParaRPr>
        </a:p>
      </dgm:t>
    </dgm:pt>
    <dgm:pt modelId="{E2DBA534-98F4-4164-8740-8BAF4446CB59}" type="parTrans" cxnId="{028A07E9-4282-4D83-9467-8590FF38A9AE}">
      <dgm:prSet/>
      <dgm:spPr/>
      <dgm:t>
        <a:bodyPr/>
        <a:lstStyle/>
        <a:p>
          <a:endParaRPr lang="uk-UA">
            <a:latin typeface="Times New Roman" pitchFamily="18" charset="0"/>
            <a:cs typeface="Times New Roman" pitchFamily="18" charset="0"/>
          </a:endParaRPr>
        </a:p>
      </dgm:t>
    </dgm:pt>
    <dgm:pt modelId="{4781AA83-CBEB-4FE9-92F3-891538E0B124}" type="sibTrans" cxnId="{028A07E9-4282-4D83-9467-8590FF38A9AE}">
      <dgm:prSet/>
      <dgm:spPr/>
      <dgm:t>
        <a:bodyPr/>
        <a:lstStyle/>
        <a:p>
          <a:endParaRPr lang="uk-UA">
            <a:latin typeface="Times New Roman" pitchFamily="18" charset="0"/>
            <a:cs typeface="Times New Roman" pitchFamily="18" charset="0"/>
          </a:endParaRPr>
        </a:p>
      </dgm:t>
    </dgm:pt>
    <dgm:pt modelId="{431AEF4C-3AF8-4A2E-8115-548547D5BE47}">
      <dgm:prSet custT="1"/>
      <dgm:spPr/>
      <dgm:t>
        <a:bodyPr/>
        <a:lstStyle/>
        <a:p>
          <a:pPr rtl="0"/>
          <a:r>
            <a:rPr lang="uk-UA" sz="3200" dirty="0" smtClean="0">
              <a:latin typeface="Times New Roman" pitchFamily="18" charset="0"/>
              <a:cs typeface="Times New Roman" pitchFamily="18" charset="0"/>
            </a:rPr>
            <a:t>2.Валюта платежу</a:t>
          </a:r>
          <a:endParaRPr lang="uk-UA" sz="3200" dirty="0">
            <a:latin typeface="Times New Roman" pitchFamily="18" charset="0"/>
            <a:cs typeface="Times New Roman" pitchFamily="18" charset="0"/>
          </a:endParaRPr>
        </a:p>
      </dgm:t>
    </dgm:pt>
    <dgm:pt modelId="{397EF3E4-6220-4E47-A9AE-5224CA36381A}" type="parTrans" cxnId="{5A7CD3D7-438E-42E7-B45E-96B37B93A967}">
      <dgm:prSet/>
      <dgm:spPr/>
      <dgm:t>
        <a:bodyPr/>
        <a:lstStyle/>
        <a:p>
          <a:endParaRPr lang="uk-UA">
            <a:latin typeface="Times New Roman" pitchFamily="18" charset="0"/>
            <a:cs typeface="Times New Roman" pitchFamily="18" charset="0"/>
          </a:endParaRPr>
        </a:p>
      </dgm:t>
    </dgm:pt>
    <dgm:pt modelId="{60878FBB-9C49-490A-B0FF-8DC65181E8E7}" type="sibTrans" cxnId="{5A7CD3D7-438E-42E7-B45E-96B37B93A967}">
      <dgm:prSet/>
      <dgm:spPr/>
      <dgm:t>
        <a:bodyPr/>
        <a:lstStyle/>
        <a:p>
          <a:endParaRPr lang="uk-UA">
            <a:latin typeface="Times New Roman" pitchFamily="18" charset="0"/>
            <a:cs typeface="Times New Roman" pitchFamily="18" charset="0"/>
          </a:endParaRPr>
        </a:p>
      </dgm:t>
    </dgm:pt>
    <dgm:pt modelId="{7176CE93-8B31-4C86-B93A-5AFAB9CEE34B}">
      <dgm:prSet/>
      <dgm:spPr/>
      <dgm:t>
        <a:bodyPr/>
        <a:lstStyle/>
        <a:p>
          <a:pPr rtl="0"/>
          <a:r>
            <a:rPr lang="uk-UA" u="none" dirty="0" smtClean="0"/>
            <a:t>це валюта, в якій установлюється ціна товару в міжнародному контракті.</a:t>
          </a:r>
          <a:r>
            <a:rPr lang="uk-UA" u="none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u="none" dirty="0">
            <a:latin typeface="Times New Roman" pitchFamily="18" charset="0"/>
            <a:cs typeface="Times New Roman" pitchFamily="18" charset="0"/>
          </a:endParaRPr>
        </a:p>
      </dgm:t>
    </dgm:pt>
    <dgm:pt modelId="{4A37C49D-AC43-42EB-922F-E22D8823740A}" type="parTrans" cxnId="{89F1EFB8-14BA-43F9-8CC2-B21B0222921D}">
      <dgm:prSet/>
      <dgm:spPr/>
      <dgm:t>
        <a:bodyPr/>
        <a:lstStyle/>
        <a:p>
          <a:endParaRPr lang="uk-UA"/>
        </a:p>
      </dgm:t>
    </dgm:pt>
    <dgm:pt modelId="{F696B118-A516-43FE-937B-A3E418BCE95B}" type="sibTrans" cxnId="{89F1EFB8-14BA-43F9-8CC2-B21B0222921D}">
      <dgm:prSet/>
      <dgm:spPr/>
      <dgm:t>
        <a:bodyPr/>
        <a:lstStyle/>
        <a:p>
          <a:endParaRPr lang="uk-UA"/>
        </a:p>
      </dgm:t>
    </dgm:pt>
    <dgm:pt modelId="{02FC3290-F17B-4119-A552-F7D6112C5A0B}">
      <dgm:prSet/>
      <dgm:spPr/>
      <dgm:t>
        <a:bodyPr/>
        <a:lstStyle/>
        <a:p>
          <a:pPr rtl="0"/>
          <a:r>
            <a:rPr lang="uk-UA" u="none" dirty="0" smtClean="0"/>
            <a:t>це валюта, в якій, за згодою контрагентів, здійснюється фактична оплата товару.</a:t>
          </a:r>
          <a:endParaRPr lang="uk-UA" u="none" dirty="0">
            <a:latin typeface="Times New Roman" pitchFamily="18" charset="0"/>
            <a:cs typeface="Times New Roman" pitchFamily="18" charset="0"/>
          </a:endParaRPr>
        </a:p>
      </dgm:t>
    </dgm:pt>
    <dgm:pt modelId="{E491BC7B-921D-46D7-986A-F5219D6E0F36}" type="parTrans" cxnId="{061FA153-0675-478D-91E7-F891A396B423}">
      <dgm:prSet/>
      <dgm:spPr/>
      <dgm:t>
        <a:bodyPr/>
        <a:lstStyle/>
        <a:p>
          <a:endParaRPr lang="uk-UA"/>
        </a:p>
      </dgm:t>
    </dgm:pt>
    <dgm:pt modelId="{61490E31-C68C-43FA-9204-FDB07C30976F}" type="sibTrans" cxnId="{061FA153-0675-478D-91E7-F891A396B423}">
      <dgm:prSet/>
      <dgm:spPr/>
      <dgm:t>
        <a:bodyPr/>
        <a:lstStyle/>
        <a:p>
          <a:endParaRPr lang="uk-UA"/>
        </a:p>
      </dgm:t>
    </dgm:pt>
    <dgm:pt modelId="{E5DEE945-138E-4021-BE6C-32AC70D45107}">
      <dgm:prSet custT="1"/>
      <dgm:spPr/>
      <dgm:t>
        <a:bodyPr/>
        <a:lstStyle/>
        <a:p>
          <a:pPr rtl="0"/>
          <a:r>
            <a:rPr lang="uk-UA" sz="3200" dirty="0" smtClean="0">
              <a:latin typeface="Times New Roman" pitchFamily="18" charset="0"/>
              <a:cs typeface="Times New Roman" pitchFamily="18" charset="0"/>
            </a:rPr>
            <a:t>При нестабільності валютних курсів ціни фіксуються у найбільш стійкій валюті, а платіж – зазвичай у валюті країни-імпортера. </a:t>
          </a:r>
          <a:endParaRPr lang="uk-UA" sz="3200" dirty="0">
            <a:latin typeface="Times New Roman" pitchFamily="18" charset="0"/>
            <a:cs typeface="Times New Roman" pitchFamily="18" charset="0"/>
          </a:endParaRPr>
        </a:p>
      </dgm:t>
    </dgm:pt>
    <dgm:pt modelId="{64F37308-FC3B-4789-94AB-38AD5282F458}" type="parTrans" cxnId="{2CF990DC-EEC2-41AE-9670-C5E76F36867C}">
      <dgm:prSet/>
      <dgm:spPr/>
      <dgm:t>
        <a:bodyPr/>
        <a:lstStyle/>
        <a:p>
          <a:endParaRPr lang="uk-UA"/>
        </a:p>
      </dgm:t>
    </dgm:pt>
    <dgm:pt modelId="{7A72D6E8-EE12-4A39-AD55-D25D52C4AD33}" type="sibTrans" cxnId="{2CF990DC-EEC2-41AE-9670-C5E76F36867C}">
      <dgm:prSet/>
      <dgm:spPr/>
      <dgm:t>
        <a:bodyPr/>
        <a:lstStyle/>
        <a:p>
          <a:endParaRPr lang="uk-UA"/>
        </a:p>
      </dgm:t>
    </dgm:pt>
    <dgm:pt modelId="{8F70F4E7-6928-47D6-8F15-DD825A1D6624}" type="pres">
      <dgm:prSet presAssocID="{05BE210D-B4FC-4BD5-938B-60E15207B1E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DBA4AACF-A650-4A98-88AB-73EBB0A56366}" type="pres">
      <dgm:prSet presAssocID="{A26A1F79-E23E-4D66-8BDF-52BB549F7641}" presName="linNode" presStyleCnt="0"/>
      <dgm:spPr/>
    </dgm:pt>
    <dgm:pt modelId="{150B24D3-C89D-4C58-BD1F-7DE7B4935184}" type="pres">
      <dgm:prSet presAssocID="{A26A1F79-E23E-4D66-8BDF-52BB549F7641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6A13297-C682-4D68-B244-AB246A1E93AF}" type="pres">
      <dgm:prSet presAssocID="{A26A1F79-E23E-4D66-8BDF-52BB549F7641}" presName="childShp" presStyleLbl="bgAccFollowNode1" presStyleIdx="0" presStyleCnt="3" custLinFactNeighborX="-24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18B16B8-B949-4F79-8D9F-6C97897C3F20}" type="pres">
      <dgm:prSet presAssocID="{4781AA83-CBEB-4FE9-92F3-891538E0B124}" presName="spacing" presStyleCnt="0"/>
      <dgm:spPr/>
    </dgm:pt>
    <dgm:pt modelId="{96D4104F-FDAB-4EFC-AB6B-5E971734A52C}" type="pres">
      <dgm:prSet presAssocID="{431AEF4C-3AF8-4A2E-8115-548547D5BE47}" presName="linNode" presStyleCnt="0"/>
      <dgm:spPr/>
    </dgm:pt>
    <dgm:pt modelId="{F824F0DC-5381-48F7-BEF8-167797B29A3C}" type="pres">
      <dgm:prSet presAssocID="{431AEF4C-3AF8-4A2E-8115-548547D5BE47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4662D06-FDAA-4E5A-9A99-4EA82488CD9C}" type="pres">
      <dgm:prSet presAssocID="{431AEF4C-3AF8-4A2E-8115-548547D5BE47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F0C0D67-3F0C-456D-A47D-31723EB98D21}" type="pres">
      <dgm:prSet presAssocID="{60878FBB-9C49-490A-B0FF-8DC65181E8E7}" presName="spacing" presStyleCnt="0"/>
      <dgm:spPr/>
    </dgm:pt>
    <dgm:pt modelId="{AAA8E130-912B-495A-B4F5-45D68BF12E4D}" type="pres">
      <dgm:prSet presAssocID="{E5DEE945-138E-4021-BE6C-32AC70D45107}" presName="linNode" presStyleCnt="0"/>
      <dgm:spPr/>
    </dgm:pt>
    <dgm:pt modelId="{911E3647-B191-42B7-A9C4-4695D1AD62FF}" type="pres">
      <dgm:prSet presAssocID="{E5DEE945-138E-4021-BE6C-32AC70D45107}" presName="parentShp" presStyleLbl="node1" presStyleIdx="2" presStyleCnt="3" custScaleX="22276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5F2F24F-910A-43FC-9CA4-82D2A72C6D03}" type="pres">
      <dgm:prSet presAssocID="{E5DEE945-138E-4021-BE6C-32AC70D45107}" presName="childShp" presStyleLbl="bgAccFollowNode1" presStyleIdx="2" presStyleCnt="3" custAng="10800000" custFlipHor="1" custScaleX="32628" custLinFactNeighborX="1750" custLinFactNeighborY="1370">
        <dgm:presLayoutVars>
          <dgm:bulletEnabled val="1"/>
        </dgm:presLayoutVars>
      </dgm:prSet>
      <dgm:spPr/>
    </dgm:pt>
  </dgm:ptLst>
  <dgm:cxnLst>
    <dgm:cxn modelId="{5A7CD3D7-438E-42E7-B45E-96B37B93A967}" srcId="{05BE210D-B4FC-4BD5-938B-60E15207B1EB}" destId="{431AEF4C-3AF8-4A2E-8115-548547D5BE47}" srcOrd="1" destOrd="0" parTransId="{397EF3E4-6220-4E47-A9AE-5224CA36381A}" sibTransId="{60878FBB-9C49-490A-B0FF-8DC65181E8E7}"/>
    <dgm:cxn modelId="{C7D8CBC2-E563-4403-BD12-2A871DC9285D}" type="presOf" srcId="{05BE210D-B4FC-4BD5-938B-60E15207B1EB}" destId="{8F70F4E7-6928-47D6-8F15-DD825A1D6624}" srcOrd="0" destOrd="0" presId="urn:microsoft.com/office/officeart/2005/8/layout/vList6"/>
    <dgm:cxn modelId="{028A07E9-4282-4D83-9467-8590FF38A9AE}" srcId="{05BE210D-B4FC-4BD5-938B-60E15207B1EB}" destId="{A26A1F79-E23E-4D66-8BDF-52BB549F7641}" srcOrd="0" destOrd="0" parTransId="{E2DBA534-98F4-4164-8740-8BAF4446CB59}" sibTransId="{4781AA83-CBEB-4FE9-92F3-891538E0B124}"/>
    <dgm:cxn modelId="{89F1EFB8-14BA-43F9-8CC2-B21B0222921D}" srcId="{A26A1F79-E23E-4D66-8BDF-52BB549F7641}" destId="{7176CE93-8B31-4C86-B93A-5AFAB9CEE34B}" srcOrd="0" destOrd="0" parTransId="{4A37C49D-AC43-42EB-922F-E22D8823740A}" sibTransId="{F696B118-A516-43FE-937B-A3E418BCE95B}"/>
    <dgm:cxn modelId="{7E0B3F55-A95D-45BD-A682-6E55B46F8CE1}" type="presOf" srcId="{431AEF4C-3AF8-4A2E-8115-548547D5BE47}" destId="{F824F0DC-5381-48F7-BEF8-167797B29A3C}" srcOrd="0" destOrd="0" presId="urn:microsoft.com/office/officeart/2005/8/layout/vList6"/>
    <dgm:cxn modelId="{2CF990DC-EEC2-41AE-9670-C5E76F36867C}" srcId="{05BE210D-B4FC-4BD5-938B-60E15207B1EB}" destId="{E5DEE945-138E-4021-BE6C-32AC70D45107}" srcOrd="2" destOrd="0" parTransId="{64F37308-FC3B-4789-94AB-38AD5282F458}" sibTransId="{7A72D6E8-EE12-4A39-AD55-D25D52C4AD33}"/>
    <dgm:cxn modelId="{F78B18FD-8DBC-4BAC-A366-E2AF5AD6CAC6}" type="presOf" srcId="{E5DEE945-138E-4021-BE6C-32AC70D45107}" destId="{911E3647-B191-42B7-A9C4-4695D1AD62FF}" srcOrd="0" destOrd="0" presId="urn:microsoft.com/office/officeart/2005/8/layout/vList6"/>
    <dgm:cxn modelId="{2B21A813-4207-4C71-AA7F-D69B54669903}" type="presOf" srcId="{02FC3290-F17B-4119-A552-F7D6112C5A0B}" destId="{54662D06-FDAA-4E5A-9A99-4EA82488CD9C}" srcOrd="0" destOrd="0" presId="urn:microsoft.com/office/officeart/2005/8/layout/vList6"/>
    <dgm:cxn modelId="{061FA153-0675-478D-91E7-F891A396B423}" srcId="{431AEF4C-3AF8-4A2E-8115-548547D5BE47}" destId="{02FC3290-F17B-4119-A552-F7D6112C5A0B}" srcOrd="0" destOrd="0" parTransId="{E491BC7B-921D-46D7-986A-F5219D6E0F36}" sibTransId="{61490E31-C68C-43FA-9204-FDB07C30976F}"/>
    <dgm:cxn modelId="{98E16CA8-7EC7-42DF-80EF-CBAD31D568F1}" type="presOf" srcId="{7176CE93-8B31-4C86-B93A-5AFAB9CEE34B}" destId="{A6A13297-C682-4D68-B244-AB246A1E93AF}" srcOrd="0" destOrd="0" presId="urn:microsoft.com/office/officeart/2005/8/layout/vList6"/>
    <dgm:cxn modelId="{AF152A0C-502B-41A8-8327-646DC192FB6B}" type="presOf" srcId="{A26A1F79-E23E-4D66-8BDF-52BB549F7641}" destId="{150B24D3-C89D-4C58-BD1F-7DE7B4935184}" srcOrd="0" destOrd="0" presId="urn:microsoft.com/office/officeart/2005/8/layout/vList6"/>
    <dgm:cxn modelId="{E1210B35-384D-4F12-82C7-B0557CEB8C72}" type="presParOf" srcId="{8F70F4E7-6928-47D6-8F15-DD825A1D6624}" destId="{DBA4AACF-A650-4A98-88AB-73EBB0A56366}" srcOrd="0" destOrd="0" presId="urn:microsoft.com/office/officeart/2005/8/layout/vList6"/>
    <dgm:cxn modelId="{625502F9-7F56-4602-BF88-903FE9FC1110}" type="presParOf" srcId="{DBA4AACF-A650-4A98-88AB-73EBB0A56366}" destId="{150B24D3-C89D-4C58-BD1F-7DE7B4935184}" srcOrd="0" destOrd="0" presId="urn:microsoft.com/office/officeart/2005/8/layout/vList6"/>
    <dgm:cxn modelId="{56C20082-779B-456E-93A6-A59D6DD5F969}" type="presParOf" srcId="{DBA4AACF-A650-4A98-88AB-73EBB0A56366}" destId="{A6A13297-C682-4D68-B244-AB246A1E93AF}" srcOrd="1" destOrd="0" presId="urn:microsoft.com/office/officeart/2005/8/layout/vList6"/>
    <dgm:cxn modelId="{C807D11A-35A9-422D-8F7A-2305C046CFC4}" type="presParOf" srcId="{8F70F4E7-6928-47D6-8F15-DD825A1D6624}" destId="{B18B16B8-B949-4F79-8D9F-6C97897C3F20}" srcOrd="1" destOrd="0" presId="urn:microsoft.com/office/officeart/2005/8/layout/vList6"/>
    <dgm:cxn modelId="{622A03CD-426C-47D7-A776-5C4D0DFF6ACB}" type="presParOf" srcId="{8F70F4E7-6928-47D6-8F15-DD825A1D6624}" destId="{96D4104F-FDAB-4EFC-AB6B-5E971734A52C}" srcOrd="2" destOrd="0" presId="urn:microsoft.com/office/officeart/2005/8/layout/vList6"/>
    <dgm:cxn modelId="{3D79998E-3F4F-4E30-B69E-AD40162DDE51}" type="presParOf" srcId="{96D4104F-FDAB-4EFC-AB6B-5E971734A52C}" destId="{F824F0DC-5381-48F7-BEF8-167797B29A3C}" srcOrd="0" destOrd="0" presId="urn:microsoft.com/office/officeart/2005/8/layout/vList6"/>
    <dgm:cxn modelId="{6887E698-433F-4FCD-959B-01B0E1E5BFF0}" type="presParOf" srcId="{96D4104F-FDAB-4EFC-AB6B-5E971734A52C}" destId="{54662D06-FDAA-4E5A-9A99-4EA82488CD9C}" srcOrd="1" destOrd="0" presId="urn:microsoft.com/office/officeart/2005/8/layout/vList6"/>
    <dgm:cxn modelId="{E8214D1D-B715-4189-9F80-EFEE37B07E85}" type="presParOf" srcId="{8F70F4E7-6928-47D6-8F15-DD825A1D6624}" destId="{CF0C0D67-3F0C-456D-A47D-31723EB98D21}" srcOrd="3" destOrd="0" presId="urn:microsoft.com/office/officeart/2005/8/layout/vList6"/>
    <dgm:cxn modelId="{48A83683-404D-4676-9C4A-D2505B2D9B8F}" type="presParOf" srcId="{8F70F4E7-6928-47D6-8F15-DD825A1D6624}" destId="{AAA8E130-912B-495A-B4F5-45D68BF12E4D}" srcOrd="4" destOrd="0" presId="urn:microsoft.com/office/officeart/2005/8/layout/vList6"/>
    <dgm:cxn modelId="{DA0432B6-31E4-47BB-A0ED-0DBA85B14B85}" type="presParOf" srcId="{AAA8E130-912B-495A-B4F5-45D68BF12E4D}" destId="{911E3647-B191-42B7-A9C4-4695D1AD62FF}" srcOrd="0" destOrd="0" presId="urn:microsoft.com/office/officeart/2005/8/layout/vList6"/>
    <dgm:cxn modelId="{26FCC51B-97F0-42F4-89A7-4CECC767EE3C}" type="presParOf" srcId="{AAA8E130-912B-495A-B4F5-45D68BF12E4D}" destId="{25F2F24F-910A-43FC-9CA4-82D2A72C6D0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84AB4F-6851-48B4-94C9-6AD4A93B1BEC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uk-UA"/>
        </a:p>
      </dgm:t>
    </dgm:pt>
    <dgm:pt modelId="{EBC6468B-1CBC-45B6-B322-59BAB63607B1}">
      <dgm:prSet custT="1"/>
      <dgm:spPr/>
      <dgm:t>
        <a:bodyPr/>
        <a:lstStyle/>
        <a:p>
          <a:pPr rtl="0"/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Іменний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чек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1376F869-74A1-41D4-8F8E-73C476ABE94E}" type="parTrans" cxnId="{078AE9FF-2CBF-4E51-A283-D41861714BD4}">
      <dgm:prSet/>
      <dgm:spPr/>
      <dgm:t>
        <a:bodyPr/>
        <a:lstStyle/>
        <a:p>
          <a:endParaRPr lang="uk-UA"/>
        </a:p>
      </dgm:t>
    </dgm:pt>
    <dgm:pt modelId="{62771CA1-77B1-4668-9391-073D90F9FC70}" type="sibTrans" cxnId="{078AE9FF-2CBF-4E51-A283-D41861714BD4}">
      <dgm:prSet/>
      <dgm:spPr/>
      <dgm:t>
        <a:bodyPr/>
        <a:lstStyle/>
        <a:p>
          <a:endParaRPr lang="uk-UA"/>
        </a:p>
      </dgm:t>
    </dgm:pt>
    <dgm:pt modelId="{1D31ED17-2F60-4DAB-9158-A169BD883E43}">
      <dgm:prSet custT="1"/>
      <dgm:spPr/>
      <dgm:t>
        <a:bodyPr/>
        <a:lstStyle/>
        <a:p>
          <a:pPr rtl="0"/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Ордерний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чек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6A2AC6BF-75F7-47A8-A756-AB4A86D49931}" type="parTrans" cxnId="{B47A431E-154F-4241-AC66-CC3746C1BBCF}">
      <dgm:prSet/>
      <dgm:spPr/>
      <dgm:t>
        <a:bodyPr/>
        <a:lstStyle/>
        <a:p>
          <a:endParaRPr lang="uk-UA"/>
        </a:p>
      </dgm:t>
    </dgm:pt>
    <dgm:pt modelId="{63936880-DBE2-4E8A-8FD0-3058B042217A}" type="sibTrans" cxnId="{B47A431E-154F-4241-AC66-CC3746C1BBCF}">
      <dgm:prSet/>
      <dgm:spPr/>
      <dgm:t>
        <a:bodyPr/>
        <a:lstStyle/>
        <a:p>
          <a:endParaRPr lang="uk-UA"/>
        </a:p>
      </dgm:t>
    </dgm:pt>
    <dgm:pt modelId="{62864F9A-348D-4CD0-8529-D846DA8C918F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Чек на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пред'явника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112B6459-270D-4BCC-ABA5-33A7F061A148}" type="parTrans" cxnId="{F168EFE5-0EBF-4DDF-9691-AD006CC98E90}">
      <dgm:prSet/>
      <dgm:spPr/>
      <dgm:t>
        <a:bodyPr/>
        <a:lstStyle/>
        <a:p>
          <a:endParaRPr lang="uk-UA"/>
        </a:p>
      </dgm:t>
    </dgm:pt>
    <dgm:pt modelId="{2BC6A57C-C146-4615-9C96-41038C0A7AA0}" type="sibTrans" cxnId="{F168EFE5-0EBF-4DDF-9691-AD006CC98E90}">
      <dgm:prSet/>
      <dgm:spPr/>
      <dgm:t>
        <a:bodyPr/>
        <a:lstStyle/>
        <a:p>
          <a:endParaRPr lang="uk-UA"/>
        </a:p>
      </dgm:t>
    </dgm:pt>
    <dgm:pt modelId="{69B42896-C694-493F-93E8-A913056E10A8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чек,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виписаний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користь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певної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особи,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який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переданий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з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допомогою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індосаменту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4F3FF591-51AE-4653-BE5B-B127C4124FE6}" type="parTrans" cxnId="{CA415205-B208-4543-80B1-5257D8C8F972}">
      <dgm:prSet/>
      <dgm:spPr/>
      <dgm:t>
        <a:bodyPr/>
        <a:lstStyle/>
        <a:p>
          <a:endParaRPr lang="uk-UA"/>
        </a:p>
      </dgm:t>
    </dgm:pt>
    <dgm:pt modelId="{0D1B2C65-3041-4A88-A8EB-84C701564F3F}" type="sibTrans" cxnId="{CA415205-B208-4543-80B1-5257D8C8F972}">
      <dgm:prSet/>
      <dgm:spPr/>
      <dgm:t>
        <a:bodyPr/>
        <a:lstStyle/>
        <a:p>
          <a:endParaRPr lang="uk-UA"/>
        </a:p>
      </dgm:t>
    </dgm:pt>
    <dgm:pt modelId="{5E9DE5B2-781E-4F47-B2C1-511803C340BC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чек,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виписаний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користь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певної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особи. 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Передача чека іншій особі здійснюється за допомогою індосаменту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D9DFC003-8780-41CE-9866-B5168EE18535}" type="parTrans" cxnId="{DAEF54D2-9A39-4046-9564-C85DC18C2BDC}">
      <dgm:prSet/>
      <dgm:spPr/>
      <dgm:t>
        <a:bodyPr/>
        <a:lstStyle/>
        <a:p>
          <a:endParaRPr lang="uk-UA"/>
        </a:p>
      </dgm:t>
    </dgm:pt>
    <dgm:pt modelId="{8D433A85-2A32-4677-9ED1-ECAB19882F2D}" type="sibTrans" cxnId="{DAEF54D2-9A39-4046-9564-C85DC18C2BDC}">
      <dgm:prSet/>
      <dgm:spPr/>
      <dgm:t>
        <a:bodyPr/>
        <a:lstStyle/>
        <a:p>
          <a:endParaRPr lang="uk-UA"/>
        </a:p>
      </dgm:t>
    </dgm:pt>
    <dgm:pt modelId="{1B5A17C8-5F3B-444E-9474-7F97787B55DE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чек,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виписаний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пред'явнику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який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переданий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іншій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особі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як без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індосаменту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, так і з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індосаментом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43D66FCB-034F-4B96-9B0D-B32A5123B58F}" type="parTrans" cxnId="{52B995A5-2B31-4800-8046-5B88E0C24850}">
      <dgm:prSet/>
      <dgm:spPr/>
      <dgm:t>
        <a:bodyPr/>
        <a:lstStyle/>
        <a:p>
          <a:endParaRPr lang="uk-UA"/>
        </a:p>
      </dgm:t>
    </dgm:pt>
    <dgm:pt modelId="{0C0AD875-D4D2-4ABE-92CB-0F4A904A8EF8}" type="sibTrans" cxnId="{52B995A5-2B31-4800-8046-5B88E0C24850}">
      <dgm:prSet/>
      <dgm:spPr/>
      <dgm:t>
        <a:bodyPr/>
        <a:lstStyle/>
        <a:p>
          <a:endParaRPr lang="uk-UA"/>
        </a:p>
      </dgm:t>
    </dgm:pt>
    <dgm:pt modelId="{B0337D1A-268B-4926-BFAF-10D0D268AD24}">
      <dgm:prSet custT="1"/>
      <dgm:spPr/>
      <dgm:t>
        <a:bodyPr/>
        <a:lstStyle/>
        <a:p>
          <a:pPr rtl="0"/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Дорожній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чек</a:t>
          </a:r>
          <a:endParaRPr lang="uk-UA" sz="1600" dirty="0">
            <a:latin typeface="Times New Roman" pitchFamily="18" charset="0"/>
            <a:cs typeface="Times New Roman" pitchFamily="18" charset="0"/>
          </a:endParaRPr>
        </a:p>
      </dgm:t>
    </dgm:pt>
    <dgm:pt modelId="{C067980D-B6D1-4ED3-A851-0BACF798D2BE}" type="parTrans" cxnId="{2413DB81-EDFF-4051-8CD7-D453B815FD4A}">
      <dgm:prSet/>
      <dgm:spPr/>
      <dgm:t>
        <a:bodyPr/>
        <a:lstStyle/>
        <a:p>
          <a:endParaRPr lang="uk-UA"/>
        </a:p>
      </dgm:t>
    </dgm:pt>
    <dgm:pt modelId="{56B7BDF6-5E4E-4256-BCD2-129F3CC3D7BB}" type="sibTrans" cxnId="{2413DB81-EDFF-4051-8CD7-D453B815FD4A}">
      <dgm:prSet/>
      <dgm:spPr/>
      <dgm:t>
        <a:bodyPr/>
        <a:lstStyle/>
        <a:p>
          <a:endParaRPr lang="uk-UA"/>
        </a:p>
      </dgm:t>
    </dgm:pt>
    <dgm:pt modelId="{7C07A286-A60D-4887-A4D4-97ED7928C8A9}">
      <dgm:prSet custT="1"/>
      <dgm:spPr/>
      <dgm:t>
        <a:bodyPr/>
        <a:lstStyle/>
        <a:p>
          <a:r>
            <a:rPr lang="uk-UA" sz="1600" b="0" i="0" dirty="0" smtClean="0">
              <a:latin typeface="Times New Roman" pitchFamily="18" charset="0"/>
              <a:cs typeface="Times New Roman" pitchFamily="18" charset="0"/>
            </a:rPr>
            <a:t>платіжний документ, що зазвичай використовують як засіб розрахунків у подорожах, здебільшого міжнародних. Це 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наказ одного банку 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іншому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виплатити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зазначену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в чеку суму грошей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власникові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чека за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зразком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підпису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поставленого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на чеку в момент продажу. При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пред'явленні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чека до оплати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власник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повинен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вдруге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розписатися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на чеку. Оплата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здійснюється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при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ідентичності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latin typeface="Times New Roman" pitchFamily="18" charset="0"/>
              <a:cs typeface="Times New Roman" pitchFamily="18" charset="0"/>
            </a:rPr>
            <a:t>підписів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0" i="0" dirty="0">
            <a:latin typeface="Times New Roman" pitchFamily="18" charset="0"/>
            <a:cs typeface="Times New Roman" pitchFamily="18" charset="0"/>
          </a:endParaRPr>
        </a:p>
      </dgm:t>
    </dgm:pt>
    <dgm:pt modelId="{53D3BD3D-5525-4396-984C-2097C0817493}" type="parTrans" cxnId="{8875CD6C-33F1-4706-A848-385F8D6240E0}">
      <dgm:prSet/>
      <dgm:spPr/>
      <dgm:t>
        <a:bodyPr/>
        <a:lstStyle/>
        <a:p>
          <a:endParaRPr lang="uk-UA"/>
        </a:p>
      </dgm:t>
    </dgm:pt>
    <dgm:pt modelId="{0B66E766-DCAA-4E96-946D-C58D1D4A67D9}" type="sibTrans" cxnId="{8875CD6C-33F1-4706-A848-385F8D6240E0}">
      <dgm:prSet/>
      <dgm:spPr/>
      <dgm:t>
        <a:bodyPr/>
        <a:lstStyle/>
        <a:p>
          <a:endParaRPr lang="uk-UA"/>
        </a:p>
      </dgm:t>
    </dgm:pt>
    <dgm:pt modelId="{2A98C851-EA78-45FC-81C6-1197D279E564}" type="pres">
      <dgm:prSet presAssocID="{CD84AB4F-6851-48B4-94C9-6AD4A93B1B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1B894F0-EA22-4F57-973E-28C9D5E8F7CF}" type="pres">
      <dgm:prSet presAssocID="{EBC6468B-1CBC-45B6-B322-59BAB63607B1}" presName="linNode" presStyleCnt="0"/>
      <dgm:spPr/>
    </dgm:pt>
    <dgm:pt modelId="{9A300CF6-975A-4395-AB12-3AF3578C233E}" type="pres">
      <dgm:prSet presAssocID="{EBC6468B-1CBC-45B6-B322-59BAB63607B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775A136-1100-45D9-83E5-8BB4178F8F73}" type="pres">
      <dgm:prSet presAssocID="{EBC6468B-1CBC-45B6-B322-59BAB63607B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8BBA6CC-99BA-4F5A-A9BF-6CC2A3F8A898}" type="pres">
      <dgm:prSet presAssocID="{62771CA1-77B1-4668-9391-073D90F9FC70}" presName="sp" presStyleCnt="0"/>
      <dgm:spPr/>
    </dgm:pt>
    <dgm:pt modelId="{C3E51CB9-A0D1-46B1-B5EA-7EE2994D2DB5}" type="pres">
      <dgm:prSet presAssocID="{1D31ED17-2F60-4DAB-9158-A169BD883E43}" presName="linNode" presStyleCnt="0"/>
      <dgm:spPr/>
    </dgm:pt>
    <dgm:pt modelId="{248A4325-4356-453C-A3E5-80813A0FBB1A}" type="pres">
      <dgm:prSet presAssocID="{1D31ED17-2F60-4DAB-9158-A169BD883E4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FE6B6D-6D21-43E5-BF1F-BB6603582637}" type="pres">
      <dgm:prSet presAssocID="{1D31ED17-2F60-4DAB-9158-A169BD883E43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037663-4F9C-45A3-8ACC-D26330F1884E}" type="pres">
      <dgm:prSet presAssocID="{63936880-DBE2-4E8A-8FD0-3058B042217A}" presName="sp" presStyleCnt="0"/>
      <dgm:spPr/>
    </dgm:pt>
    <dgm:pt modelId="{9AD7E5D1-E92D-4A01-AA23-4D870C41E471}" type="pres">
      <dgm:prSet presAssocID="{62864F9A-348D-4CD0-8529-D846DA8C918F}" presName="linNode" presStyleCnt="0"/>
      <dgm:spPr/>
    </dgm:pt>
    <dgm:pt modelId="{84392D3A-4925-44AA-B93A-B1C57820338A}" type="pres">
      <dgm:prSet presAssocID="{62864F9A-348D-4CD0-8529-D846DA8C918F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0724532-0837-41C2-9313-576EB8C1A9A7}" type="pres">
      <dgm:prSet presAssocID="{62864F9A-348D-4CD0-8529-D846DA8C918F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D3A107-9691-4681-A866-55074DB5341B}" type="pres">
      <dgm:prSet presAssocID="{2BC6A57C-C146-4615-9C96-41038C0A7AA0}" presName="sp" presStyleCnt="0"/>
      <dgm:spPr/>
    </dgm:pt>
    <dgm:pt modelId="{FC0F5311-AC32-42FC-AF18-C43C98F9F551}" type="pres">
      <dgm:prSet presAssocID="{B0337D1A-268B-4926-BFAF-10D0D268AD24}" presName="linNode" presStyleCnt="0"/>
      <dgm:spPr/>
    </dgm:pt>
    <dgm:pt modelId="{2F1B2705-7C41-43BD-BD0D-9206FB9A3F31}" type="pres">
      <dgm:prSet presAssocID="{B0337D1A-268B-4926-BFAF-10D0D268AD24}" presName="parentText" presStyleLbl="node1" presStyleIdx="3" presStyleCnt="4" custScaleY="15852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34FAA1F-A2AF-4E7C-A8C4-2C46BA8EFDF3}" type="pres">
      <dgm:prSet presAssocID="{B0337D1A-268B-4926-BFAF-10D0D268AD24}" presName="descendantText" presStyleLbl="alignAccFollowNode1" presStyleIdx="3" presStyleCnt="4" custScaleY="22279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168EFE5-0EBF-4DDF-9691-AD006CC98E90}" srcId="{CD84AB4F-6851-48B4-94C9-6AD4A93B1BEC}" destId="{62864F9A-348D-4CD0-8529-D846DA8C918F}" srcOrd="2" destOrd="0" parTransId="{112B6459-270D-4BCC-ABA5-33A7F061A148}" sibTransId="{2BC6A57C-C146-4615-9C96-41038C0A7AA0}"/>
    <dgm:cxn modelId="{F5FD8A9A-10D1-42A3-908B-EAE06CF94762}" type="presOf" srcId="{EBC6468B-1CBC-45B6-B322-59BAB63607B1}" destId="{9A300CF6-975A-4395-AB12-3AF3578C233E}" srcOrd="0" destOrd="0" presId="urn:microsoft.com/office/officeart/2005/8/layout/vList5"/>
    <dgm:cxn modelId="{25C15C69-1524-44B0-9F71-4B9413C07739}" type="presOf" srcId="{5E9DE5B2-781E-4F47-B2C1-511803C340BC}" destId="{34FE6B6D-6D21-43E5-BF1F-BB6603582637}" srcOrd="0" destOrd="0" presId="urn:microsoft.com/office/officeart/2005/8/layout/vList5"/>
    <dgm:cxn modelId="{B47A431E-154F-4241-AC66-CC3746C1BBCF}" srcId="{CD84AB4F-6851-48B4-94C9-6AD4A93B1BEC}" destId="{1D31ED17-2F60-4DAB-9158-A169BD883E43}" srcOrd="1" destOrd="0" parTransId="{6A2AC6BF-75F7-47A8-A756-AB4A86D49931}" sibTransId="{63936880-DBE2-4E8A-8FD0-3058B042217A}"/>
    <dgm:cxn modelId="{8875CD6C-33F1-4706-A848-385F8D6240E0}" srcId="{B0337D1A-268B-4926-BFAF-10D0D268AD24}" destId="{7C07A286-A60D-4887-A4D4-97ED7928C8A9}" srcOrd="0" destOrd="0" parTransId="{53D3BD3D-5525-4396-984C-2097C0817493}" sibTransId="{0B66E766-DCAA-4E96-946D-C58D1D4A67D9}"/>
    <dgm:cxn modelId="{078AE9FF-2CBF-4E51-A283-D41861714BD4}" srcId="{CD84AB4F-6851-48B4-94C9-6AD4A93B1BEC}" destId="{EBC6468B-1CBC-45B6-B322-59BAB63607B1}" srcOrd="0" destOrd="0" parTransId="{1376F869-74A1-41D4-8F8E-73C476ABE94E}" sibTransId="{62771CA1-77B1-4668-9391-073D90F9FC70}"/>
    <dgm:cxn modelId="{DAEF54D2-9A39-4046-9564-C85DC18C2BDC}" srcId="{1D31ED17-2F60-4DAB-9158-A169BD883E43}" destId="{5E9DE5B2-781E-4F47-B2C1-511803C340BC}" srcOrd="0" destOrd="0" parTransId="{D9DFC003-8780-41CE-9866-B5168EE18535}" sibTransId="{8D433A85-2A32-4677-9ED1-ECAB19882F2D}"/>
    <dgm:cxn modelId="{6C1B5865-23B8-44B4-B9B3-1C30668F36D0}" type="presOf" srcId="{1B5A17C8-5F3B-444E-9474-7F97787B55DE}" destId="{80724532-0837-41C2-9313-576EB8C1A9A7}" srcOrd="0" destOrd="0" presId="urn:microsoft.com/office/officeart/2005/8/layout/vList5"/>
    <dgm:cxn modelId="{53D93669-B97F-47E3-A400-C6B400C3EEC5}" type="presOf" srcId="{B0337D1A-268B-4926-BFAF-10D0D268AD24}" destId="{2F1B2705-7C41-43BD-BD0D-9206FB9A3F31}" srcOrd="0" destOrd="0" presId="urn:microsoft.com/office/officeart/2005/8/layout/vList5"/>
    <dgm:cxn modelId="{6A4F18E1-DA43-4780-B6DA-4626157B6C2B}" type="presOf" srcId="{62864F9A-348D-4CD0-8529-D846DA8C918F}" destId="{84392D3A-4925-44AA-B93A-B1C57820338A}" srcOrd="0" destOrd="0" presId="urn:microsoft.com/office/officeart/2005/8/layout/vList5"/>
    <dgm:cxn modelId="{CA415205-B208-4543-80B1-5257D8C8F972}" srcId="{EBC6468B-1CBC-45B6-B322-59BAB63607B1}" destId="{69B42896-C694-493F-93E8-A913056E10A8}" srcOrd="0" destOrd="0" parTransId="{4F3FF591-51AE-4653-BE5B-B127C4124FE6}" sibTransId="{0D1B2C65-3041-4A88-A8EB-84C701564F3F}"/>
    <dgm:cxn modelId="{9973FD8F-3FEC-4394-A453-6C77064C6E20}" type="presOf" srcId="{69B42896-C694-493F-93E8-A913056E10A8}" destId="{D775A136-1100-45D9-83E5-8BB4178F8F73}" srcOrd="0" destOrd="0" presId="urn:microsoft.com/office/officeart/2005/8/layout/vList5"/>
    <dgm:cxn modelId="{4169209C-3A3D-4088-A9EF-E7DD7328D825}" type="presOf" srcId="{7C07A286-A60D-4887-A4D4-97ED7928C8A9}" destId="{434FAA1F-A2AF-4E7C-A8C4-2C46BA8EFDF3}" srcOrd="0" destOrd="0" presId="urn:microsoft.com/office/officeart/2005/8/layout/vList5"/>
    <dgm:cxn modelId="{4F7BBACB-FC22-4B1A-954B-51E9CA700808}" type="presOf" srcId="{CD84AB4F-6851-48B4-94C9-6AD4A93B1BEC}" destId="{2A98C851-EA78-45FC-81C6-1197D279E564}" srcOrd="0" destOrd="0" presId="urn:microsoft.com/office/officeart/2005/8/layout/vList5"/>
    <dgm:cxn modelId="{52B995A5-2B31-4800-8046-5B88E0C24850}" srcId="{62864F9A-348D-4CD0-8529-D846DA8C918F}" destId="{1B5A17C8-5F3B-444E-9474-7F97787B55DE}" srcOrd="0" destOrd="0" parTransId="{43D66FCB-034F-4B96-9B0D-B32A5123B58F}" sibTransId="{0C0AD875-D4D2-4ABE-92CB-0F4A904A8EF8}"/>
    <dgm:cxn modelId="{2413DB81-EDFF-4051-8CD7-D453B815FD4A}" srcId="{CD84AB4F-6851-48B4-94C9-6AD4A93B1BEC}" destId="{B0337D1A-268B-4926-BFAF-10D0D268AD24}" srcOrd="3" destOrd="0" parTransId="{C067980D-B6D1-4ED3-A851-0BACF798D2BE}" sibTransId="{56B7BDF6-5E4E-4256-BCD2-129F3CC3D7BB}"/>
    <dgm:cxn modelId="{41B9C075-EAD5-4172-8242-89731666378F}" type="presOf" srcId="{1D31ED17-2F60-4DAB-9158-A169BD883E43}" destId="{248A4325-4356-453C-A3E5-80813A0FBB1A}" srcOrd="0" destOrd="0" presId="urn:microsoft.com/office/officeart/2005/8/layout/vList5"/>
    <dgm:cxn modelId="{62230262-9651-4564-8C8F-AD1785666A4C}" type="presParOf" srcId="{2A98C851-EA78-45FC-81C6-1197D279E564}" destId="{F1B894F0-EA22-4F57-973E-28C9D5E8F7CF}" srcOrd="0" destOrd="0" presId="urn:microsoft.com/office/officeart/2005/8/layout/vList5"/>
    <dgm:cxn modelId="{1A566996-B36D-46A3-8CE5-20D9BBF37535}" type="presParOf" srcId="{F1B894F0-EA22-4F57-973E-28C9D5E8F7CF}" destId="{9A300CF6-975A-4395-AB12-3AF3578C233E}" srcOrd="0" destOrd="0" presId="urn:microsoft.com/office/officeart/2005/8/layout/vList5"/>
    <dgm:cxn modelId="{3C3F4EF9-FA5F-411D-853A-F72AB0E8F07A}" type="presParOf" srcId="{F1B894F0-EA22-4F57-973E-28C9D5E8F7CF}" destId="{D775A136-1100-45D9-83E5-8BB4178F8F73}" srcOrd="1" destOrd="0" presId="urn:microsoft.com/office/officeart/2005/8/layout/vList5"/>
    <dgm:cxn modelId="{774A4A6D-6CF9-4472-9CEF-D29538DFCEB9}" type="presParOf" srcId="{2A98C851-EA78-45FC-81C6-1197D279E564}" destId="{28BBA6CC-99BA-4F5A-A9BF-6CC2A3F8A898}" srcOrd="1" destOrd="0" presId="urn:microsoft.com/office/officeart/2005/8/layout/vList5"/>
    <dgm:cxn modelId="{EEF5861D-0A93-40C6-9BD5-5486A9B38BDF}" type="presParOf" srcId="{2A98C851-EA78-45FC-81C6-1197D279E564}" destId="{C3E51CB9-A0D1-46B1-B5EA-7EE2994D2DB5}" srcOrd="2" destOrd="0" presId="urn:microsoft.com/office/officeart/2005/8/layout/vList5"/>
    <dgm:cxn modelId="{1967C067-72F2-495E-A07B-36E14E22B9BC}" type="presParOf" srcId="{C3E51CB9-A0D1-46B1-B5EA-7EE2994D2DB5}" destId="{248A4325-4356-453C-A3E5-80813A0FBB1A}" srcOrd="0" destOrd="0" presId="urn:microsoft.com/office/officeart/2005/8/layout/vList5"/>
    <dgm:cxn modelId="{51A43417-5D06-4A3C-B874-D1F19A3FE4FD}" type="presParOf" srcId="{C3E51CB9-A0D1-46B1-B5EA-7EE2994D2DB5}" destId="{34FE6B6D-6D21-43E5-BF1F-BB6603582637}" srcOrd="1" destOrd="0" presId="urn:microsoft.com/office/officeart/2005/8/layout/vList5"/>
    <dgm:cxn modelId="{4DAC82D0-D76D-4370-8019-9848034940B3}" type="presParOf" srcId="{2A98C851-EA78-45FC-81C6-1197D279E564}" destId="{6A037663-4F9C-45A3-8ACC-D26330F1884E}" srcOrd="3" destOrd="0" presId="urn:microsoft.com/office/officeart/2005/8/layout/vList5"/>
    <dgm:cxn modelId="{B27EA55D-1345-4AE0-B71E-EA0D75D1F57D}" type="presParOf" srcId="{2A98C851-EA78-45FC-81C6-1197D279E564}" destId="{9AD7E5D1-E92D-4A01-AA23-4D870C41E471}" srcOrd="4" destOrd="0" presId="urn:microsoft.com/office/officeart/2005/8/layout/vList5"/>
    <dgm:cxn modelId="{5794D0EE-8038-48A3-A52B-D731985877AC}" type="presParOf" srcId="{9AD7E5D1-E92D-4A01-AA23-4D870C41E471}" destId="{84392D3A-4925-44AA-B93A-B1C57820338A}" srcOrd="0" destOrd="0" presId="urn:microsoft.com/office/officeart/2005/8/layout/vList5"/>
    <dgm:cxn modelId="{A7544862-75F1-4E06-B8B0-8A4FD9CCA158}" type="presParOf" srcId="{9AD7E5D1-E92D-4A01-AA23-4D870C41E471}" destId="{80724532-0837-41C2-9313-576EB8C1A9A7}" srcOrd="1" destOrd="0" presId="urn:microsoft.com/office/officeart/2005/8/layout/vList5"/>
    <dgm:cxn modelId="{487B89A1-4089-4C61-A6B3-1E047BB187C6}" type="presParOf" srcId="{2A98C851-EA78-45FC-81C6-1197D279E564}" destId="{20D3A107-9691-4681-A866-55074DB5341B}" srcOrd="5" destOrd="0" presId="urn:microsoft.com/office/officeart/2005/8/layout/vList5"/>
    <dgm:cxn modelId="{A3E079D6-CE66-4E07-BE2C-FD4A9C605A0D}" type="presParOf" srcId="{2A98C851-EA78-45FC-81C6-1197D279E564}" destId="{FC0F5311-AC32-42FC-AF18-C43C98F9F551}" srcOrd="6" destOrd="0" presId="urn:microsoft.com/office/officeart/2005/8/layout/vList5"/>
    <dgm:cxn modelId="{8F2E825B-B721-4618-9260-00B3E948A768}" type="presParOf" srcId="{FC0F5311-AC32-42FC-AF18-C43C98F9F551}" destId="{2F1B2705-7C41-43BD-BD0D-9206FB9A3F31}" srcOrd="0" destOrd="0" presId="urn:microsoft.com/office/officeart/2005/8/layout/vList5"/>
    <dgm:cxn modelId="{D5D86CE7-4536-4DC9-BA47-D886D64BC3CD}" type="presParOf" srcId="{FC0F5311-AC32-42FC-AF18-C43C98F9F551}" destId="{434FAA1F-A2AF-4E7C-A8C4-2C46BA8EFDF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0BDF2D-E422-4F71-A545-0E4B934762DF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uk-UA"/>
        </a:p>
      </dgm:t>
    </dgm:pt>
    <dgm:pt modelId="{968B0665-C7FB-4C0E-9456-8C65C14D1A29}">
      <dgm:prSet/>
      <dgm:spPr/>
      <dgm:t>
        <a:bodyPr/>
        <a:lstStyle/>
        <a:p>
          <a:pPr rtl="0"/>
          <a:r>
            <a:rPr lang="uk-UA" dirty="0" smtClean="0">
              <a:latin typeface="Times New Roman" pitchFamily="18" charset="0"/>
              <a:cs typeface="Times New Roman" pitchFamily="18" charset="0"/>
            </a:rPr>
            <a:t>експортер (отримувач платежу) повинен звернутись до свого банку з розпорядженням про інкасування платежів, що передбачає комісійні;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DCE52E53-E501-464F-8FF0-84C328D883B6}" type="parTrans" cxnId="{C77B2C51-B3DD-4A08-A4BE-DD9F5A2A2195}">
      <dgm:prSet/>
      <dgm:spPr/>
      <dgm:t>
        <a:bodyPr/>
        <a:lstStyle/>
        <a:p>
          <a:endParaRPr lang="uk-UA"/>
        </a:p>
      </dgm:t>
    </dgm:pt>
    <dgm:pt modelId="{E4445C13-740F-4999-A70A-F721FC701FAE}" type="sibTrans" cxnId="{C77B2C51-B3DD-4A08-A4BE-DD9F5A2A2195}">
      <dgm:prSet/>
      <dgm:spPr/>
      <dgm:t>
        <a:bodyPr/>
        <a:lstStyle/>
        <a:p>
          <a:endParaRPr lang="uk-UA"/>
        </a:p>
      </dgm:t>
    </dgm:pt>
    <dgm:pt modelId="{399F37D3-B9BD-4B3A-8B63-A91118D1E700}">
      <dgm:prSet/>
      <dgm:spPr/>
      <dgm:t>
        <a:bodyPr/>
        <a:lstStyle/>
        <a:p>
          <a:pPr rtl="0"/>
          <a:r>
            <a:rPr lang="uk-UA" smtClean="0">
              <a:latin typeface="Times New Roman" pitchFamily="18" charset="0"/>
              <a:cs typeface="Times New Roman" pitchFamily="18" charset="0"/>
            </a:rPr>
            <a:t>чек може суперечити постановам про валютне регулювання у країні покупця, тому розрахунки можуть бути затримані до отримання необхідного дозволу на здійснення платежу;</a:t>
          </a:r>
          <a:endParaRPr lang="uk-UA">
            <a:latin typeface="Times New Roman" pitchFamily="18" charset="0"/>
            <a:cs typeface="Times New Roman" pitchFamily="18" charset="0"/>
          </a:endParaRPr>
        </a:p>
      </dgm:t>
    </dgm:pt>
    <dgm:pt modelId="{D67B7C64-3C3C-44A6-9F9B-29899C6724EB}" type="parTrans" cxnId="{43A2C720-B2B2-47D9-8919-C1D564743393}">
      <dgm:prSet/>
      <dgm:spPr/>
      <dgm:t>
        <a:bodyPr/>
        <a:lstStyle/>
        <a:p>
          <a:endParaRPr lang="uk-UA"/>
        </a:p>
      </dgm:t>
    </dgm:pt>
    <dgm:pt modelId="{344DA5B8-856D-4222-9729-8AC7C501225B}" type="sibTrans" cxnId="{43A2C720-B2B2-47D9-8919-C1D564743393}">
      <dgm:prSet/>
      <dgm:spPr/>
      <dgm:t>
        <a:bodyPr/>
        <a:lstStyle/>
        <a:p>
          <a:endParaRPr lang="uk-UA"/>
        </a:p>
      </dgm:t>
    </dgm:pt>
    <dgm:pt modelId="{86824427-E204-4C95-93F0-77C4F3ECD148}">
      <dgm:prSet/>
      <dgm:spPr/>
      <dgm:t>
        <a:bodyPr/>
        <a:lstStyle/>
        <a:p>
          <a:pPr rtl="0"/>
          <a:r>
            <a:rPr lang="uk-UA" smtClean="0">
              <a:latin typeface="Times New Roman" pitchFamily="18" charset="0"/>
              <a:cs typeface="Times New Roman" pitchFamily="18" charset="0"/>
            </a:rPr>
            <a:t>чек може бути втрачений при пересиланні поштою;</a:t>
          </a:r>
          <a:endParaRPr lang="uk-UA">
            <a:latin typeface="Times New Roman" pitchFamily="18" charset="0"/>
            <a:cs typeface="Times New Roman" pitchFamily="18" charset="0"/>
          </a:endParaRPr>
        </a:p>
      </dgm:t>
    </dgm:pt>
    <dgm:pt modelId="{42084707-EA0E-423D-88C7-1A74AB8B8E2B}" type="parTrans" cxnId="{59B5831F-4C97-4B5B-84DC-4CFF50A22A5B}">
      <dgm:prSet/>
      <dgm:spPr/>
      <dgm:t>
        <a:bodyPr/>
        <a:lstStyle/>
        <a:p>
          <a:endParaRPr lang="uk-UA"/>
        </a:p>
      </dgm:t>
    </dgm:pt>
    <dgm:pt modelId="{39D902F4-8939-43D1-BC76-E36D1E4C43B0}" type="sibTrans" cxnId="{59B5831F-4C97-4B5B-84DC-4CFF50A22A5B}">
      <dgm:prSet/>
      <dgm:spPr/>
      <dgm:t>
        <a:bodyPr/>
        <a:lstStyle/>
        <a:p>
          <a:endParaRPr lang="uk-UA"/>
        </a:p>
      </dgm:t>
    </dgm:pt>
    <dgm:pt modelId="{01EA2743-5FB0-4853-8D86-F664C749CEF9}">
      <dgm:prSet/>
      <dgm:spPr/>
      <dgm:t>
        <a:bodyPr/>
        <a:lstStyle/>
        <a:p>
          <a:pPr rtl="0"/>
          <a:r>
            <a:rPr lang="uk-UA" dirty="0" smtClean="0">
              <a:latin typeface="Times New Roman" pitchFamily="18" charset="0"/>
              <a:cs typeface="Times New Roman" pitchFamily="18" charset="0"/>
            </a:rPr>
            <a:t>чек може виявитись непокритим і не буде оплачений після пред'явлення.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A0FA7F61-A25B-457D-BDC0-1415A15261BE}" type="parTrans" cxnId="{E9F418CD-1501-4BC5-9680-3F8EF4F56C13}">
      <dgm:prSet/>
      <dgm:spPr/>
      <dgm:t>
        <a:bodyPr/>
        <a:lstStyle/>
        <a:p>
          <a:endParaRPr lang="uk-UA"/>
        </a:p>
      </dgm:t>
    </dgm:pt>
    <dgm:pt modelId="{C72CA30E-34C8-4B14-962B-2A2AA03E9070}" type="sibTrans" cxnId="{E9F418CD-1501-4BC5-9680-3F8EF4F56C13}">
      <dgm:prSet/>
      <dgm:spPr/>
      <dgm:t>
        <a:bodyPr/>
        <a:lstStyle/>
        <a:p>
          <a:endParaRPr lang="uk-UA"/>
        </a:p>
      </dgm:t>
    </dgm:pt>
    <dgm:pt modelId="{7729E885-0895-4E16-9A5C-B2AC52014369}" type="pres">
      <dgm:prSet presAssocID="{C80BDF2D-E422-4F71-A545-0E4B934762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3CB9C8F-6900-4C7F-A362-CE7A510BCE35}" type="pres">
      <dgm:prSet presAssocID="{968B0665-C7FB-4C0E-9456-8C65C14D1A2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D21C405-8EC3-4AFC-AFFC-A5520F6458E1}" type="pres">
      <dgm:prSet presAssocID="{E4445C13-740F-4999-A70A-F721FC701FAE}" presName="spacer" presStyleCnt="0"/>
      <dgm:spPr/>
    </dgm:pt>
    <dgm:pt modelId="{18389C3C-7270-42AB-AC7B-660119FC7453}" type="pres">
      <dgm:prSet presAssocID="{399F37D3-B9BD-4B3A-8B63-A91118D1E70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420D98-A0ED-4919-81F8-65A91EA9DAA1}" type="pres">
      <dgm:prSet presAssocID="{344DA5B8-856D-4222-9729-8AC7C501225B}" presName="spacer" presStyleCnt="0"/>
      <dgm:spPr/>
    </dgm:pt>
    <dgm:pt modelId="{A4F906B9-3878-4BF7-BFB9-20AC09587EEC}" type="pres">
      <dgm:prSet presAssocID="{86824427-E204-4C95-93F0-77C4F3ECD14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03D146-5832-4946-AF2B-B58A1E69E461}" type="pres">
      <dgm:prSet presAssocID="{39D902F4-8939-43D1-BC76-E36D1E4C43B0}" presName="spacer" presStyleCnt="0"/>
      <dgm:spPr/>
    </dgm:pt>
    <dgm:pt modelId="{CD8DF775-C89E-4701-97B6-3BECDC76614C}" type="pres">
      <dgm:prSet presAssocID="{01EA2743-5FB0-4853-8D86-F664C749CEF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BB491FF-7361-4575-842E-3E390DCEFCAB}" type="presOf" srcId="{01EA2743-5FB0-4853-8D86-F664C749CEF9}" destId="{CD8DF775-C89E-4701-97B6-3BECDC76614C}" srcOrd="0" destOrd="0" presId="urn:microsoft.com/office/officeart/2005/8/layout/vList2"/>
    <dgm:cxn modelId="{E4CADAD7-6184-459C-ADA0-C0F28239C06B}" type="presOf" srcId="{86824427-E204-4C95-93F0-77C4F3ECD148}" destId="{A4F906B9-3878-4BF7-BFB9-20AC09587EEC}" srcOrd="0" destOrd="0" presId="urn:microsoft.com/office/officeart/2005/8/layout/vList2"/>
    <dgm:cxn modelId="{4FE7B51D-C0C8-45B9-BF41-1B2630C6F3CC}" type="presOf" srcId="{C80BDF2D-E422-4F71-A545-0E4B934762DF}" destId="{7729E885-0895-4E16-9A5C-B2AC52014369}" srcOrd="0" destOrd="0" presId="urn:microsoft.com/office/officeart/2005/8/layout/vList2"/>
    <dgm:cxn modelId="{C77B2C51-B3DD-4A08-A4BE-DD9F5A2A2195}" srcId="{C80BDF2D-E422-4F71-A545-0E4B934762DF}" destId="{968B0665-C7FB-4C0E-9456-8C65C14D1A29}" srcOrd="0" destOrd="0" parTransId="{DCE52E53-E501-464F-8FF0-84C328D883B6}" sibTransId="{E4445C13-740F-4999-A70A-F721FC701FAE}"/>
    <dgm:cxn modelId="{93FC3DF4-55E2-4139-8536-13B136B43B97}" type="presOf" srcId="{968B0665-C7FB-4C0E-9456-8C65C14D1A29}" destId="{03CB9C8F-6900-4C7F-A362-CE7A510BCE35}" srcOrd="0" destOrd="0" presId="urn:microsoft.com/office/officeart/2005/8/layout/vList2"/>
    <dgm:cxn modelId="{43A2C720-B2B2-47D9-8919-C1D564743393}" srcId="{C80BDF2D-E422-4F71-A545-0E4B934762DF}" destId="{399F37D3-B9BD-4B3A-8B63-A91118D1E700}" srcOrd="1" destOrd="0" parTransId="{D67B7C64-3C3C-44A6-9F9B-29899C6724EB}" sibTransId="{344DA5B8-856D-4222-9729-8AC7C501225B}"/>
    <dgm:cxn modelId="{DD6E1266-C871-45B5-88BB-9FE1B28E445E}" type="presOf" srcId="{399F37D3-B9BD-4B3A-8B63-A91118D1E700}" destId="{18389C3C-7270-42AB-AC7B-660119FC7453}" srcOrd="0" destOrd="0" presId="urn:microsoft.com/office/officeart/2005/8/layout/vList2"/>
    <dgm:cxn modelId="{59B5831F-4C97-4B5B-84DC-4CFF50A22A5B}" srcId="{C80BDF2D-E422-4F71-A545-0E4B934762DF}" destId="{86824427-E204-4C95-93F0-77C4F3ECD148}" srcOrd="2" destOrd="0" parTransId="{42084707-EA0E-423D-88C7-1A74AB8B8E2B}" sibTransId="{39D902F4-8939-43D1-BC76-E36D1E4C43B0}"/>
    <dgm:cxn modelId="{E9F418CD-1501-4BC5-9680-3F8EF4F56C13}" srcId="{C80BDF2D-E422-4F71-A545-0E4B934762DF}" destId="{01EA2743-5FB0-4853-8D86-F664C749CEF9}" srcOrd="3" destOrd="0" parTransId="{A0FA7F61-A25B-457D-BDC0-1415A15261BE}" sibTransId="{C72CA30E-34C8-4B14-962B-2A2AA03E9070}"/>
    <dgm:cxn modelId="{5A3D08FA-8160-408F-BC5C-6C4D1FE5AC18}" type="presParOf" srcId="{7729E885-0895-4E16-9A5C-B2AC52014369}" destId="{03CB9C8F-6900-4C7F-A362-CE7A510BCE35}" srcOrd="0" destOrd="0" presId="urn:microsoft.com/office/officeart/2005/8/layout/vList2"/>
    <dgm:cxn modelId="{DE12058D-5012-4AE6-8906-0291839BDA70}" type="presParOf" srcId="{7729E885-0895-4E16-9A5C-B2AC52014369}" destId="{6D21C405-8EC3-4AFC-AFFC-A5520F6458E1}" srcOrd="1" destOrd="0" presId="urn:microsoft.com/office/officeart/2005/8/layout/vList2"/>
    <dgm:cxn modelId="{AA6D65BB-C0A7-4307-A6C5-C338982EA7CD}" type="presParOf" srcId="{7729E885-0895-4E16-9A5C-B2AC52014369}" destId="{18389C3C-7270-42AB-AC7B-660119FC7453}" srcOrd="2" destOrd="0" presId="urn:microsoft.com/office/officeart/2005/8/layout/vList2"/>
    <dgm:cxn modelId="{9ECB181D-2F92-4235-A8F7-2A8F6319948D}" type="presParOf" srcId="{7729E885-0895-4E16-9A5C-B2AC52014369}" destId="{83420D98-A0ED-4919-81F8-65A91EA9DAA1}" srcOrd="3" destOrd="0" presId="urn:microsoft.com/office/officeart/2005/8/layout/vList2"/>
    <dgm:cxn modelId="{60E1C33B-265C-40CE-910A-5D3EF7F1C230}" type="presParOf" srcId="{7729E885-0895-4E16-9A5C-B2AC52014369}" destId="{A4F906B9-3878-4BF7-BFB9-20AC09587EEC}" srcOrd="4" destOrd="0" presId="urn:microsoft.com/office/officeart/2005/8/layout/vList2"/>
    <dgm:cxn modelId="{5995C9F3-E688-48B5-A45F-49DBB0C24B7E}" type="presParOf" srcId="{7729E885-0895-4E16-9A5C-B2AC52014369}" destId="{FE03D146-5832-4946-AF2B-B58A1E69E461}" srcOrd="5" destOrd="0" presId="urn:microsoft.com/office/officeart/2005/8/layout/vList2"/>
    <dgm:cxn modelId="{36559382-BA5D-4D42-8299-ABD4ECCBFC02}" type="presParOf" srcId="{7729E885-0895-4E16-9A5C-B2AC52014369}" destId="{CD8DF775-C89E-4701-97B6-3BECDC76614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670A7C-3D38-4D28-8929-CA666CE8B278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uk-UA"/>
        </a:p>
      </dgm:t>
    </dgm:pt>
    <dgm:pt modelId="{0D9BD163-B733-4486-B83B-BAEE7F651C94}">
      <dgm:prSet/>
      <dgm:spPr/>
      <dgm:t>
        <a:bodyPr/>
        <a:lstStyle/>
        <a:p>
          <a:pPr rtl="0"/>
          <a:r>
            <a:rPr lang="uk-UA" b="1" u="sng" dirty="0" smtClean="0">
              <a:latin typeface="Times New Roman" pitchFamily="18" charset="0"/>
              <a:cs typeface="Times New Roman" pitchFamily="18" charset="0"/>
            </a:rPr>
            <a:t>Простий вексель (соло)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2FC79121-2B1C-4CD3-A018-FFFAD3719D05}" type="parTrans" cxnId="{96785591-0F18-49D4-87F2-71BDE95CBD63}">
      <dgm:prSet/>
      <dgm:spPr/>
      <dgm:t>
        <a:bodyPr/>
        <a:lstStyle/>
        <a:p>
          <a:endParaRPr lang="uk-UA"/>
        </a:p>
      </dgm:t>
    </dgm:pt>
    <dgm:pt modelId="{1689640E-1523-4E58-BD88-77711C055C6E}" type="sibTrans" cxnId="{96785591-0F18-49D4-87F2-71BDE95CBD63}">
      <dgm:prSet/>
      <dgm:spPr/>
      <dgm:t>
        <a:bodyPr/>
        <a:lstStyle/>
        <a:p>
          <a:endParaRPr lang="uk-UA"/>
        </a:p>
      </dgm:t>
    </dgm:pt>
    <dgm:pt modelId="{784CD08A-20F7-4829-9AED-E39696DE1CF7}">
      <dgm:prSet custT="1"/>
      <dgm:spPr/>
      <dgm:t>
        <a:bodyPr/>
        <a:lstStyle/>
        <a:p>
          <a:pPr algn="just" rtl="0"/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виписується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підписується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покупцем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векселедавцем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) і є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борговим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зобов'язанням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оплатити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кредитору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вказану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суму в установлений час.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Тобто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оформляючи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простий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вексель,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векселедавець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є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платником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7D98BBB-8E08-4DD3-B067-972A937A9B8F}" type="parTrans" cxnId="{404C3A08-282E-404A-B271-6C214116C1EE}">
      <dgm:prSet/>
      <dgm:spPr/>
      <dgm:t>
        <a:bodyPr/>
        <a:lstStyle/>
        <a:p>
          <a:endParaRPr lang="uk-UA"/>
        </a:p>
      </dgm:t>
    </dgm:pt>
    <dgm:pt modelId="{559D42F6-DF04-4097-A34F-79306535EA36}" type="sibTrans" cxnId="{404C3A08-282E-404A-B271-6C214116C1EE}">
      <dgm:prSet/>
      <dgm:spPr/>
      <dgm:t>
        <a:bodyPr/>
        <a:lstStyle/>
        <a:p>
          <a:endParaRPr lang="uk-UA"/>
        </a:p>
      </dgm:t>
    </dgm:pt>
    <dgm:pt modelId="{6D7D77F2-1AEC-498B-B287-3E7E50B8AAD6}">
      <dgm:prSet/>
      <dgm:spPr/>
      <dgm:t>
        <a:bodyPr/>
        <a:lstStyle/>
        <a:p>
          <a:pPr rtl="0"/>
          <a:r>
            <a:rPr lang="uk-UA" b="1" u="sng" dirty="0" smtClean="0">
              <a:latin typeface="Times New Roman" pitchFamily="18" charset="0"/>
              <a:cs typeface="Times New Roman" pitchFamily="18" charset="0"/>
            </a:rPr>
            <a:t>Тратта (переказний вексель)</a:t>
          </a:r>
          <a:endParaRPr lang="uk-UA" b="1" u="sng" dirty="0">
            <a:latin typeface="Times New Roman" pitchFamily="18" charset="0"/>
            <a:cs typeface="Times New Roman" pitchFamily="18" charset="0"/>
          </a:endParaRPr>
        </a:p>
      </dgm:t>
    </dgm:pt>
    <dgm:pt modelId="{A062CD32-A6E9-43E0-A579-B7D4CCAAC760}" type="parTrans" cxnId="{F18DEB45-64DE-43D6-8327-C7A0A2E3A8B2}">
      <dgm:prSet/>
      <dgm:spPr/>
      <dgm:t>
        <a:bodyPr/>
        <a:lstStyle/>
        <a:p>
          <a:endParaRPr lang="uk-UA"/>
        </a:p>
      </dgm:t>
    </dgm:pt>
    <dgm:pt modelId="{F72A0B0D-58F7-42AB-B420-09C09888C3C6}" type="sibTrans" cxnId="{F18DEB45-64DE-43D6-8327-C7A0A2E3A8B2}">
      <dgm:prSet/>
      <dgm:spPr/>
      <dgm:t>
        <a:bodyPr/>
        <a:lstStyle/>
        <a:p>
          <a:endParaRPr lang="uk-UA"/>
        </a:p>
      </dgm:t>
    </dgm:pt>
    <dgm:pt modelId="{FE0B3CC0-FA9F-4854-9D54-5565FD690434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наказ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векселедавця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трасату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боржнику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сплатити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 установлений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термін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визначену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векселі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суму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третій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особі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ремітенту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пред'явнику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тратти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16095A3-6FC2-4E22-8815-80446AE56637}" type="sibTrans" cxnId="{8E23628E-1ECF-46C6-906E-8DB51C91B7F5}">
      <dgm:prSet/>
      <dgm:spPr/>
      <dgm:t>
        <a:bodyPr/>
        <a:lstStyle/>
        <a:p>
          <a:endParaRPr lang="uk-UA"/>
        </a:p>
      </dgm:t>
    </dgm:pt>
    <dgm:pt modelId="{97C0DCDF-D507-4F8F-BC03-1E050AB90F75}" type="parTrans" cxnId="{8E23628E-1ECF-46C6-906E-8DB51C91B7F5}">
      <dgm:prSet/>
      <dgm:spPr/>
      <dgm:t>
        <a:bodyPr/>
        <a:lstStyle/>
        <a:p>
          <a:endParaRPr lang="uk-UA"/>
        </a:p>
      </dgm:t>
    </dgm:pt>
    <dgm:pt modelId="{D9A1F76B-68A3-4FDE-AFF8-B06DCFBE72BD}" type="pres">
      <dgm:prSet presAssocID="{5C670A7C-3D38-4D28-8929-CA666CE8B2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82A8338-815E-43DD-B348-59F9113AC37E}" type="pres">
      <dgm:prSet presAssocID="{0D9BD163-B733-4486-B83B-BAEE7F651C94}" presName="linNode" presStyleCnt="0"/>
      <dgm:spPr/>
    </dgm:pt>
    <dgm:pt modelId="{0AD4A5EE-C0C4-4F2D-949A-7D89C3808EB2}" type="pres">
      <dgm:prSet presAssocID="{0D9BD163-B733-4486-B83B-BAEE7F651C94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6C2CCC6-D4E8-438B-99DD-03136D9C40E3}" type="pres">
      <dgm:prSet presAssocID="{0D9BD163-B733-4486-B83B-BAEE7F651C94}" presName="descendantText" presStyleLbl="alignAccFollowNode1" presStyleIdx="0" presStyleCnt="2" custScaleY="15664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830C29-66A7-44B8-9C03-EDCEC6575C42}" type="pres">
      <dgm:prSet presAssocID="{1689640E-1523-4E58-BD88-77711C055C6E}" presName="sp" presStyleCnt="0"/>
      <dgm:spPr/>
    </dgm:pt>
    <dgm:pt modelId="{B36EC8A1-8738-407E-8DCC-5993291C2C81}" type="pres">
      <dgm:prSet presAssocID="{6D7D77F2-1AEC-498B-B287-3E7E50B8AAD6}" presName="linNode" presStyleCnt="0"/>
      <dgm:spPr/>
    </dgm:pt>
    <dgm:pt modelId="{3CAE143C-3DE1-4BBB-A879-20E1F72FF44D}" type="pres">
      <dgm:prSet presAssocID="{6D7D77F2-1AEC-498B-B287-3E7E50B8AAD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7EAC28B-1711-40E1-9D0C-E75A8336F047}" type="pres">
      <dgm:prSet presAssocID="{6D7D77F2-1AEC-498B-B287-3E7E50B8AAD6}" presName="descendantText" presStyleLbl="alignAccFollowNode1" presStyleIdx="1" presStyleCnt="2" custScaleY="11702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F976DCE-A0C6-4BB1-95CA-D8FE51E9B65B}" type="presOf" srcId="{784CD08A-20F7-4829-9AED-E39696DE1CF7}" destId="{26C2CCC6-D4E8-438B-99DD-03136D9C40E3}" srcOrd="0" destOrd="0" presId="urn:microsoft.com/office/officeart/2005/8/layout/vList5"/>
    <dgm:cxn modelId="{ECAE9A36-4845-41F0-8D3C-021C6724BE15}" type="presOf" srcId="{0D9BD163-B733-4486-B83B-BAEE7F651C94}" destId="{0AD4A5EE-C0C4-4F2D-949A-7D89C3808EB2}" srcOrd="0" destOrd="0" presId="urn:microsoft.com/office/officeart/2005/8/layout/vList5"/>
    <dgm:cxn modelId="{22D67ED0-028B-4CAA-B615-8EAB67530D4C}" type="presOf" srcId="{5C670A7C-3D38-4D28-8929-CA666CE8B278}" destId="{D9A1F76B-68A3-4FDE-AFF8-B06DCFBE72BD}" srcOrd="0" destOrd="0" presId="urn:microsoft.com/office/officeart/2005/8/layout/vList5"/>
    <dgm:cxn modelId="{8E23628E-1ECF-46C6-906E-8DB51C91B7F5}" srcId="{6D7D77F2-1AEC-498B-B287-3E7E50B8AAD6}" destId="{FE0B3CC0-FA9F-4854-9D54-5565FD690434}" srcOrd="0" destOrd="0" parTransId="{97C0DCDF-D507-4F8F-BC03-1E050AB90F75}" sibTransId="{F16095A3-6FC2-4E22-8815-80446AE56637}"/>
    <dgm:cxn modelId="{404C3A08-282E-404A-B271-6C214116C1EE}" srcId="{0D9BD163-B733-4486-B83B-BAEE7F651C94}" destId="{784CD08A-20F7-4829-9AED-E39696DE1CF7}" srcOrd="0" destOrd="0" parTransId="{B7D98BBB-8E08-4DD3-B067-972A937A9B8F}" sibTransId="{559D42F6-DF04-4097-A34F-79306535EA36}"/>
    <dgm:cxn modelId="{96785591-0F18-49D4-87F2-71BDE95CBD63}" srcId="{5C670A7C-3D38-4D28-8929-CA666CE8B278}" destId="{0D9BD163-B733-4486-B83B-BAEE7F651C94}" srcOrd="0" destOrd="0" parTransId="{2FC79121-2B1C-4CD3-A018-FFFAD3719D05}" sibTransId="{1689640E-1523-4E58-BD88-77711C055C6E}"/>
    <dgm:cxn modelId="{0BAD06A9-CB6D-4C36-8463-8CE178CED6C0}" type="presOf" srcId="{FE0B3CC0-FA9F-4854-9D54-5565FD690434}" destId="{E7EAC28B-1711-40E1-9D0C-E75A8336F047}" srcOrd="0" destOrd="0" presId="urn:microsoft.com/office/officeart/2005/8/layout/vList5"/>
    <dgm:cxn modelId="{992D4690-1B8C-4F8B-AFAD-A5E485C4EE51}" type="presOf" srcId="{6D7D77F2-1AEC-498B-B287-3E7E50B8AAD6}" destId="{3CAE143C-3DE1-4BBB-A879-20E1F72FF44D}" srcOrd="0" destOrd="0" presId="urn:microsoft.com/office/officeart/2005/8/layout/vList5"/>
    <dgm:cxn modelId="{F18DEB45-64DE-43D6-8327-C7A0A2E3A8B2}" srcId="{5C670A7C-3D38-4D28-8929-CA666CE8B278}" destId="{6D7D77F2-1AEC-498B-B287-3E7E50B8AAD6}" srcOrd="1" destOrd="0" parTransId="{A062CD32-A6E9-43E0-A579-B7D4CCAAC760}" sibTransId="{F72A0B0D-58F7-42AB-B420-09C09888C3C6}"/>
    <dgm:cxn modelId="{759F1B27-A862-4D95-B8E1-367AB200E2E5}" type="presParOf" srcId="{D9A1F76B-68A3-4FDE-AFF8-B06DCFBE72BD}" destId="{382A8338-815E-43DD-B348-59F9113AC37E}" srcOrd="0" destOrd="0" presId="urn:microsoft.com/office/officeart/2005/8/layout/vList5"/>
    <dgm:cxn modelId="{C254FBE0-BD49-4E00-9500-0B2B4EB258BE}" type="presParOf" srcId="{382A8338-815E-43DD-B348-59F9113AC37E}" destId="{0AD4A5EE-C0C4-4F2D-949A-7D89C3808EB2}" srcOrd="0" destOrd="0" presId="urn:microsoft.com/office/officeart/2005/8/layout/vList5"/>
    <dgm:cxn modelId="{19F9C86E-D218-4D05-9E62-CD2198305FB3}" type="presParOf" srcId="{382A8338-815E-43DD-B348-59F9113AC37E}" destId="{26C2CCC6-D4E8-438B-99DD-03136D9C40E3}" srcOrd="1" destOrd="0" presId="urn:microsoft.com/office/officeart/2005/8/layout/vList5"/>
    <dgm:cxn modelId="{4C5A8C50-8C14-40D4-9247-2B227AC9328F}" type="presParOf" srcId="{D9A1F76B-68A3-4FDE-AFF8-B06DCFBE72BD}" destId="{47830C29-66A7-44B8-9C03-EDCEC6575C42}" srcOrd="1" destOrd="0" presId="urn:microsoft.com/office/officeart/2005/8/layout/vList5"/>
    <dgm:cxn modelId="{7E881005-9FAB-4BE4-9A79-FC82ED31C3AF}" type="presParOf" srcId="{D9A1F76B-68A3-4FDE-AFF8-B06DCFBE72BD}" destId="{B36EC8A1-8738-407E-8DCC-5993291C2C81}" srcOrd="2" destOrd="0" presId="urn:microsoft.com/office/officeart/2005/8/layout/vList5"/>
    <dgm:cxn modelId="{DD816921-8701-4137-9C97-879ACF8E7433}" type="presParOf" srcId="{B36EC8A1-8738-407E-8DCC-5993291C2C81}" destId="{3CAE143C-3DE1-4BBB-A879-20E1F72FF44D}" srcOrd="0" destOrd="0" presId="urn:microsoft.com/office/officeart/2005/8/layout/vList5"/>
    <dgm:cxn modelId="{812D4680-6EB1-4AE6-889E-AD388F3818B8}" type="presParOf" srcId="{B36EC8A1-8738-407E-8DCC-5993291C2C81}" destId="{E7EAC28B-1711-40E1-9D0C-E75A8336F04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37230A-2C4E-471E-B06B-A500AC486792}" type="doc">
      <dgm:prSet loTypeId="urn:microsoft.com/office/officeart/2005/8/layout/hierarchy3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09DDB7B-32E2-42FF-AE72-96426020F549}">
      <dgm:prSet custT="1"/>
      <dgm:spPr/>
      <dgm:t>
        <a:bodyPr/>
        <a:lstStyle/>
        <a:p>
          <a:pPr algn="ctr"/>
          <a:r>
            <a:rPr lang="uk-UA" sz="3600" dirty="0" smtClean="0">
              <a:latin typeface="Times New Roman" pitchFamily="18" charset="0"/>
              <a:cs typeface="Times New Roman" pitchFamily="18" charset="0"/>
            </a:rPr>
            <a:t>Експортер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F5BD3D82-7B0A-4496-A7EC-396760D5BC8E}" type="parTrans" cxnId="{C67E1525-CFE8-42AF-ABF3-5219A30F4C2C}">
      <dgm:prSet/>
      <dgm:spPr/>
      <dgm:t>
        <a:bodyPr/>
        <a:lstStyle/>
        <a:p>
          <a:endParaRPr lang="ru-RU"/>
        </a:p>
      </dgm:t>
    </dgm:pt>
    <dgm:pt modelId="{E85D3D42-FDE3-4290-A151-AD179DEDEB93}" type="sibTrans" cxnId="{C67E1525-CFE8-42AF-ABF3-5219A30F4C2C}">
      <dgm:prSet/>
      <dgm:spPr/>
      <dgm:t>
        <a:bodyPr/>
        <a:lstStyle/>
        <a:p>
          <a:endParaRPr lang="ru-RU"/>
        </a:p>
      </dgm:t>
    </dgm:pt>
    <dgm:pt modelId="{0560BDD0-21B4-4C6D-925B-373321E34BE7}">
      <dgm:prSet custT="1"/>
      <dgm:spPr/>
      <dgm:t>
        <a:bodyPr/>
        <a:lstStyle/>
        <a:p>
          <a:pPr algn="ctr"/>
          <a:r>
            <a:rPr lang="uk-UA" sz="3600" dirty="0" smtClean="0">
              <a:latin typeface="Times New Roman" pitchFamily="18" charset="0"/>
              <a:cs typeface="Times New Roman" pitchFamily="18" charset="0"/>
            </a:rPr>
            <a:t>Імпортер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0DC811B7-E206-4821-A60D-B6FC272270BB}" type="parTrans" cxnId="{4259C840-C37D-4DA1-BF4C-D1AAFC53233B}">
      <dgm:prSet/>
      <dgm:spPr/>
      <dgm:t>
        <a:bodyPr/>
        <a:lstStyle/>
        <a:p>
          <a:endParaRPr lang="ru-RU"/>
        </a:p>
      </dgm:t>
    </dgm:pt>
    <dgm:pt modelId="{40C81866-6073-49E4-87A3-3212AF32D095}" type="sibTrans" cxnId="{4259C840-C37D-4DA1-BF4C-D1AAFC53233B}">
      <dgm:prSet/>
      <dgm:spPr/>
      <dgm:t>
        <a:bodyPr/>
        <a:lstStyle/>
        <a:p>
          <a:endParaRPr lang="ru-RU"/>
        </a:p>
      </dgm:t>
    </dgm:pt>
    <dgm:pt modelId="{43A6E709-4C4A-448E-A3A8-6DC10E758DFA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Переваги: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9954CC7-0FCA-49F1-B26B-5F1A94DD6B30}" type="parTrans" cxnId="{BB7C8D7B-64A1-4CEF-8611-FF0DE929D6A7}">
      <dgm:prSet/>
      <dgm:spPr/>
      <dgm:t>
        <a:bodyPr/>
        <a:lstStyle/>
        <a:p>
          <a:endParaRPr lang="ru-RU"/>
        </a:p>
      </dgm:t>
    </dgm:pt>
    <dgm:pt modelId="{00F45D6B-25B3-4A92-B723-EE14FD4A0912}" type="sibTrans" cxnId="{BB7C8D7B-64A1-4CEF-8611-FF0DE929D6A7}">
      <dgm:prSet/>
      <dgm:spPr/>
      <dgm:t>
        <a:bodyPr/>
        <a:lstStyle/>
        <a:p>
          <a:endParaRPr lang="ru-RU"/>
        </a:p>
      </dgm:t>
    </dgm:pt>
    <dgm:pt modelId="{9106B362-5886-4E07-9B15-3F21CEA24DDD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Недоліки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0D4033F-5156-463B-BB49-44484182D842}" type="parTrans" cxnId="{B7C2EA1A-3711-4EB5-A208-0B44E020D131}">
      <dgm:prSet/>
      <dgm:spPr/>
      <dgm:t>
        <a:bodyPr/>
        <a:lstStyle/>
        <a:p>
          <a:endParaRPr lang="ru-RU"/>
        </a:p>
      </dgm:t>
    </dgm:pt>
    <dgm:pt modelId="{AA189B67-69BE-4008-A4D7-C1FA1AA8B565}" type="sibTrans" cxnId="{B7C2EA1A-3711-4EB5-A208-0B44E020D131}">
      <dgm:prSet/>
      <dgm:spPr/>
      <dgm:t>
        <a:bodyPr/>
        <a:lstStyle/>
        <a:p>
          <a:endParaRPr lang="ru-RU"/>
        </a:p>
      </dgm:t>
    </dgm:pt>
    <dgm:pt modelId="{F6D4C1F8-D27A-49CB-BF27-0196F78075D4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1) можливість кредитування та фінансування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FE3D54E-ABEE-433A-866E-A691F8CB2D0F}" type="parTrans" cxnId="{732D9F2D-3353-413B-9D04-AD2F12432D02}">
      <dgm:prSet/>
      <dgm:spPr/>
      <dgm:t>
        <a:bodyPr/>
        <a:lstStyle/>
        <a:p>
          <a:endParaRPr lang="ru-RU"/>
        </a:p>
      </dgm:t>
    </dgm:pt>
    <dgm:pt modelId="{F348952B-C735-4931-988E-4670C57FC764}" type="sibTrans" cxnId="{732D9F2D-3353-413B-9D04-AD2F12432D02}">
      <dgm:prSet/>
      <dgm:spPr/>
      <dgm:t>
        <a:bodyPr/>
        <a:lstStyle/>
        <a:p>
          <a:endParaRPr lang="ru-RU"/>
        </a:p>
      </dgm:t>
    </dgm:pt>
    <dgm:pt modelId="{5E2273A0-A31A-48B2-BF90-8C66581D1A0B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зниження конкурентоспроможності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3FB882A-72D2-4501-90B4-54C23F0D4E9B}" type="parTrans" cxnId="{085E36B8-1AC0-4012-8D8F-FFA1E9B33BEE}">
      <dgm:prSet/>
      <dgm:spPr/>
      <dgm:t>
        <a:bodyPr/>
        <a:lstStyle/>
        <a:p>
          <a:endParaRPr lang="ru-RU"/>
        </a:p>
      </dgm:t>
    </dgm:pt>
    <dgm:pt modelId="{22FFDB65-001D-4A59-B013-CA838B4184F6}" type="sibTrans" cxnId="{085E36B8-1AC0-4012-8D8F-FFA1E9B33BEE}">
      <dgm:prSet/>
      <dgm:spPr/>
      <dgm:t>
        <a:bodyPr/>
        <a:lstStyle/>
        <a:p>
          <a:endParaRPr lang="ru-RU"/>
        </a:p>
      </dgm:t>
    </dgm:pt>
    <dgm:pt modelId="{D047C90C-43B1-46A0-B5C5-6CAC0F31430D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2) впевненість щодо поставки товару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35A4390-CCB6-4B09-A44B-22CC1A3916F8}" type="parTrans" cxnId="{794C5B11-0714-4FFE-937B-92EFA919A9EB}">
      <dgm:prSet/>
      <dgm:spPr/>
      <dgm:t>
        <a:bodyPr/>
        <a:lstStyle/>
        <a:p>
          <a:endParaRPr lang="ru-RU"/>
        </a:p>
      </dgm:t>
    </dgm:pt>
    <dgm:pt modelId="{09FAB3E0-B276-4E72-91E4-38E10D088E0C}" type="sibTrans" cxnId="{794C5B11-0714-4FFE-937B-92EFA919A9EB}">
      <dgm:prSet/>
      <dgm:spPr/>
      <dgm:t>
        <a:bodyPr/>
        <a:lstStyle/>
        <a:p>
          <a:endParaRPr lang="ru-RU"/>
        </a:p>
      </dgm:t>
    </dgm:pt>
    <dgm:pt modelId="{D0CE22C1-E80E-4F70-B072-68F2FDC83116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Переваги: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DFD66AC-A15F-422F-9DD7-D9CA27554121}" type="parTrans" cxnId="{739E3EE5-1D81-4536-B6A5-E4FD1368F114}">
      <dgm:prSet/>
      <dgm:spPr/>
      <dgm:t>
        <a:bodyPr/>
        <a:lstStyle/>
        <a:p>
          <a:endParaRPr lang="ru-RU"/>
        </a:p>
      </dgm:t>
    </dgm:pt>
    <dgm:pt modelId="{4CB16228-B944-406A-B7A5-8378B4AAB2C1}" type="sibTrans" cxnId="{739E3EE5-1D81-4536-B6A5-E4FD1368F114}">
      <dgm:prSet/>
      <dgm:spPr/>
      <dgm:t>
        <a:bodyPr/>
        <a:lstStyle/>
        <a:p>
          <a:endParaRPr lang="ru-RU"/>
        </a:p>
      </dgm:t>
    </dgm:pt>
    <dgm:pt modelId="{08012724-8F16-4EA8-847F-9570F3C30D58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Недоліки: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0763C44-D5C7-4594-8925-CA571AA5DC56}" type="parTrans" cxnId="{A1EE99D7-504E-40F3-9043-F47EACFADFE6}">
      <dgm:prSet/>
      <dgm:spPr/>
      <dgm:t>
        <a:bodyPr/>
        <a:lstStyle/>
        <a:p>
          <a:endParaRPr lang="ru-RU"/>
        </a:p>
      </dgm:t>
    </dgm:pt>
    <dgm:pt modelId="{44512EDE-F7DD-43F5-AF5D-23D94A7BE35A}" type="sibTrans" cxnId="{A1EE99D7-504E-40F3-9043-F47EACFADFE6}">
      <dgm:prSet/>
      <dgm:spPr/>
      <dgm:t>
        <a:bodyPr/>
        <a:lstStyle/>
        <a:p>
          <a:endParaRPr lang="ru-RU"/>
        </a:p>
      </dgm:t>
    </dgm:pt>
    <dgm:pt modelId="{0D0BBECC-C5BA-48AD-9BFE-712A83DD2B5C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збільшення витрат і зниження зручності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D3B5112-F23C-42EC-B45C-9BE9D931D900}" type="parTrans" cxnId="{12F17CBE-E5E6-47B0-BA15-752A225B5825}">
      <dgm:prSet/>
      <dgm:spPr/>
      <dgm:t>
        <a:bodyPr/>
        <a:lstStyle/>
        <a:p>
          <a:endParaRPr lang="ru-RU"/>
        </a:p>
      </dgm:t>
    </dgm:pt>
    <dgm:pt modelId="{1E831B13-2937-4983-8B5E-29B878811319}" type="sibTrans" cxnId="{12F17CBE-E5E6-47B0-BA15-752A225B5825}">
      <dgm:prSet/>
      <dgm:spPr/>
      <dgm:t>
        <a:bodyPr/>
        <a:lstStyle/>
        <a:p>
          <a:endParaRPr lang="ru-RU"/>
        </a:p>
      </dgm:t>
    </dgm:pt>
    <dgm:pt modelId="{6239D5B5-5417-4370-B541-9A1777AC8C06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1) мінімальний ризик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неоплати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6035FCB-FE9E-42D5-AB9F-3464A2149D90}" type="parTrans" cxnId="{63CAF0EC-A604-49D9-9279-609251AD09EF}">
      <dgm:prSet/>
      <dgm:spPr/>
      <dgm:t>
        <a:bodyPr/>
        <a:lstStyle/>
        <a:p>
          <a:endParaRPr lang="ru-RU"/>
        </a:p>
      </dgm:t>
    </dgm:pt>
    <dgm:pt modelId="{B8C5C944-29C9-4046-AFDA-8BDFF57E868D}" type="sibTrans" cxnId="{63CAF0EC-A604-49D9-9279-609251AD09EF}">
      <dgm:prSet/>
      <dgm:spPr/>
      <dgm:t>
        <a:bodyPr/>
        <a:lstStyle/>
        <a:p>
          <a:endParaRPr lang="ru-RU"/>
        </a:p>
      </dgm:t>
    </dgm:pt>
    <dgm:pt modelId="{21C9E90E-DB56-432A-B1A0-9285EA690155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2) швидкість та зручність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DAA31E4-227A-4EB8-8D75-491F16AB74EB}" type="parTrans" cxnId="{B57EAE0C-C3BA-4920-B892-222C38F7BA9E}">
      <dgm:prSet/>
      <dgm:spPr/>
      <dgm:t>
        <a:bodyPr/>
        <a:lstStyle/>
        <a:p>
          <a:endParaRPr lang="ru-RU"/>
        </a:p>
      </dgm:t>
    </dgm:pt>
    <dgm:pt modelId="{EAB70D66-2595-4B8F-B7DC-103864AF5BC2}" type="sibTrans" cxnId="{B57EAE0C-C3BA-4920-B892-222C38F7BA9E}">
      <dgm:prSet/>
      <dgm:spPr/>
      <dgm:t>
        <a:bodyPr/>
        <a:lstStyle/>
        <a:p>
          <a:endParaRPr lang="ru-RU"/>
        </a:p>
      </dgm:t>
    </dgm:pt>
    <dgm:pt modelId="{2061C324-3555-4F6A-9978-29278D5AECA9}">
      <dgm:prSet custT="1"/>
      <dgm:spPr/>
      <dgm:t>
        <a:bodyPr/>
        <a:lstStyle/>
        <a:p>
          <a:pPr algn="l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3) можливість фінансування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A2B178F-AC41-4BFF-B3CF-4D3020F5A9FD}" type="parTrans" cxnId="{E8509DAB-1044-44AB-A602-9E4BCC755961}">
      <dgm:prSet/>
      <dgm:spPr/>
      <dgm:t>
        <a:bodyPr/>
        <a:lstStyle/>
        <a:p>
          <a:endParaRPr lang="ru-RU"/>
        </a:p>
      </dgm:t>
    </dgm:pt>
    <dgm:pt modelId="{09F885D6-7ED8-41E5-88D0-7BC8C7125F10}" type="sibTrans" cxnId="{E8509DAB-1044-44AB-A602-9E4BCC755961}">
      <dgm:prSet/>
      <dgm:spPr/>
      <dgm:t>
        <a:bodyPr/>
        <a:lstStyle/>
        <a:p>
          <a:endParaRPr lang="ru-RU"/>
        </a:p>
      </dgm:t>
    </dgm:pt>
    <dgm:pt modelId="{56262FA3-B9E4-40E6-84E1-F6C1B30CF05F}" type="pres">
      <dgm:prSet presAssocID="{F437230A-2C4E-471E-B06B-A500AC4867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E5ACFF4-C8DD-4DC1-9E81-1AFB025ADC55}" type="pres">
      <dgm:prSet presAssocID="{409DDB7B-32E2-42FF-AE72-96426020F549}" presName="root" presStyleCnt="0"/>
      <dgm:spPr/>
    </dgm:pt>
    <dgm:pt modelId="{EB7890B2-0072-45D4-B9EF-4801786D06DC}" type="pres">
      <dgm:prSet presAssocID="{409DDB7B-32E2-42FF-AE72-96426020F549}" presName="rootComposite" presStyleCnt="0"/>
      <dgm:spPr/>
    </dgm:pt>
    <dgm:pt modelId="{8C669B6F-6BB6-459A-BAFE-07038F1435E5}" type="pres">
      <dgm:prSet presAssocID="{409DDB7B-32E2-42FF-AE72-96426020F549}" presName="rootText" presStyleLbl="node1" presStyleIdx="0" presStyleCnt="2" custScaleY="62629"/>
      <dgm:spPr/>
      <dgm:t>
        <a:bodyPr/>
        <a:lstStyle/>
        <a:p>
          <a:endParaRPr lang="ru-RU"/>
        </a:p>
      </dgm:t>
    </dgm:pt>
    <dgm:pt modelId="{9BB2BFE1-9A70-4EC0-9F04-82B896669B7B}" type="pres">
      <dgm:prSet presAssocID="{409DDB7B-32E2-42FF-AE72-96426020F549}" presName="rootConnector" presStyleLbl="node1" presStyleIdx="0" presStyleCnt="2"/>
      <dgm:spPr/>
      <dgm:t>
        <a:bodyPr/>
        <a:lstStyle/>
        <a:p>
          <a:endParaRPr lang="ru-RU"/>
        </a:p>
      </dgm:t>
    </dgm:pt>
    <dgm:pt modelId="{8FA8EBB5-62CD-47A7-BA9C-838AABCADFD5}" type="pres">
      <dgm:prSet presAssocID="{409DDB7B-32E2-42FF-AE72-96426020F549}" presName="childShape" presStyleCnt="0"/>
      <dgm:spPr/>
    </dgm:pt>
    <dgm:pt modelId="{44120D09-276C-4CAE-9BAF-A683BA6D633C}" type="pres">
      <dgm:prSet presAssocID="{C9954CC7-0FCA-49F1-B26B-5F1A94DD6B30}" presName="Name13" presStyleLbl="parChTrans1D2" presStyleIdx="0" presStyleCnt="4"/>
      <dgm:spPr/>
      <dgm:t>
        <a:bodyPr/>
        <a:lstStyle/>
        <a:p>
          <a:endParaRPr lang="ru-RU"/>
        </a:p>
      </dgm:t>
    </dgm:pt>
    <dgm:pt modelId="{4259A159-76A4-446D-B09A-A7594B076A72}" type="pres">
      <dgm:prSet presAssocID="{43A6E709-4C4A-448E-A3A8-6DC10E758DFA}" presName="childText" presStyleLbl="bgAcc1" presStyleIdx="0" presStyleCnt="4" custScaleX="108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1E6AC-6B89-44CA-899C-D746C9E72C94}" type="pres">
      <dgm:prSet presAssocID="{20D4033F-5156-463B-BB49-44484182D842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13A2888-45EC-4F30-99A4-2F776F1BDF3A}" type="pres">
      <dgm:prSet presAssocID="{9106B362-5886-4E07-9B15-3F21CEA24DDD}" presName="childText" presStyleLbl="bgAcc1" presStyleIdx="1" presStyleCnt="4" custScaleX="108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6E1BA-B4F2-463C-9025-F7E98276FC10}" type="pres">
      <dgm:prSet presAssocID="{0560BDD0-21B4-4C6D-925B-373321E34BE7}" presName="root" presStyleCnt="0"/>
      <dgm:spPr/>
    </dgm:pt>
    <dgm:pt modelId="{DBBE6F02-255E-4151-862C-EF6B451A78FB}" type="pres">
      <dgm:prSet presAssocID="{0560BDD0-21B4-4C6D-925B-373321E34BE7}" presName="rootComposite" presStyleCnt="0"/>
      <dgm:spPr/>
    </dgm:pt>
    <dgm:pt modelId="{1E1FF51E-D6A3-4F51-8E4D-AED2A4C0F633}" type="pres">
      <dgm:prSet presAssocID="{0560BDD0-21B4-4C6D-925B-373321E34BE7}" presName="rootText" presStyleLbl="node1" presStyleIdx="1" presStyleCnt="2" custScaleY="58329"/>
      <dgm:spPr/>
      <dgm:t>
        <a:bodyPr/>
        <a:lstStyle/>
        <a:p>
          <a:endParaRPr lang="ru-RU"/>
        </a:p>
      </dgm:t>
    </dgm:pt>
    <dgm:pt modelId="{8AA101DE-6797-43A7-BF9E-83CE3795E3EA}" type="pres">
      <dgm:prSet presAssocID="{0560BDD0-21B4-4C6D-925B-373321E34BE7}" presName="rootConnector" presStyleLbl="node1" presStyleIdx="1" presStyleCnt="2"/>
      <dgm:spPr/>
      <dgm:t>
        <a:bodyPr/>
        <a:lstStyle/>
        <a:p>
          <a:endParaRPr lang="ru-RU"/>
        </a:p>
      </dgm:t>
    </dgm:pt>
    <dgm:pt modelId="{F5CB0741-6AF3-4765-AE7D-6771AFAFA829}" type="pres">
      <dgm:prSet presAssocID="{0560BDD0-21B4-4C6D-925B-373321E34BE7}" presName="childShape" presStyleCnt="0"/>
      <dgm:spPr/>
    </dgm:pt>
    <dgm:pt modelId="{E59C2745-A3CA-40BB-AA1F-6BCB05A0358B}" type="pres">
      <dgm:prSet presAssocID="{0DFD66AC-A15F-422F-9DD7-D9CA2755412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4C805C6-DDC9-4E25-BF5E-FD236EB7090C}" type="pres">
      <dgm:prSet presAssocID="{D0CE22C1-E80E-4F70-B072-68F2FDC83116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683D6-18C9-4AAD-86DC-467E48180393}" type="pres">
      <dgm:prSet presAssocID="{20763C44-D5C7-4594-8925-CA571AA5DC56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17A5B55-F587-42D8-A7C5-76C54DC54906}" type="pres">
      <dgm:prSet presAssocID="{08012724-8F16-4EA8-847F-9570F3C30D58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CAF0EC-A604-49D9-9279-609251AD09EF}" srcId="{43A6E709-4C4A-448E-A3A8-6DC10E758DFA}" destId="{6239D5B5-5417-4370-B541-9A1777AC8C06}" srcOrd="0" destOrd="0" parTransId="{96035FCB-FE9E-42D5-AB9F-3464A2149D90}" sibTransId="{B8C5C944-29C9-4046-AFDA-8BDFF57E868D}"/>
    <dgm:cxn modelId="{BA4ADEFD-59D1-41BF-9A49-39C89E76027C}" type="presOf" srcId="{20D4033F-5156-463B-BB49-44484182D842}" destId="{5141E6AC-6B89-44CA-899C-D746C9E72C94}" srcOrd="0" destOrd="0" presId="urn:microsoft.com/office/officeart/2005/8/layout/hierarchy3"/>
    <dgm:cxn modelId="{BB7C8D7B-64A1-4CEF-8611-FF0DE929D6A7}" srcId="{409DDB7B-32E2-42FF-AE72-96426020F549}" destId="{43A6E709-4C4A-448E-A3A8-6DC10E758DFA}" srcOrd="0" destOrd="0" parTransId="{C9954CC7-0FCA-49F1-B26B-5F1A94DD6B30}" sibTransId="{00F45D6B-25B3-4A92-B723-EE14FD4A0912}"/>
    <dgm:cxn modelId="{31CC5B1B-BBA1-4644-BCBF-97E87790174B}" type="presOf" srcId="{409DDB7B-32E2-42FF-AE72-96426020F549}" destId="{9BB2BFE1-9A70-4EC0-9F04-82B896669B7B}" srcOrd="1" destOrd="0" presId="urn:microsoft.com/office/officeart/2005/8/layout/hierarchy3"/>
    <dgm:cxn modelId="{A1EE99D7-504E-40F3-9043-F47EACFADFE6}" srcId="{0560BDD0-21B4-4C6D-925B-373321E34BE7}" destId="{08012724-8F16-4EA8-847F-9570F3C30D58}" srcOrd="1" destOrd="0" parTransId="{20763C44-D5C7-4594-8925-CA571AA5DC56}" sibTransId="{44512EDE-F7DD-43F5-AF5D-23D94A7BE35A}"/>
    <dgm:cxn modelId="{27CAA427-8423-46A2-B34C-D61942D9342C}" type="presOf" srcId="{08012724-8F16-4EA8-847F-9570F3C30D58}" destId="{317A5B55-F587-42D8-A7C5-76C54DC54906}" srcOrd="0" destOrd="0" presId="urn:microsoft.com/office/officeart/2005/8/layout/hierarchy3"/>
    <dgm:cxn modelId="{858843EB-B488-46A9-88E6-41969BE7DABC}" type="presOf" srcId="{0D0BBECC-C5BA-48AD-9BFE-712A83DD2B5C}" destId="{317A5B55-F587-42D8-A7C5-76C54DC54906}" srcOrd="0" destOrd="1" presId="urn:microsoft.com/office/officeart/2005/8/layout/hierarchy3"/>
    <dgm:cxn modelId="{9604FEC5-704E-41C7-94D9-97572896A72D}" type="presOf" srcId="{0560BDD0-21B4-4C6D-925B-373321E34BE7}" destId="{1E1FF51E-D6A3-4F51-8E4D-AED2A4C0F633}" srcOrd="0" destOrd="0" presId="urn:microsoft.com/office/officeart/2005/8/layout/hierarchy3"/>
    <dgm:cxn modelId="{C67E1525-CFE8-42AF-ABF3-5219A30F4C2C}" srcId="{F437230A-2C4E-471E-B06B-A500AC486792}" destId="{409DDB7B-32E2-42FF-AE72-96426020F549}" srcOrd="0" destOrd="0" parTransId="{F5BD3D82-7B0A-4496-A7EC-396760D5BC8E}" sibTransId="{E85D3D42-FDE3-4290-A151-AD179DEDEB93}"/>
    <dgm:cxn modelId="{D2182137-5C28-4EA0-AB72-ACD839070114}" type="presOf" srcId="{21C9E90E-DB56-432A-B1A0-9285EA690155}" destId="{4259A159-76A4-446D-B09A-A7594B076A72}" srcOrd="0" destOrd="2" presId="urn:microsoft.com/office/officeart/2005/8/layout/hierarchy3"/>
    <dgm:cxn modelId="{01958198-98E7-4CB0-B607-C55FBA7488D3}" type="presOf" srcId="{2061C324-3555-4F6A-9978-29278D5AECA9}" destId="{4259A159-76A4-446D-B09A-A7594B076A72}" srcOrd="0" destOrd="3" presId="urn:microsoft.com/office/officeart/2005/8/layout/hierarchy3"/>
    <dgm:cxn modelId="{739E3EE5-1D81-4536-B6A5-E4FD1368F114}" srcId="{0560BDD0-21B4-4C6D-925B-373321E34BE7}" destId="{D0CE22C1-E80E-4F70-B072-68F2FDC83116}" srcOrd="0" destOrd="0" parTransId="{0DFD66AC-A15F-422F-9DD7-D9CA27554121}" sibTransId="{4CB16228-B944-406A-B7A5-8378B4AAB2C1}"/>
    <dgm:cxn modelId="{E8509DAB-1044-44AB-A602-9E4BCC755961}" srcId="{43A6E709-4C4A-448E-A3A8-6DC10E758DFA}" destId="{2061C324-3555-4F6A-9978-29278D5AECA9}" srcOrd="2" destOrd="0" parTransId="{EA2B178F-AC41-4BFF-B3CF-4D3020F5A9FD}" sibTransId="{09F885D6-7ED8-41E5-88D0-7BC8C7125F10}"/>
    <dgm:cxn modelId="{B2BC23CB-5D8C-4ECB-95C0-CDB0D5A95776}" type="presOf" srcId="{20763C44-D5C7-4594-8925-CA571AA5DC56}" destId="{6B8683D6-18C9-4AAD-86DC-467E48180393}" srcOrd="0" destOrd="0" presId="urn:microsoft.com/office/officeart/2005/8/layout/hierarchy3"/>
    <dgm:cxn modelId="{794C5B11-0714-4FFE-937B-92EFA919A9EB}" srcId="{D0CE22C1-E80E-4F70-B072-68F2FDC83116}" destId="{D047C90C-43B1-46A0-B5C5-6CAC0F31430D}" srcOrd="1" destOrd="0" parTransId="{335A4390-CCB6-4B09-A44B-22CC1A3916F8}" sibTransId="{09FAB3E0-B276-4E72-91E4-38E10D088E0C}"/>
    <dgm:cxn modelId="{2FD254A1-A460-40AD-AE4D-4D6FE75887EB}" type="presOf" srcId="{0DFD66AC-A15F-422F-9DD7-D9CA27554121}" destId="{E59C2745-A3CA-40BB-AA1F-6BCB05A0358B}" srcOrd="0" destOrd="0" presId="urn:microsoft.com/office/officeart/2005/8/layout/hierarchy3"/>
    <dgm:cxn modelId="{E0112517-FFFE-4338-A6DC-8CDD2F8AEF24}" type="presOf" srcId="{5E2273A0-A31A-48B2-BF90-8C66581D1A0B}" destId="{013A2888-45EC-4F30-99A4-2F776F1BDF3A}" srcOrd="0" destOrd="1" presId="urn:microsoft.com/office/officeart/2005/8/layout/hierarchy3"/>
    <dgm:cxn modelId="{7531513B-19DF-4A48-8185-C87B192E0DF9}" type="presOf" srcId="{9106B362-5886-4E07-9B15-3F21CEA24DDD}" destId="{013A2888-45EC-4F30-99A4-2F776F1BDF3A}" srcOrd="0" destOrd="0" presId="urn:microsoft.com/office/officeart/2005/8/layout/hierarchy3"/>
    <dgm:cxn modelId="{C9899F5B-3628-435E-A697-F8AE2E37E6CB}" type="presOf" srcId="{F437230A-2C4E-471E-B06B-A500AC486792}" destId="{56262FA3-B9E4-40E6-84E1-F6C1B30CF05F}" srcOrd="0" destOrd="0" presId="urn:microsoft.com/office/officeart/2005/8/layout/hierarchy3"/>
    <dgm:cxn modelId="{86F8B665-D814-416B-B4B0-C75CD583E397}" type="presOf" srcId="{F6D4C1F8-D27A-49CB-BF27-0196F78075D4}" destId="{84C805C6-DDC9-4E25-BF5E-FD236EB7090C}" srcOrd="0" destOrd="1" presId="urn:microsoft.com/office/officeart/2005/8/layout/hierarchy3"/>
    <dgm:cxn modelId="{12F17CBE-E5E6-47B0-BA15-752A225B5825}" srcId="{08012724-8F16-4EA8-847F-9570F3C30D58}" destId="{0D0BBECC-C5BA-48AD-9BFE-712A83DD2B5C}" srcOrd="0" destOrd="0" parTransId="{6D3B5112-F23C-42EC-B45C-9BE9D931D900}" sibTransId="{1E831B13-2937-4983-8B5E-29B878811319}"/>
    <dgm:cxn modelId="{4259C840-C37D-4DA1-BF4C-D1AAFC53233B}" srcId="{F437230A-2C4E-471E-B06B-A500AC486792}" destId="{0560BDD0-21B4-4C6D-925B-373321E34BE7}" srcOrd="1" destOrd="0" parTransId="{0DC811B7-E206-4821-A60D-B6FC272270BB}" sibTransId="{40C81866-6073-49E4-87A3-3212AF32D095}"/>
    <dgm:cxn modelId="{4D48574E-5871-42D4-85A7-52CB817BC84A}" type="presOf" srcId="{D0CE22C1-E80E-4F70-B072-68F2FDC83116}" destId="{84C805C6-DDC9-4E25-BF5E-FD236EB7090C}" srcOrd="0" destOrd="0" presId="urn:microsoft.com/office/officeart/2005/8/layout/hierarchy3"/>
    <dgm:cxn modelId="{B57EAE0C-C3BA-4920-B892-222C38F7BA9E}" srcId="{43A6E709-4C4A-448E-A3A8-6DC10E758DFA}" destId="{21C9E90E-DB56-432A-B1A0-9285EA690155}" srcOrd="1" destOrd="0" parTransId="{2DAA31E4-227A-4EB8-8D75-491F16AB74EB}" sibTransId="{EAB70D66-2595-4B8F-B7DC-103864AF5BC2}"/>
    <dgm:cxn modelId="{732D9F2D-3353-413B-9D04-AD2F12432D02}" srcId="{D0CE22C1-E80E-4F70-B072-68F2FDC83116}" destId="{F6D4C1F8-D27A-49CB-BF27-0196F78075D4}" srcOrd="0" destOrd="0" parTransId="{AFE3D54E-ABEE-433A-866E-A691F8CB2D0F}" sibTransId="{F348952B-C735-4931-988E-4670C57FC764}"/>
    <dgm:cxn modelId="{B7C2EA1A-3711-4EB5-A208-0B44E020D131}" srcId="{409DDB7B-32E2-42FF-AE72-96426020F549}" destId="{9106B362-5886-4E07-9B15-3F21CEA24DDD}" srcOrd="1" destOrd="0" parTransId="{20D4033F-5156-463B-BB49-44484182D842}" sibTransId="{AA189B67-69BE-4008-A4D7-C1FA1AA8B565}"/>
    <dgm:cxn modelId="{085E36B8-1AC0-4012-8D8F-FFA1E9B33BEE}" srcId="{9106B362-5886-4E07-9B15-3F21CEA24DDD}" destId="{5E2273A0-A31A-48B2-BF90-8C66581D1A0B}" srcOrd="0" destOrd="0" parTransId="{A3FB882A-72D2-4501-90B4-54C23F0D4E9B}" sibTransId="{22FFDB65-001D-4A59-B013-CA838B4184F6}"/>
    <dgm:cxn modelId="{0A074999-E723-4426-ACF7-45B43B26A141}" type="presOf" srcId="{6239D5B5-5417-4370-B541-9A1777AC8C06}" destId="{4259A159-76A4-446D-B09A-A7594B076A72}" srcOrd="0" destOrd="1" presId="urn:microsoft.com/office/officeart/2005/8/layout/hierarchy3"/>
    <dgm:cxn modelId="{3A24BC09-C6E6-40EB-8BEC-0CCDAD81A394}" type="presOf" srcId="{D047C90C-43B1-46A0-B5C5-6CAC0F31430D}" destId="{84C805C6-DDC9-4E25-BF5E-FD236EB7090C}" srcOrd="0" destOrd="2" presId="urn:microsoft.com/office/officeart/2005/8/layout/hierarchy3"/>
    <dgm:cxn modelId="{6936A84F-8855-4E82-9D03-93260CAF1B88}" type="presOf" srcId="{409DDB7B-32E2-42FF-AE72-96426020F549}" destId="{8C669B6F-6BB6-459A-BAFE-07038F1435E5}" srcOrd="0" destOrd="0" presId="urn:microsoft.com/office/officeart/2005/8/layout/hierarchy3"/>
    <dgm:cxn modelId="{E77A87A6-A379-473A-A399-78FFA151E0D4}" type="presOf" srcId="{C9954CC7-0FCA-49F1-B26B-5F1A94DD6B30}" destId="{44120D09-276C-4CAE-9BAF-A683BA6D633C}" srcOrd="0" destOrd="0" presId="urn:microsoft.com/office/officeart/2005/8/layout/hierarchy3"/>
    <dgm:cxn modelId="{81C82609-DCD8-432C-B6B3-6094A8571908}" type="presOf" srcId="{43A6E709-4C4A-448E-A3A8-6DC10E758DFA}" destId="{4259A159-76A4-446D-B09A-A7594B076A72}" srcOrd="0" destOrd="0" presId="urn:microsoft.com/office/officeart/2005/8/layout/hierarchy3"/>
    <dgm:cxn modelId="{928B940E-1186-4E07-966C-770109145BE4}" type="presOf" srcId="{0560BDD0-21B4-4C6D-925B-373321E34BE7}" destId="{8AA101DE-6797-43A7-BF9E-83CE3795E3EA}" srcOrd="1" destOrd="0" presId="urn:microsoft.com/office/officeart/2005/8/layout/hierarchy3"/>
    <dgm:cxn modelId="{D9C485A0-9FB6-45E9-852E-0B574FADD740}" type="presParOf" srcId="{56262FA3-B9E4-40E6-84E1-F6C1B30CF05F}" destId="{DE5ACFF4-C8DD-4DC1-9E81-1AFB025ADC55}" srcOrd="0" destOrd="0" presId="urn:microsoft.com/office/officeart/2005/8/layout/hierarchy3"/>
    <dgm:cxn modelId="{50AF2623-9951-4FAC-B21C-639A21BE6AE8}" type="presParOf" srcId="{DE5ACFF4-C8DD-4DC1-9E81-1AFB025ADC55}" destId="{EB7890B2-0072-45D4-B9EF-4801786D06DC}" srcOrd="0" destOrd="0" presId="urn:microsoft.com/office/officeart/2005/8/layout/hierarchy3"/>
    <dgm:cxn modelId="{E627D7D2-C062-4DCB-BFB8-AB6C3FE14712}" type="presParOf" srcId="{EB7890B2-0072-45D4-B9EF-4801786D06DC}" destId="{8C669B6F-6BB6-459A-BAFE-07038F1435E5}" srcOrd="0" destOrd="0" presId="urn:microsoft.com/office/officeart/2005/8/layout/hierarchy3"/>
    <dgm:cxn modelId="{D71AB928-824E-419B-BC79-F39D9C3E8D1C}" type="presParOf" srcId="{EB7890B2-0072-45D4-B9EF-4801786D06DC}" destId="{9BB2BFE1-9A70-4EC0-9F04-82B896669B7B}" srcOrd="1" destOrd="0" presId="urn:microsoft.com/office/officeart/2005/8/layout/hierarchy3"/>
    <dgm:cxn modelId="{21B00748-F265-4BBF-B554-A61B26AB4643}" type="presParOf" srcId="{DE5ACFF4-C8DD-4DC1-9E81-1AFB025ADC55}" destId="{8FA8EBB5-62CD-47A7-BA9C-838AABCADFD5}" srcOrd="1" destOrd="0" presId="urn:microsoft.com/office/officeart/2005/8/layout/hierarchy3"/>
    <dgm:cxn modelId="{A63816CA-0310-403E-AA9F-D8F6D93382A6}" type="presParOf" srcId="{8FA8EBB5-62CD-47A7-BA9C-838AABCADFD5}" destId="{44120D09-276C-4CAE-9BAF-A683BA6D633C}" srcOrd="0" destOrd="0" presId="urn:microsoft.com/office/officeart/2005/8/layout/hierarchy3"/>
    <dgm:cxn modelId="{DC826171-B988-4909-8F1B-50C467ED1500}" type="presParOf" srcId="{8FA8EBB5-62CD-47A7-BA9C-838AABCADFD5}" destId="{4259A159-76A4-446D-B09A-A7594B076A72}" srcOrd="1" destOrd="0" presId="urn:microsoft.com/office/officeart/2005/8/layout/hierarchy3"/>
    <dgm:cxn modelId="{DFED2162-2393-462E-8C90-7ECA847B087C}" type="presParOf" srcId="{8FA8EBB5-62CD-47A7-BA9C-838AABCADFD5}" destId="{5141E6AC-6B89-44CA-899C-D746C9E72C94}" srcOrd="2" destOrd="0" presId="urn:microsoft.com/office/officeart/2005/8/layout/hierarchy3"/>
    <dgm:cxn modelId="{F959F872-DBA9-4879-8A12-EF72EAFE4527}" type="presParOf" srcId="{8FA8EBB5-62CD-47A7-BA9C-838AABCADFD5}" destId="{013A2888-45EC-4F30-99A4-2F776F1BDF3A}" srcOrd="3" destOrd="0" presId="urn:microsoft.com/office/officeart/2005/8/layout/hierarchy3"/>
    <dgm:cxn modelId="{10C4C176-EBA9-4BD5-B1E4-DA41EE8330E7}" type="presParOf" srcId="{56262FA3-B9E4-40E6-84E1-F6C1B30CF05F}" destId="{3D66E1BA-B4F2-463C-9025-F7E98276FC10}" srcOrd="1" destOrd="0" presId="urn:microsoft.com/office/officeart/2005/8/layout/hierarchy3"/>
    <dgm:cxn modelId="{D6D53B4F-9066-439E-BD67-77E5394E5B08}" type="presParOf" srcId="{3D66E1BA-B4F2-463C-9025-F7E98276FC10}" destId="{DBBE6F02-255E-4151-862C-EF6B451A78FB}" srcOrd="0" destOrd="0" presId="urn:microsoft.com/office/officeart/2005/8/layout/hierarchy3"/>
    <dgm:cxn modelId="{B9AD6FFC-5123-4606-AC4D-9C4EB97A0F02}" type="presParOf" srcId="{DBBE6F02-255E-4151-862C-EF6B451A78FB}" destId="{1E1FF51E-D6A3-4F51-8E4D-AED2A4C0F633}" srcOrd="0" destOrd="0" presId="urn:microsoft.com/office/officeart/2005/8/layout/hierarchy3"/>
    <dgm:cxn modelId="{6657B5D0-9D14-4487-8F4E-C950F4CA732D}" type="presParOf" srcId="{DBBE6F02-255E-4151-862C-EF6B451A78FB}" destId="{8AA101DE-6797-43A7-BF9E-83CE3795E3EA}" srcOrd="1" destOrd="0" presId="urn:microsoft.com/office/officeart/2005/8/layout/hierarchy3"/>
    <dgm:cxn modelId="{B708D911-2D99-4DE3-9F1E-6AF8103CA9F3}" type="presParOf" srcId="{3D66E1BA-B4F2-463C-9025-F7E98276FC10}" destId="{F5CB0741-6AF3-4765-AE7D-6771AFAFA829}" srcOrd="1" destOrd="0" presId="urn:microsoft.com/office/officeart/2005/8/layout/hierarchy3"/>
    <dgm:cxn modelId="{BD77C222-FB75-43F0-9BD7-E9B856D44AB6}" type="presParOf" srcId="{F5CB0741-6AF3-4765-AE7D-6771AFAFA829}" destId="{E59C2745-A3CA-40BB-AA1F-6BCB05A0358B}" srcOrd="0" destOrd="0" presId="urn:microsoft.com/office/officeart/2005/8/layout/hierarchy3"/>
    <dgm:cxn modelId="{73C8C7B5-1C91-4FBD-86DD-B02B6410DF85}" type="presParOf" srcId="{F5CB0741-6AF3-4765-AE7D-6771AFAFA829}" destId="{84C805C6-DDC9-4E25-BF5E-FD236EB7090C}" srcOrd="1" destOrd="0" presId="urn:microsoft.com/office/officeart/2005/8/layout/hierarchy3"/>
    <dgm:cxn modelId="{3A1DB18B-E567-44CD-9C46-07B106204FAE}" type="presParOf" srcId="{F5CB0741-6AF3-4765-AE7D-6771AFAFA829}" destId="{6B8683D6-18C9-4AAD-86DC-467E48180393}" srcOrd="2" destOrd="0" presId="urn:microsoft.com/office/officeart/2005/8/layout/hierarchy3"/>
    <dgm:cxn modelId="{0C001FD8-63CB-45E6-B845-068E64CDFC43}" type="presParOf" srcId="{F5CB0741-6AF3-4765-AE7D-6771AFAFA829}" destId="{317A5B55-F587-42D8-A7C5-76C54DC5490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E1A5ACD-07D8-4280-8676-391AB0216947}" type="doc">
      <dgm:prSet loTypeId="urn:microsoft.com/office/officeart/2005/8/layout/radial4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557A888-D862-4C09-8D74-867B11E30E7B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Види інкасо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ADC1449-A1B8-446C-A660-0FF05354CB34}" type="parTrans" cxnId="{FF7A0E91-7FA2-4157-A80A-36B6120AC2FB}">
      <dgm:prSet/>
      <dgm:spPr/>
      <dgm:t>
        <a:bodyPr/>
        <a:lstStyle/>
        <a:p>
          <a:endParaRPr lang="ru-RU"/>
        </a:p>
      </dgm:t>
    </dgm:pt>
    <dgm:pt modelId="{33D75C17-725F-40CA-8596-96CE9C7D6DDE}" type="sibTrans" cxnId="{FF7A0E91-7FA2-4157-A80A-36B6120AC2FB}">
      <dgm:prSet/>
      <dgm:spPr/>
      <dgm:t>
        <a:bodyPr/>
        <a:lstStyle/>
        <a:p>
          <a:endParaRPr lang="ru-RU"/>
        </a:p>
      </dgm:t>
    </dgm:pt>
    <dgm:pt modelId="{195AD65A-1593-41AF-8AF5-E13D358BBB33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Документарне інкасо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74091EF-B289-48B9-93F1-BD683E2D827D}" type="parTrans" cxnId="{A2A083DC-6F9B-4AAC-A5B6-9938FC056524}">
      <dgm:prSet/>
      <dgm:spPr/>
      <dgm:t>
        <a:bodyPr/>
        <a:lstStyle/>
        <a:p>
          <a:endParaRPr lang="ru-RU"/>
        </a:p>
      </dgm:t>
    </dgm:pt>
    <dgm:pt modelId="{E3195E45-933B-4E40-931F-E5625E82D940}" type="sibTrans" cxnId="{A2A083DC-6F9B-4AAC-A5B6-9938FC056524}">
      <dgm:prSet/>
      <dgm:spPr/>
      <dgm:t>
        <a:bodyPr/>
        <a:lstStyle/>
        <a:p>
          <a:endParaRPr lang="ru-RU"/>
        </a:p>
      </dgm:t>
    </dgm:pt>
    <dgm:pt modelId="{E1D8759D-8DF3-4CAF-9521-BC82B2F897F8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Чисте інкасо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9E1B3B3-F59B-4E9B-ABCE-ADE8315724C2}" type="sibTrans" cxnId="{8D023419-87A7-4CA0-AF55-C4DFF77EAD07}">
      <dgm:prSet/>
      <dgm:spPr/>
      <dgm:t>
        <a:bodyPr/>
        <a:lstStyle/>
        <a:p>
          <a:endParaRPr lang="ru-RU"/>
        </a:p>
      </dgm:t>
    </dgm:pt>
    <dgm:pt modelId="{8D278886-F172-4027-A032-A184C1314F8F}" type="parTrans" cxnId="{8D023419-87A7-4CA0-AF55-C4DFF77EAD07}">
      <dgm:prSet/>
      <dgm:spPr/>
      <dgm:t>
        <a:bodyPr/>
        <a:lstStyle/>
        <a:p>
          <a:endParaRPr lang="ru-RU"/>
        </a:p>
      </dgm:t>
    </dgm:pt>
    <dgm:pt modelId="{7C873A4A-093A-4919-B4AD-D2E29C5A5564}" type="pres">
      <dgm:prSet presAssocID="{5E1A5ACD-07D8-4280-8676-391AB021694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132218-4954-408C-BD99-7815013FFAEF}" type="pres">
      <dgm:prSet presAssocID="{D557A888-D862-4C09-8D74-867B11E30E7B}" presName="centerShape" presStyleLbl="node0" presStyleIdx="0" presStyleCnt="1"/>
      <dgm:spPr/>
      <dgm:t>
        <a:bodyPr/>
        <a:lstStyle/>
        <a:p>
          <a:endParaRPr lang="ru-RU"/>
        </a:p>
      </dgm:t>
    </dgm:pt>
    <dgm:pt modelId="{07DE9906-6DF0-4088-ABDA-644441110D10}" type="pres">
      <dgm:prSet presAssocID="{8D278886-F172-4027-A032-A184C1314F8F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84623B5B-1166-4ED8-ACD6-AAE2181628B9}" type="pres">
      <dgm:prSet presAssocID="{E1D8759D-8DF3-4CAF-9521-BC82B2F897F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44AB4-650C-402C-A2C4-4853BCF92D68}" type="pres">
      <dgm:prSet presAssocID="{174091EF-B289-48B9-93F1-BD683E2D827D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DA25393A-EB49-4158-B067-6DDE2F2AC3AC}" type="pres">
      <dgm:prSet presAssocID="{195AD65A-1593-41AF-8AF5-E13D358BBB3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32C9A6-F6D7-48C8-9B93-D181BE222889}" type="presOf" srcId="{E1D8759D-8DF3-4CAF-9521-BC82B2F897F8}" destId="{84623B5B-1166-4ED8-ACD6-AAE2181628B9}" srcOrd="0" destOrd="0" presId="urn:microsoft.com/office/officeart/2005/8/layout/radial4"/>
    <dgm:cxn modelId="{FA78905D-2386-4C2A-8E1A-B69DEB2D9B50}" type="presOf" srcId="{174091EF-B289-48B9-93F1-BD683E2D827D}" destId="{94744AB4-650C-402C-A2C4-4853BCF92D68}" srcOrd="0" destOrd="0" presId="urn:microsoft.com/office/officeart/2005/8/layout/radial4"/>
    <dgm:cxn modelId="{9A961F21-B344-476B-995D-C6C228F0D6DC}" type="presOf" srcId="{195AD65A-1593-41AF-8AF5-E13D358BBB33}" destId="{DA25393A-EB49-4158-B067-6DDE2F2AC3AC}" srcOrd="0" destOrd="0" presId="urn:microsoft.com/office/officeart/2005/8/layout/radial4"/>
    <dgm:cxn modelId="{A8958B21-F1A8-40CA-B5A3-2DE9D8548DE3}" type="presOf" srcId="{D557A888-D862-4C09-8D74-867B11E30E7B}" destId="{C3132218-4954-408C-BD99-7815013FFAEF}" srcOrd="0" destOrd="0" presId="urn:microsoft.com/office/officeart/2005/8/layout/radial4"/>
    <dgm:cxn modelId="{FF7A0E91-7FA2-4157-A80A-36B6120AC2FB}" srcId="{5E1A5ACD-07D8-4280-8676-391AB0216947}" destId="{D557A888-D862-4C09-8D74-867B11E30E7B}" srcOrd="0" destOrd="0" parTransId="{EADC1449-A1B8-446C-A660-0FF05354CB34}" sibTransId="{33D75C17-725F-40CA-8596-96CE9C7D6DDE}"/>
    <dgm:cxn modelId="{A2A083DC-6F9B-4AAC-A5B6-9938FC056524}" srcId="{D557A888-D862-4C09-8D74-867B11E30E7B}" destId="{195AD65A-1593-41AF-8AF5-E13D358BBB33}" srcOrd="1" destOrd="0" parTransId="{174091EF-B289-48B9-93F1-BD683E2D827D}" sibTransId="{E3195E45-933B-4E40-931F-E5625E82D940}"/>
    <dgm:cxn modelId="{C3BDFCC3-C7DA-4205-847E-52192A15A54A}" type="presOf" srcId="{8D278886-F172-4027-A032-A184C1314F8F}" destId="{07DE9906-6DF0-4088-ABDA-644441110D10}" srcOrd="0" destOrd="0" presId="urn:microsoft.com/office/officeart/2005/8/layout/radial4"/>
    <dgm:cxn modelId="{2A6DE26E-FF03-4941-968B-5EB1A3CC71AD}" type="presOf" srcId="{5E1A5ACD-07D8-4280-8676-391AB0216947}" destId="{7C873A4A-093A-4919-B4AD-D2E29C5A5564}" srcOrd="0" destOrd="0" presId="urn:microsoft.com/office/officeart/2005/8/layout/radial4"/>
    <dgm:cxn modelId="{8D023419-87A7-4CA0-AF55-C4DFF77EAD07}" srcId="{D557A888-D862-4C09-8D74-867B11E30E7B}" destId="{E1D8759D-8DF3-4CAF-9521-BC82B2F897F8}" srcOrd="0" destOrd="0" parTransId="{8D278886-F172-4027-A032-A184C1314F8F}" sibTransId="{B9E1B3B3-F59B-4E9B-ABCE-ADE8315724C2}"/>
    <dgm:cxn modelId="{FFE6FE2F-A30F-4392-B9A0-19BA6755C942}" type="presParOf" srcId="{7C873A4A-093A-4919-B4AD-D2E29C5A5564}" destId="{C3132218-4954-408C-BD99-7815013FFAEF}" srcOrd="0" destOrd="0" presId="urn:microsoft.com/office/officeart/2005/8/layout/radial4"/>
    <dgm:cxn modelId="{0D6E9878-76A4-4E77-A66A-3EDA6C7E170F}" type="presParOf" srcId="{7C873A4A-093A-4919-B4AD-D2E29C5A5564}" destId="{07DE9906-6DF0-4088-ABDA-644441110D10}" srcOrd="1" destOrd="0" presId="urn:microsoft.com/office/officeart/2005/8/layout/radial4"/>
    <dgm:cxn modelId="{2EBDA5B8-CAE2-47F2-9354-32EE6F40CC3A}" type="presParOf" srcId="{7C873A4A-093A-4919-B4AD-D2E29C5A5564}" destId="{84623B5B-1166-4ED8-ACD6-AAE2181628B9}" srcOrd="2" destOrd="0" presId="urn:microsoft.com/office/officeart/2005/8/layout/radial4"/>
    <dgm:cxn modelId="{D277B1C7-1BCF-4BFD-ABFE-A7328AD72BAC}" type="presParOf" srcId="{7C873A4A-093A-4919-B4AD-D2E29C5A5564}" destId="{94744AB4-650C-402C-A2C4-4853BCF92D68}" srcOrd="3" destOrd="0" presId="urn:microsoft.com/office/officeart/2005/8/layout/radial4"/>
    <dgm:cxn modelId="{721E0F8E-0D98-47C5-92A6-6571F5F9F1B6}" type="presParOf" srcId="{7C873A4A-093A-4919-B4AD-D2E29C5A5564}" destId="{DA25393A-EB49-4158-B067-6DDE2F2AC3AC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C1376-7247-451D-B222-23F9C347C8CA}">
      <dsp:nvSpPr>
        <dsp:cNvPr id="0" name=""/>
        <dsp:cNvSpPr/>
      </dsp:nvSpPr>
      <dsp:spPr>
        <a:xfrm>
          <a:off x="-6640474" y="-1016290"/>
          <a:ext cx="7909853" cy="7909853"/>
        </a:xfrm>
        <a:prstGeom prst="blockArc">
          <a:avLst>
            <a:gd name="adj1" fmla="val 18900000"/>
            <a:gd name="adj2" fmla="val 2700000"/>
            <a:gd name="adj3" fmla="val 27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F1014B-70FF-4F9B-8903-F16620C7525A}">
      <dsp:nvSpPr>
        <dsp:cNvPr id="0" name=""/>
        <dsp:cNvSpPr/>
      </dsp:nvSpPr>
      <dsp:spPr>
        <a:xfrm>
          <a:off x="490752" y="317661"/>
          <a:ext cx="6998079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kern="1200" dirty="0" err="1" smtClean="0">
              <a:solidFill>
                <a:schemeClr val="tx1"/>
              </a:solidFill>
            </a:rPr>
            <a:t>Світові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ціни</a:t>
          </a:r>
          <a:r>
            <a:rPr lang="ru-RU" sz="2800" u="sng" kern="1200" dirty="0" smtClean="0">
              <a:solidFill>
                <a:schemeClr val="tx1"/>
              </a:solidFill>
            </a:rPr>
            <a:t> </a:t>
          </a:r>
          <a:endParaRPr lang="uk-UA" sz="2800" kern="1200" dirty="0" smtClean="0">
            <a:solidFill>
              <a:schemeClr val="tx1"/>
            </a:solidFill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/>
        </a:p>
      </dsp:txBody>
      <dsp:txXfrm>
        <a:off x="490752" y="317661"/>
        <a:ext cx="6998079" cy="534126"/>
      </dsp:txXfrm>
    </dsp:sp>
    <dsp:sp modelId="{167ECEE4-8426-4474-B2EB-DFB67F1F7210}">
      <dsp:nvSpPr>
        <dsp:cNvPr id="0" name=""/>
        <dsp:cNvSpPr/>
      </dsp:nvSpPr>
      <dsp:spPr>
        <a:xfrm>
          <a:off x="78461" y="200414"/>
          <a:ext cx="667658" cy="667658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A65554-39C1-48C2-8716-D56DE7D359AB}">
      <dsp:nvSpPr>
        <dsp:cNvPr id="0" name=""/>
        <dsp:cNvSpPr/>
      </dsp:nvSpPr>
      <dsp:spPr>
        <a:xfrm>
          <a:off x="895990" y="1068840"/>
          <a:ext cx="6514380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kern="1200" dirty="0" err="1" smtClean="0">
              <a:solidFill>
                <a:schemeClr val="tx1"/>
              </a:solidFill>
            </a:rPr>
            <a:t>Ціни</a:t>
          </a:r>
          <a:r>
            <a:rPr lang="ru-RU" sz="2800" b="1" i="1" u="sng" kern="1200" dirty="0" smtClean="0">
              <a:solidFill>
                <a:schemeClr val="tx1"/>
              </a:solidFill>
            </a:rPr>
            <a:t> ринку</a:t>
          </a:r>
          <a:r>
            <a:rPr lang="ru-RU" sz="2800" u="sng" kern="1200" dirty="0" smtClean="0">
              <a:solidFill>
                <a:schemeClr val="tx1"/>
              </a:solidFill>
            </a:rPr>
            <a:t> </a:t>
          </a:r>
          <a:endParaRPr lang="uk-UA" sz="2800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/>
        </a:p>
      </dsp:txBody>
      <dsp:txXfrm>
        <a:off x="895990" y="1068840"/>
        <a:ext cx="6514380" cy="534126"/>
      </dsp:txXfrm>
    </dsp:sp>
    <dsp:sp modelId="{87BC5472-7A5F-48BE-8B61-DA29B50CA97F}">
      <dsp:nvSpPr>
        <dsp:cNvPr id="0" name=""/>
        <dsp:cNvSpPr/>
      </dsp:nvSpPr>
      <dsp:spPr>
        <a:xfrm>
          <a:off x="562161" y="1002074"/>
          <a:ext cx="667658" cy="667658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6A5770-0B26-4B84-85D9-BA687C7DF48F}">
      <dsp:nvSpPr>
        <dsp:cNvPr id="0" name=""/>
        <dsp:cNvSpPr/>
      </dsp:nvSpPr>
      <dsp:spPr>
        <a:xfrm>
          <a:off x="1161055" y="1869912"/>
          <a:ext cx="6249315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kern="1200" dirty="0" err="1" smtClean="0">
              <a:solidFill>
                <a:schemeClr val="tx1"/>
              </a:solidFill>
            </a:rPr>
            <a:t>Довідкові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ціни</a:t>
          </a:r>
          <a:r>
            <a:rPr lang="ru-RU" sz="2800" u="sng" kern="1200" dirty="0" smtClean="0">
              <a:solidFill>
                <a:schemeClr val="tx1"/>
              </a:solidFill>
            </a:rPr>
            <a:t> </a:t>
          </a:r>
          <a:endParaRPr lang="uk-UA" sz="2800" kern="1200" dirty="0" smtClean="0">
            <a:solidFill>
              <a:schemeClr val="tx1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/>
        </a:p>
      </dsp:txBody>
      <dsp:txXfrm>
        <a:off x="1161055" y="1869912"/>
        <a:ext cx="6249315" cy="534126"/>
      </dsp:txXfrm>
    </dsp:sp>
    <dsp:sp modelId="{59AD5364-5549-495B-A220-35E24860D07D}">
      <dsp:nvSpPr>
        <dsp:cNvPr id="0" name=""/>
        <dsp:cNvSpPr/>
      </dsp:nvSpPr>
      <dsp:spPr>
        <a:xfrm>
          <a:off x="827226" y="1803147"/>
          <a:ext cx="667658" cy="667658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E0FB24-BCB4-4D1F-B8F8-98955AB8D30F}">
      <dsp:nvSpPr>
        <dsp:cNvPr id="0" name=""/>
        <dsp:cNvSpPr/>
      </dsp:nvSpPr>
      <dsp:spPr>
        <a:xfrm>
          <a:off x="1245687" y="2671572"/>
          <a:ext cx="6164682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kern="1200" dirty="0" err="1" smtClean="0">
              <a:solidFill>
                <a:schemeClr val="tx1"/>
              </a:solidFill>
            </a:rPr>
            <a:t>Біржові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котирування</a:t>
          </a:r>
          <a:r>
            <a:rPr lang="ru-RU" sz="2800" u="sng" kern="1200" dirty="0" smtClean="0">
              <a:solidFill>
                <a:schemeClr val="tx1"/>
              </a:solidFill>
            </a:rPr>
            <a:t> </a:t>
          </a:r>
          <a:endParaRPr lang="uk-UA" sz="28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 dirty="0"/>
        </a:p>
      </dsp:txBody>
      <dsp:txXfrm>
        <a:off x="1245687" y="2671572"/>
        <a:ext cx="6164682" cy="534126"/>
      </dsp:txXfrm>
    </dsp:sp>
    <dsp:sp modelId="{AAC62D1C-5D36-4C7A-A5DE-0145F43E46F0}">
      <dsp:nvSpPr>
        <dsp:cNvPr id="0" name=""/>
        <dsp:cNvSpPr/>
      </dsp:nvSpPr>
      <dsp:spPr>
        <a:xfrm>
          <a:off x="917587" y="2585932"/>
          <a:ext cx="667658" cy="667658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CBF8D5-EE26-4D6A-A328-0C8470C87764}">
      <dsp:nvSpPr>
        <dsp:cNvPr id="0" name=""/>
        <dsp:cNvSpPr/>
      </dsp:nvSpPr>
      <dsp:spPr>
        <a:xfrm>
          <a:off x="1161055" y="3473232"/>
          <a:ext cx="6249315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u="sng" kern="1200" dirty="0" err="1" smtClean="0">
              <a:solidFill>
                <a:schemeClr val="tx1"/>
              </a:solidFill>
            </a:rPr>
            <a:t>Ціни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аукціонів</a:t>
          </a:r>
          <a:r>
            <a:rPr lang="ru-RU" sz="2800" u="sng" kern="1200" dirty="0" smtClean="0"/>
            <a:t> </a:t>
          </a:r>
          <a:endParaRPr lang="uk-UA" sz="2800" kern="1200" dirty="0" smtClean="0"/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 dirty="0"/>
        </a:p>
      </dsp:txBody>
      <dsp:txXfrm>
        <a:off x="1161055" y="3473232"/>
        <a:ext cx="6249315" cy="534126"/>
      </dsp:txXfrm>
    </dsp:sp>
    <dsp:sp modelId="{C43213DB-8E88-45ED-9120-B4586B582FCC}">
      <dsp:nvSpPr>
        <dsp:cNvPr id="0" name=""/>
        <dsp:cNvSpPr/>
      </dsp:nvSpPr>
      <dsp:spPr>
        <a:xfrm>
          <a:off x="827226" y="3406466"/>
          <a:ext cx="667658" cy="667658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6F6D2C-8E27-40E7-A723-BDCC71A28681}">
      <dsp:nvSpPr>
        <dsp:cNvPr id="0" name=""/>
        <dsp:cNvSpPr/>
      </dsp:nvSpPr>
      <dsp:spPr>
        <a:xfrm>
          <a:off x="895990" y="4274304"/>
          <a:ext cx="6514380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sng" kern="1200" dirty="0" err="1" smtClean="0">
              <a:solidFill>
                <a:schemeClr val="tx1"/>
              </a:solidFill>
            </a:rPr>
            <a:t>Ціни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пропозицій</a:t>
          </a:r>
          <a:r>
            <a:rPr lang="ru-RU" sz="2800" b="1" i="1" u="sng" kern="1200" dirty="0" smtClean="0">
              <a:solidFill>
                <a:schemeClr val="tx1"/>
              </a:solidFill>
            </a:rPr>
            <a:t> великих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фірм</a:t>
          </a:r>
          <a:r>
            <a:rPr lang="ru-RU" sz="2800" u="sng" kern="1200" dirty="0" smtClean="0">
              <a:solidFill>
                <a:schemeClr val="tx1"/>
              </a:solidFill>
            </a:rPr>
            <a:t> </a:t>
          </a:r>
          <a:endParaRPr lang="uk-UA" sz="2800" kern="1200" dirty="0">
            <a:solidFill>
              <a:schemeClr val="tx1"/>
            </a:solidFill>
          </a:endParaRPr>
        </a:p>
      </dsp:txBody>
      <dsp:txXfrm>
        <a:off x="895990" y="4274304"/>
        <a:ext cx="6514380" cy="534126"/>
      </dsp:txXfrm>
    </dsp:sp>
    <dsp:sp modelId="{04603141-083F-4330-9FBF-C508E93F8662}">
      <dsp:nvSpPr>
        <dsp:cNvPr id="0" name=""/>
        <dsp:cNvSpPr/>
      </dsp:nvSpPr>
      <dsp:spPr>
        <a:xfrm>
          <a:off x="562161" y="4207539"/>
          <a:ext cx="667658" cy="667658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4E5D1B-01B8-4AB2-83B3-DE08E3C9C541}">
      <dsp:nvSpPr>
        <dsp:cNvPr id="0" name=""/>
        <dsp:cNvSpPr/>
      </dsp:nvSpPr>
      <dsp:spPr>
        <a:xfrm>
          <a:off x="412290" y="5075964"/>
          <a:ext cx="6998079" cy="53412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396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sng" kern="1200" dirty="0" err="1" smtClean="0">
              <a:solidFill>
                <a:schemeClr val="tx1"/>
              </a:solidFill>
            </a:rPr>
            <a:t>Середні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експортні</a:t>
          </a:r>
          <a:r>
            <a:rPr lang="ru-RU" sz="2800" b="1" i="1" u="sng" kern="1200" dirty="0" smtClean="0">
              <a:solidFill>
                <a:schemeClr val="tx1"/>
              </a:solidFill>
            </a:rPr>
            <a:t> та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імпортні</a:t>
          </a:r>
          <a:r>
            <a:rPr lang="ru-RU" sz="2800" b="1" i="1" u="sng" kern="1200" dirty="0" smtClean="0">
              <a:solidFill>
                <a:schemeClr val="tx1"/>
              </a:solidFill>
            </a:rPr>
            <a:t> </a:t>
          </a:r>
          <a:r>
            <a:rPr lang="ru-RU" sz="2800" b="1" i="1" u="sng" kern="1200" dirty="0" err="1" smtClean="0">
              <a:solidFill>
                <a:schemeClr val="tx1"/>
              </a:solidFill>
            </a:rPr>
            <a:t>ціни</a:t>
          </a:r>
          <a:r>
            <a:rPr lang="ru-RU" sz="2800" u="sng" kern="1200" dirty="0" smtClean="0">
              <a:solidFill>
                <a:schemeClr val="tx1"/>
              </a:solidFill>
            </a:rPr>
            <a:t> </a:t>
          </a:r>
          <a:endParaRPr lang="uk-UA" sz="2800" kern="1200" dirty="0">
            <a:solidFill>
              <a:schemeClr val="tx1"/>
            </a:solidFill>
          </a:endParaRPr>
        </a:p>
      </dsp:txBody>
      <dsp:txXfrm>
        <a:off x="412290" y="5075964"/>
        <a:ext cx="6998079" cy="534126"/>
      </dsp:txXfrm>
    </dsp:sp>
    <dsp:sp modelId="{5587D0CF-B127-4F5C-921E-94E97703D58C}">
      <dsp:nvSpPr>
        <dsp:cNvPr id="0" name=""/>
        <dsp:cNvSpPr/>
      </dsp:nvSpPr>
      <dsp:spPr>
        <a:xfrm>
          <a:off x="78461" y="5009198"/>
          <a:ext cx="667658" cy="667658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A96029-6743-4041-B9BD-7ECEF542888D}">
      <dsp:nvSpPr>
        <dsp:cNvPr id="0" name=""/>
        <dsp:cNvSpPr/>
      </dsp:nvSpPr>
      <dsp:spPr>
        <a:xfrm>
          <a:off x="3094" y="48899"/>
          <a:ext cx="1860500" cy="5850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latin typeface="Times New Roman" pitchFamily="18" charset="0"/>
              <a:cs typeface="Times New Roman" pitchFamily="18" charset="0"/>
            </a:rPr>
            <a:t>Довіритель 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4" y="48899"/>
        <a:ext cx="1860500" cy="585075"/>
      </dsp:txXfrm>
    </dsp:sp>
    <dsp:sp modelId="{BABC1272-98A3-4F57-8D32-21372349BEAC}">
      <dsp:nvSpPr>
        <dsp:cNvPr id="0" name=""/>
        <dsp:cNvSpPr/>
      </dsp:nvSpPr>
      <dsp:spPr>
        <a:xfrm>
          <a:off x="3094" y="633974"/>
          <a:ext cx="1860500" cy="412766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клієнт (продавець, експортер), що доручає своєму банку проведення операції по інкасо та представляє в банк документи з відповідним інкасовим дорученням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4" y="633974"/>
        <a:ext cx="1860500" cy="4127665"/>
      </dsp:txXfrm>
    </dsp:sp>
    <dsp:sp modelId="{8F51C3D4-2451-46AE-9FCD-B91C381D8AE8}">
      <dsp:nvSpPr>
        <dsp:cNvPr id="0" name=""/>
        <dsp:cNvSpPr/>
      </dsp:nvSpPr>
      <dsp:spPr>
        <a:xfrm>
          <a:off x="2124064" y="48899"/>
          <a:ext cx="1860500" cy="5850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latin typeface="Times New Roman" pitchFamily="18" charset="0"/>
              <a:cs typeface="Times New Roman" pitchFamily="18" charset="0"/>
            </a:rPr>
            <a:t>Банк-ремітент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24064" y="48899"/>
        <a:ext cx="1860500" cy="585075"/>
      </dsp:txXfrm>
    </dsp:sp>
    <dsp:sp modelId="{CA3925CA-E2D0-4BA5-B643-4ECF742B018B}">
      <dsp:nvSpPr>
        <dsp:cNvPr id="0" name=""/>
        <dsp:cNvSpPr/>
      </dsp:nvSpPr>
      <dsp:spPr>
        <a:xfrm>
          <a:off x="2124064" y="633974"/>
          <a:ext cx="1860500" cy="412766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банк, якому довіритель доручив операцію по інкасо (банк експортера); він спрямовує документи у відповідності з інкасовим дорученням </a:t>
          </a:r>
          <a:r>
            <a:rPr lang="uk-UA" sz="1700" kern="1200" dirty="0" err="1" smtClean="0">
              <a:latin typeface="Times New Roman" pitchFamily="18" charset="0"/>
              <a:cs typeface="Times New Roman" pitchFamily="18" charset="0"/>
            </a:rPr>
            <a:t>інкасуючому</a:t>
          </a: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 банку в країні покупця (імпортера)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24064" y="633974"/>
        <a:ext cx="1860500" cy="4127665"/>
      </dsp:txXfrm>
    </dsp:sp>
    <dsp:sp modelId="{AA006FE9-D858-456E-B966-86E3CD60ABB2}">
      <dsp:nvSpPr>
        <dsp:cNvPr id="0" name=""/>
        <dsp:cNvSpPr/>
      </dsp:nvSpPr>
      <dsp:spPr>
        <a:xfrm>
          <a:off x="4245035" y="48899"/>
          <a:ext cx="1860500" cy="5850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err="1" smtClean="0">
              <a:latin typeface="Times New Roman" pitchFamily="18" charset="0"/>
              <a:cs typeface="Times New Roman" pitchFamily="18" charset="0"/>
            </a:rPr>
            <a:t>Інкасуючий</a:t>
          </a:r>
          <a:r>
            <a:rPr lang="uk-UA" sz="1700" b="1" kern="1200" dirty="0" smtClean="0">
              <a:latin typeface="Times New Roman" pitchFamily="18" charset="0"/>
              <a:cs typeface="Times New Roman" pitchFamily="18" charset="0"/>
            </a:rPr>
            <a:t> банк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45035" y="48899"/>
        <a:ext cx="1860500" cy="585075"/>
      </dsp:txXfrm>
    </dsp:sp>
    <dsp:sp modelId="{CA4AC842-3B90-4DA1-8102-935C2ECAABF2}">
      <dsp:nvSpPr>
        <dsp:cNvPr id="0" name=""/>
        <dsp:cNvSpPr/>
      </dsp:nvSpPr>
      <dsp:spPr>
        <a:xfrm>
          <a:off x="4245035" y="633974"/>
          <a:ext cx="1860500" cy="412766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банк імпортера (банк, що представляє документи) – здійснює інкасування сум платежу чи отримання акцепту у відповідності з вимогами інкасового доручення, отриманого від банку, що прийняв документи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45035" y="633974"/>
        <a:ext cx="1860500" cy="4127665"/>
      </dsp:txXfrm>
    </dsp:sp>
    <dsp:sp modelId="{1BB7BEF2-A704-4A42-B435-50711745155A}">
      <dsp:nvSpPr>
        <dsp:cNvPr id="0" name=""/>
        <dsp:cNvSpPr/>
      </dsp:nvSpPr>
      <dsp:spPr>
        <a:xfrm>
          <a:off x="6366005" y="48899"/>
          <a:ext cx="1860500" cy="58507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latin typeface="Times New Roman" pitchFamily="18" charset="0"/>
              <a:cs typeface="Times New Roman" pitchFamily="18" charset="0"/>
            </a:rPr>
            <a:t>Зобов’язаний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66005" y="48899"/>
        <a:ext cx="1860500" cy="585075"/>
      </dsp:txXfrm>
    </dsp:sp>
    <dsp:sp modelId="{231074D7-428F-4BE5-BC76-5A4F6A220112}">
      <dsp:nvSpPr>
        <dsp:cNvPr id="0" name=""/>
        <dsp:cNvSpPr/>
      </dsp:nvSpPr>
      <dsp:spPr>
        <a:xfrm>
          <a:off x="6366005" y="633974"/>
          <a:ext cx="1860500" cy="412766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платник (імпортер), що оплачує інкасові документи.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66005" y="633974"/>
        <a:ext cx="1860500" cy="412766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17CAC-515F-4152-8E75-E5E197D97B6C}">
      <dsp:nvSpPr>
        <dsp:cNvPr id="0" name=""/>
        <dsp:cNvSpPr/>
      </dsp:nvSpPr>
      <dsp:spPr>
        <a:xfrm>
          <a:off x="1381179" y="551"/>
          <a:ext cx="6846029" cy="19710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документарне інкасо менш ризиковане, ніж розрахунки банківським переказом, оскільки документи не переходять у розпорядження імпортера до здійснення ним платежу чи акцепту трати;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зниження ризику втрати документів в дорозі або ризику їх отримання несанкціонованими сторонами;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у випадку </a:t>
          </a:r>
          <a:r>
            <a:rPr lang="uk-UA" sz="1400" kern="1200" dirty="0" err="1" smtClean="0">
              <a:latin typeface="Times New Roman" pitchFamily="18" charset="0"/>
              <a:cs typeface="Times New Roman" pitchFamily="18" charset="0"/>
            </a:rPr>
            <a:t>неоплати</a:t>
          </a: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/</a:t>
          </a:r>
          <a:r>
            <a:rPr lang="uk-UA" sz="1400" kern="1200" dirty="0" err="1" smtClean="0">
              <a:latin typeface="Times New Roman" pitchFamily="18" charset="0"/>
              <a:cs typeface="Times New Roman" pitchFamily="18" charset="0"/>
            </a:rPr>
            <a:t>неакцепта</a:t>
          </a: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400" kern="1200" dirty="0" err="1" smtClean="0">
              <a:latin typeface="Times New Roman" pitchFamily="18" charset="0"/>
              <a:cs typeface="Times New Roman" pitchFamily="18" charset="0"/>
            </a:rPr>
            <a:t>інкасуючий</a:t>
          </a: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 банк при наявності відповідних інструкцій експортера може організувати зберігання, страхування та перепродаж товару.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1179" y="246935"/>
        <a:ext cx="6106877" cy="1478305"/>
      </dsp:txXfrm>
    </dsp:sp>
    <dsp:sp modelId="{1F7A4E94-57A8-4851-ABB2-37FCD6547372}">
      <dsp:nvSpPr>
        <dsp:cNvPr id="0" name=""/>
        <dsp:cNvSpPr/>
      </dsp:nvSpPr>
      <dsp:spPr>
        <a:xfrm>
          <a:off x="0" y="194359"/>
          <a:ext cx="1378789" cy="158345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Для експортера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07" y="261666"/>
        <a:ext cx="1244175" cy="1448842"/>
      </dsp:txXfrm>
    </dsp:sp>
    <dsp:sp modelId="{01A8C455-F14D-4EE8-827A-7101468CE458}">
      <dsp:nvSpPr>
        <dsp:cNvPr id="0" name=""/>
        <dsp:cNvSpPr/>
      </dsp:nvSpPr>
      <dsp:spPr>
        <a:xfrm>
          <a:off x="1381179" y="2249577"/>
          <a:ext cx="6803310" cy="121323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він реалізує платіж (акцептує трату) і майже одночасно з цим отримує відвантажений товар у своє повне розпорядження;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не відбувається відволікання грошових коштів з його активного обігу;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можливість інспектування товару при отриманні попередньої згоди експортера.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1179" y="2401232"/>
        <a:ext cx="6348347" cy="909927"/>
      </dsp:txXfrm>
    </dsp:sp>
    <dsp:sp modelId="{30E69D31-85E1-45F0-A682-DD89DCC899CB}">
      <dsp:nvSpPr>
        <dsp:cNvPr id="0" name=""/>
        <dsp:cNvSpPr/>
      </dsp:nvSpPr>
      <dsp:spPr>
        <a:xfrm>
          <a:off x="0" y="2112590"/>
          <a:ext cx="1336069" cy="152649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Для імпортера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222" y="2177812"/>
        <a:ext cx="1205625" cy="1396050"/>
      </dsp:txXfrm>
    </dsp:sp>
    <dsp:sp modelId="{44D4819B-56CE-42BB-B216-D6507A41068D}">
      <dsp:nvSpPr>
        <dsp:cNvPr id="0" name=""/>
        <dsp:cNvSpPr/>
      </dsp:nvSpPr>
      <dsp:spPr>
        <a:xfrm>
          <a:off x="1378507" y="3740766"/>
          <a:ext cx="6809961" cy="121323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kern="1200" dirty="0" smtClean="0">
              <a:latin typeface="Times New Roman" pitchFamily="18" charset="0"/>
              <a:cs typeface="Times New Roman" pitchFamily="18" charset="0"/>
            </a:rPr>
            <a:t>простота здійснення операції та відносно невеликі витрати на проведення розрахунків за допомогою документарного інкасо.</a:t>
          </a:r>
          <a:endParaRPr lang="ru-RU" sz="1400" b="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78507" y="3892421"/>
        <a:ext cx="6354998" cy="909927"/>
      </dsp:txXfrm>
    </dsp:sp>
    <dsp:sp modelId="{E09D507C-7B99-4A17-846C-C008BE72A2F2}">
      <dsp:nvSpPr>
        <dsp:cNvPr id="0" name=""/>
        <dsp:cNvSpPr/>
      </dsp:nvSpPr>
      <dsp:spPr>
        <a:xfrm>
          <a:off x="0" y="3723623"/>
          <a:ext cx="1337375" cy="121323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Загальні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225" y="3782848"/>
        <a:ext cx="1218925" cy="109478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17CAC-515F-4152-8E75-E5E197D97B6C}">
      <dsp:nvSpPr>
        <dsp:cNvPr id="0" name=""/>
        <dsp:cNvSpPr/>
      </dsp:nvSpPr>
      <dsp:spPr>
        <a:xfrm>
          <a:off x="1381179" y="2143"/>
          <a:ext cx="6846029" cy="26962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ймовірність ризику того, що до моменту отримання документів банком імпортера покупець виявиться неплатоспроможним.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значний розрив у часі між відвантаженням товару та отриманням платежу, що сповільнює 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обіговість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коштів продавця.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1179" y="339171"/>
        <a:ext cx="5834945" cy="2022167"/>
      </dsp:txXfrm>
    </dsp:sp>
    <dsp:sp modelId="{1F7A4E94-57A8-4851-ABB2-37FCD6547372}">
      <dsp:nvSpPr>
        <dsp:cNvPr id="0" name=""/>
        <dsp:cNvSpPr/>
      </dsp:nvSpPr>
      <dsp:spPr>
        <a:xfrm>
          <a:off x="0" y="267253"/>
          <a:ext cx="1378789" cy="216600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Для експортера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07" y="334560"/>
        <a:ext cx="1244175" cy="2031389"/>
      </dsp:txXfrm>
    </dsp:sp>
    <dsp:sp modelId="{01A8C455-F14D-4EE8-827A-7101468CE458}">
      <dsp:nvSpPr>
        <dsp:cNvPr id="0" name=""/>
        <dsp:cNvSpPr/>
      </dsp:nvSpPr>
      <dsp:spPr>
        <a:xfrm>
          <a:off x="1381179" y="3078577"/>
          <a:ext cx="6803310" cy="165958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документи передаються через банк, тому він не зможе отримати їх у своє повне розпорядження до платежу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81179" y="3286025"/>
        <a:ext cx="6180967" cy="1244686"/>
      </dsp:txXfrm>
    </dsp:sp>
    <dsp:sp modelId="{30E69D31-85E1-45F0-A682-DD89DCC899CB}">
      <dsp:nvSpPr>
        <dsp:cNvPr id="0" name=""/>
        <dsp:cNvSpPr/>
      </dsp:nvSpPr>
      <dsp:spPr>
        <a:xfrm>
          <a:off x="0" y="2866468"/>
          <a:ext cx="1336069" cy="208808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Для імпортера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222" y="2931690"/>
        <a:ext cx="1205625" cy="19576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A2E06-84E0-4B4A-9AAF-22CEDECC3B11}">
      <dsp:nvSpPr>
        <dsp:cNvPr id="0" name=""/>
        <dsp:cNvSpPr/>
      </dsp:nvSpPr>
      <dsp:spPr>
        <a:xfrm>
          <a:off x="-14" y="891623"/>
          <a:ext cx="6984804" cy="397820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78E20-0168-4132-88CA-8E9D1C28667B}">
      <dsp:nvSpPr>
        <dsp:cNvPr id="0" name=""/>
        <dsp:cNvSpPr/>
      </dsp:nvSpPr>
      <dsp:spPr>
        <a:xfrm>
          <a:off x="105657" y="1065597"/>
          <a:ext cx="3881764" cy="34951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1) 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експортер захищений від ризику 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неоплати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товару;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2) 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експортер отримує у своє розпорядження вільні кошти;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3) 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експортер не залучає банківський кредит.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657" y="1065597"/>
        <a:ext cx="3881764" cy="3495185"/>
      </dsp:txXfrm>
    </dsp:sp>
    <dsp:sp modelId="{CFEFF975-3114-4E9B-8879-E309F02C6793}">
      <dsp:nvSpPr>
        <dsp:cNvPr id="0" name=""/>
        <dsp:cNvSpPr/>
      </dsp:nvSpPr>
      <dsp:spPr>
        <a:xfrm>
          <a:off x="4372850" y="1352728"/>
          <a:ext cx="2456899" cy="26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супроводжується наданням імпортерам значних знижок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72850" y="1352728"/>
        <a:ext cx="2456899" cy="2686599"/>
      </dsp:txXfrm>
    </dsp:sp>
    <dsp:sp modelId="{F9B38D5E-9C3A-4E4F-8EB8-BEA994A082D6}">
      <dsp:nvSpPr>
        <dsp:cNvPr id="0" name=""/>
        <dsp:cNvSpPr/>
      </dsp:nvSpPr>
      <dsp:spPr>
        <a:xfrm>
          <a:off x="165016" y="139947"/>
          <a:ext cx="692379" cy="66388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2C59DE-064A-448C-93B3-1231D0CBE209}">
      <dsp:nvSpPr>
        <dsp:cNvPr id="0" name=""/>
        <dsp:cNvSpPr/>
      </dsp:nvSpPr>
      <dsp:spPr>
        <a:xfrm>
          <a:off x="5527941" y="634990"/>
          <a:ext cx="752523" cy="1399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19A64A-9551-48B4-BEF0-1EB1BBDD49BA}">
      <dsp:nvSpPr>
        <dsp:cNvPr id="0" name=""/>
        <dsp:cNvSpPr/>
      </dsp:nvSpPr>
      <dsp:spPr>
        <a:xfrm>
          <a:off x="3980792" y="472460"/>
          <a:ext cx="13969" cy="4656526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A2E06-84E0-4B4A-9AAF-22CEDECC3B11}">
      <dsp:nvSpPr>
        <dsp:cNvPr id="0" name=""/>
        <dsp:cNvSpPr/>
      </dsp:nvSpPr>
      <dsp:spPr>
        <a:xfrm>
          <a:off x="-30" y="-461375"/>
          <a:ext cx="7344846" cy="489653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78E20-0168-4132-88CA-8E9D1C28667B}">
      <dsp:nvSpPr>
        <dsp:cNvPr id="0" name=""/>
        <dsp:cNvSpPr/>
      </dsp:nvSpPr>
      <dsp:spPr>
        <a:xfrm>
          <a:off x="288033" y="1008111"/>
          <a:ext cx="2150614" cy="2292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можливість отримати знижку за товаром, та зниження ціни товару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8033" y="1008111"/>
        <a:ext cx="2150614" cy="2292414"/>
      </dsp:txXfrm>
    </dsp:sp>
    <dsp:sp modelId="{CFEFF975-3114-4E9B-8879-E309F02C6793}">
      <dsp:nvSpPr>
        <dsp:cNvPr id="0" name=""/>
        <dsp:cNvSpPr/>
      </dsp:nvSpPr>
      <dsp:spPr>
        <a:xfrm>
          <a:off x="3011863" y="288025"/>
          <a:ext cx="4337696" cy="3446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1) ризик </a:t>
          </a: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непоставки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товару вчасно, та відповідної якості;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2) ризик пошкодження товару при транспортуванні;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3) фінансування імпорту.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1863" y="288025"/>
        <a:ext cx="4337696" cy="3446517"/>
      </dsp:txXfrm>
    </dsp:sp>
    <dsp:sp modelId="{F9B38D5E-9C3A-4E4F-8EB8-BEA994A082D6}">
      <dsp:nvSpPr>
        <dsp:cNvPr id="0" name=""/>
        <dsp:cNvSpPr/>
      </dsp:nvSpPr>
      <dsp:spPr>
        <a:xfrm>
          <a:off x="168793" y="-49870"/>
          <a:ext cx="728069" cy="69810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2C59DE-064A-448C-93B3-1231D0CBE209}">
      <dsp:nvSpPr>
        <dsp:cNvPr id="0" name=""/>
        <dsp:cNvSpPr/>
      </dsp:nvSpPr>
      <dsp:spPr>
        <a:xfrm>
          <a:off x="5808158" y="0"/>
          <a:ext cx="791312" cy="1471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19A64A-9551-48B4-BEF0-1EB1BBDD49BA}">
      <dsp:nvSpPr>
        <dsp:cNvPr id="0" name=""/>
        <dsp:cNvSpPr/>
      </dsp:nvSpPr>
      <dsp:spPr>
        <a:xfrm>
          <a:off x="2808312" y="-371178"/>
          <a:ext cx="14689" cy="4896553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13297-C682-4D68-B244-AB246A1E93AF}">
      <dsp:nvSpPr>
        <dsp:cNvPr id="0" name=""/>
        <dsp:cNvSpPr/>
      </dsp:nvSpPr>
      <dsp:spPr>
        <a:xfrm>
          <a:off x="3394714" y="0"/>
          <a:ext cx="5104372" cy="1912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700" u="none" kern="1200" dirty="0" smtClean="0"/>
            <a:t>це валюта, в якій установлюється ціна товару в міжнародному контракті.</a:t>
          </a:r>
          <a:r>
            <a:rPr lang="uk-UA" sz="2700" u="none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27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4714" y="239089"/>
        <a:ext cx="4387105" cy="1434534"/>
      </dsp:txXfrm>
    </dsp:sp>
    <dsp:sp modelId="{150B24D3-C89D-4C58-BD1F-7DE7B4935184}">
      <dsp:nvSpPr>
        <dsp:cNvPr id="0" name=""/>
        <dsp:cNvSpPr/>
      </dsp:nvSpPr>
      <dsp:spPr>
        <a:xfrm>
          <a:off x="0" y="0"/>
          <a:ext cx="3402915" cy="19127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latin typeface="Times New Roman" pitchFamily="18" charset="0"/>
              <a:cs typeface="Times New Roman" pitchFamily="18" charset="0"/>
            </a:rPr>
            <a:t>1.Валюта контракту (ціни)</a:t>
          </a:r>
          <a:endParaRPr lang="uk-UA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371" y="93371"/>
        <a:ext cx="3216173" cy="1725970"/>
      </dsp:txXfrm>
    </dsp:sp>
    <dsp:sp modelId="{54662D06-FDAA-4E5A-9A99-4EA82488CD9C}">
      <dsp:nvSpPr>
        <dsp:cNvPr id="0" name=""/>
        <dsp:cNvSpPr/>
      </dsp:nvSpPr>
      <dsp:spPr>
        <a:xfrm>
          <a:off x="3402915" y="2103983"/>
          <a:ext cx="5104372" cy="1912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700" u="none" kern="1200" dirty="0" smtClean="0"/>
            <a:t>це валюта, в якій, за згодою контрагентів, здійснюється фактична оплата товару.</a:t>
          </a:r>
          <a:endParaRPr lang="uk-UA" sz="27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02915" y="2343072"/>
        <a:ext cx="4387105" cy="1434534"/>
      </dsp:txXfrm>
    </dsp:sp>
    <dsp:sp modelId="{F824F0DC-5381-48F7-BEF8-167797B29A3C}">
      <dsp:nvSpPr>
        <dsp:cNvPr id="0" name=""/>
        <dsp:cNvSpPr/>
      </dsp:nvSpPr>
      <dsp:spPr>
        <a:xfrm>
          <a:off x="0" y="2103983"/>
          <a:ext cx="3402915" cy="1912712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latin typeface="Times New Roman" pitchFamily="18" charset="0"/>
              <a:cs typeface="Times New Roman" pitchFamily="18" charset="0"/>
            </a:rPr>
            <a:t>2.Валюта платежу</a:t>
          </a:r>
          <a:endParaRPr lang="uk-UA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371" y="2197354"/>
        <a:ext cx="3216173" cy="1725970"/>
      </dsp:txXfrm>
    </dsp:sp>
    <dsp:sp modelId="{25F2F24F-910A-43FC-9CA4-82D2A72C6D03}">
      <dsp:nvSpPr>
        <dsp:cNvPr id="0" name=""/>
        <dsp:cNvSpPr/>
      </dsp:nvSpPr>
      <dsp:spPr>
        <a:xfrm rot="10800000" flipH="1">
          <a:off x="6975199" y="4207967"/>
          <a:ext cx="1532088" cy="1912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11E3647-B191-42B7-A9C4-4695D1AD62FF}">
      <dsp:nvSpPr>
        <dsp:cNvPr id="0" name=""/>
        <dsp:cNvSpPr/>
      </dsp:nvSpPr>
      <dsp:spPr>
        <a:xfrm>
          <a:off x="879" y="4207967"/>
          <a:ext cx="6973440" cy="1912712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latin typeface="Times New Roman" pitchFamily="18" charset="0"/>
              <a:cs typeface="Times New Roman" pitchFamily="18" charset="0"/>
            </a:rPr>
            <a:t>При нестабільності валютних курсів ціни фіксуються у найбільш стійкій валюті, а платіж – зазвичай у валюті країни-імпортера. </a:t>
          </a:r>
          <a:endParaRPr lang="uk-UA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4250" y="4301338"/>
        <a:ext cx="6786698" cy="17259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5A136-1100-45D9-83E5-8BB4178F8F73}">
      <dsp:nvSpPr>
        <dsp:cNvPr id="0" name=""/>
        <dsp:cNvSpPr/>
      </dsp:nvSpPr>
      <dsp:spPr>
        <a:xfrm rot="5400000">
          <a:off x="5117527" y="-2033683"/>
          <a:ext cx="957200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чек,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виписаний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користь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певної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особи,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який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переданий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з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допомогою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індосаменту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167915"/>
        <a:ext cx="5220217" cy="863746"/>
      </dsp:txXfrm>
    </dsp:sp>
    <dsp:sp modelId="{9A300CF6-975A-4395-AB12-3AF3578C233E}">
      <dsp:nvSpPr>
        <dsp:cNvPr id="0" name=""/>
        <dsp:cNvSpPr/>
      </dsp:nvSpPr>
      <dsp:spPr>
        <a:xfrm>
          <a:off x="0" y="1538"/>
          <a:ext cx="2962656" cy="1196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Іменний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чек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408" y="59946"/>
        <a:ext cx="2845840" cy="1079684"/>
      </dsp:txXfrm>
    </dsp:sp>
    <dsp:sp modelId="{34FE6B6D-6D21-43E5-BF1F-BB6603582637}">
      <dsp:nvSpPr>
        <dsp:cNvPr id="0" name=""/>
        <dsp:cNvSpPr/>
      </dsp:nvSpPr>
      <dsp:spPr>
        <a:xfrm rot="5400000">
          <a:off x="5117527" y="-777358"/>
          <a:ext cx="957200" cy="526694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чек,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виписаний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користь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певної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особи. </a:t>
          </a: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Передача чека іншій особі здійснюється за допомогою індосаменту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1424240"/>
        <a:ext cx="5220217" cy="863746"/>
      </dsp:txXfrm>
    </dsp:sp>
    <dsp:sp modelId="{248A4325-4356-453C-A3E5-80813A0FBB1A}">
      <dsp:nvSpPr>
        <dsp:cNvPr id="0" name=""/>
        <dsp:cNvSpPr/>
      </dsp:nvSpPr>
      <dsp:spPr>
        <a:xfrm>
          <a:off x="0" y="1257863"/>
          <a:ext cx="2962656" cy="11965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Ордерний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чек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408" y="1316271"/>
        <a:ext cx="2845840" cy="1079684"/>
      </dsp:txXfrm>
    </dsp:sp>
    <dsp:sp modelId="{80724532-0837-41C2-9313-576EB8C1A9A7}">
      <dsp:nvSpPr>
        <dsp:cNvPr id="0" name=""/>
        <dsp:cNvSpPr/>
      </dsp:nvSpPr>
      <dsp:spPr>
        <a:xfrm rot="5400000">
          <a:off x="5117527" y="478966"/>
          <a:ext cx="957200" cy="5266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чек,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виписаний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пред'явнику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який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переданий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іншій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особі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як без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індосаменту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, так і з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індосаментом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2680565"/>
        <a:ext cx="5220217" cy="863746"/>
      </dsp:txXfrm>
    </dsp:sp>
    <dsp:sp modelId="{84392D3A-4925-44AA-B93A-B1C57820338A}">
      <dsp:nvSpPr>
        <dsp:cNvPr id="0" name=""/>
        <dsp:cNvSpPr/>
      </dsp:nvSpPr>
      <dsp:spPr>
        <a:xfrm>
          <a:off x="0" y="2514188"/>
          <a:ext cx="2962656" cy="11965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Чек на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пред'явника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408" y="2572596"/>
        <a:ext cx="2845840" cy="1079684"/>
      </dsp:txXfrm>
    </dsp:sp>
    <dsp:sp modelId="{434FAA1F-A2AF-4E7C-A8C4-2C46BA8EFDF3}">
      <dsp:nvSpPr>
        <dsp:cNvPr id="0" name=""/>
        <dsp:cNvSpPr/>
      </dsp:nvSpPr>
      <dsp:spPr>
        <a:xfrm rot="5400000">
          <a:off x="4524361" y="2205915"/>
          <a:ext cx="2132603" cy="526180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0" i="0" kern="1200" dirty="0" smtClean="0">
              <a:latin typeface="Times New Roman" pitchFamily="18" charset="0"/>
              <a:cs typeface="Times New Roman" pitchFamily="18" charset="0"/>
            </a:rPr>
            <a:t>платіжний документ, що зазвичай використовують як засіб розрахунків у подорожах, здебільшого міжнародних. Це 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наказ одного банку 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іншому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виплатити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зазначену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в чеку суму грошей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власникові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чека за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зразком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підпису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поставленого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на чеку в момент продажу. При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пред'явленні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чека до оплати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власник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повинен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вдруге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розписатися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на чеку. Оплата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здійснюється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при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ідентичності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підписів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0" i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59763" y="3874619"/>
        <a:ext cx="5157695" cy="1924393"/>
      </dsp:txXfrm>
    </dsp:sp>
    <dsp:sp modelId="{2F1B2705-7C41-43BD-BD0D-9206FB9A3F31}">
      <dsp:nvSpPr>
        <dsp:cNvPr id="0" name=""/>
        <dsp:cNvSpPr/>
      </dsp:nvSpPr>
      <dsp:spPr>
        <a:xfrm>
          <a:off x="0" y="3888433"/>
          <a:ext cx="2959762" cy="18967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err="1" smtClean="0">
              <a:latin typeface="Times New Roman" pitchFamily="18" charset="0"/>
              <a:cs typeface="Times New Roman" pitchFamily="18" charset="0"/>
            </a:rPr>
            <a:t>Дорожній</a:t>
          </a:r>
          <a:r>
            <a:rPr lang="ru-RU" sz="1600" b="0" i="0" kern="1200" dirty="0" smtClean="0">
              <a:latin typeface="Times New Roman" pitchFamily="18" charset="0"/>
              <a:cs typeface="Times New Roman" pitchFamily="18" charset="0"/>
            </a:rPr>
            <a:t> чек</a:t>
          </a:r>
          <a:endParaRPr lang="uk-UA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592" y="3981025"/>
        <a:ext cx="2774578" cy="17115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CB9C8F-6900-4C7F-A362-CE7A510BCE35}">
      <dsp:nvSpPr>
        <dsp:cNvPr id="0" name=""/>
        <dsp:cNvSpPr/>
      </dsp:nvSpPr>
      <dsp:spPr>
        <a:xfrm>
          <a:off x="0" y="107031"/>
          <a:ext cx="8229600" cy="12109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latin typeface="Times New Roman" pitchFamily="18" charset="0"/>
              <a:cs typeface="Times New Roman" pitchFamily="18" charset="0"/>
            </a:rPr>
            <a:t>експортер (отримувач платежу) повинен звернутись до свого банку з розпорядженням про інкасування платежів, що передбачає комісійні;</a:t>
          </a:r>
          <a:endParaRPr lang="uk-UA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114" y="166145"/>
        <a:ext cx="8111372" cy="1092721"/>
      </dsp:txXfrm>
    </dsp:sp>
    <dsp:sp modelId="{18389C3C-7270-42AB-AC7B-660119FC7453}">
      <dsp:nvSpPr>
        <dsp:cNvPr id="0" name=""/>
        <dsp:cNvSpPr/>
      </dsp:nvSpPr>
      <dsp:spPr>
        <a:xfrm>
          <a:off x="0" y="1384221"/>
          <a:ext cx="8229600" cy="12109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smtClean="0">
              <a:latin typeface="Times New Roman" pitchFamily="18" charset="0"/>
              <a:cs typeface="Times New Roman" pitchFamily="18" charset="0"/>
            </a:rPr>
            <a:t>чек може суперечити постановам про валютне регулювання у країні покупця, тому розрахунки можуть бути затримані до отримання необхідного дозволу на здійснення платежу;</a:t>
          </a:r>
          <a:endParaRPr lang="uk-UA" sz="2300" kern="1200">
            <a:latin typeface="Times New Roman" pitchFamily="18" charset="0"/>
            <a:cs typeface="Times New Roman" pitchFamily="18" charset="0"/>
          </a:endParaRPr>
        </a:p>
      </dsp:txBody>
      <dsp:txXfrm>
        <a:off x="59114" y="1443335"/>
        <a:ext cx="8111372" cy="1092721"/>
      </dsp:txXfrm>
    </dsp:sp>
    <dsp:sp modelId="{A4F906B9-3878-4BF7-BFB9-20AC09587EEC}">
      <dsp:nvSpPr>
        <dsp:cNvPr id="0" name=""/>
        <dsp:cNvSpPr/>
      </dsp:nvSpPr>
      <dsp:spPr>
        <a:xfrm>
          <a:off x="0" y="2661412"/>
          <a:ext cx="8229600" cy="121094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smtClean="0">
              <a:latin typeface="Times New Roman" pitchFamily="18" charset="0"/>
              <a:cs typeface="Times New Roman" pitchFamily="18" charset="0"/>
            </a:rPr>
            <a:t>чек може бути втрачений при пересиланні поштою;</a:t>
          </a:r>
          <a:endParaRPr lang="uk-UA" sz="2300" kern="1200">
            <a:latin typeface="Times New Roman" pitchFamily="18" charset="0"/>
            <a:cs typeface="Times New Roman" pitchFamily="18" charset="0"/>
          </a:endParaRPr>
        </a:p>
      </dsp:txBody>
      <dsp:txXfrm>
        <a:off x="59114" y="2720526"/>
        <a:ext cx="8111372" cy="1092721"/>
      </dsp:txXfrm>
    </dsp:sp>
    <dsp:sp modelId="{CD8DF775-C89E-4701-97B6-3BECDC76614C}">
      <dsp:nvSpPr>
        <dsp:cNvPr id="0" name=""/>
        <dsp:cNvSpPr/>
      </dsp:nvSpPr>
      <dsp:spPr>
        <a:xfrm>
          <a:off x="0" y="3938602"/>
          <a:ext cx="8229600" cy="121094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latin typeface="Times New Roman" pitchFamily="18" charset="0"/>
              <a:cs typeface="Times New Roman" pitchFamily="18" charset="0"/>
            </a:rPr>
            <a:t>чек може виявитись непокритим і не буде оплачений після пред'явлення.</a:t>
          </a:r>
          <a:endParaRPr lang="uk-UA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114" y="3997716"/>
        <a:ext cx="8111372" cy="10927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2CCC6-D4E8-438B-99DD-03136D9C40E3}">
      <dsp:nvSpPr>
        <dsp:cNvPr id="0" name=""/>
        <dsp:cNvSpPr/>
      </dsp:nvSpPr>
      <dsp:spPr>
        <a:xfrm rot="5400000">
          <a:off x="4272983" y="-1315541"/>
          <a:ext cx="2624440" cy="525666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виписується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підписується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покупцем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векселедавцем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) і є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борговим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зобов'язанням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оплатити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кредитору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вказану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суму в установлений час.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Тобто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оформляючи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простий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вексель,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векселедавець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є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платником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56873" y="128684"/>
        <a:ext cx="5128547" cy="2368210"/>
      </dsp:txXfrm>
    </dsp:sp>
    <dsp:sp modelId="{0AD4A5EE-C0C4-4F2D-949A-7D89C3808EB2}">
      <dsp:nvSpPr>
        <dsp:cNvPr id="0" name=""/>
        <dsp:cNvSpPr/>
      </dsp:nvSpPr>
      <dsp:spPr>
        <a:xfrm>
          <a:off x="0" y="265667"/>
          <a:ext cx="2956872" cy="209424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u="sng" kern="1200" dirty="0" smtClean="0">
              <a:latin typeface="Times New Roman" pitchFamily="18" charset="0"/>
              <a:cs typeface="Times New Roman" pitchFamily="18" charset="0"/>
            </a:rPr>
            <a:t>Простий вексель (соло)</a:t>
          </a:r>
          <a:endParaRPr lang="uk-UA" sz="3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2233" y="367900"/>
        <a:ext cx="2752406" cy="1889778"/>
      </dsp:txXfrm>
    </dsp:sp>
    <dsp:sp modelId="{E7EAC28B-1711-40E1-9D0C-E75A8336F047}">
      <dsp:nvSpPr>
        <dsp:cNvPr id="0" name=""/>
        <dsp:cNvSpPr/>
      </dsp:nvSpPr>
      <dsp:spPr>
        <a:xfrm rot="5400000">
          <a:off x="4615803" y="1143372"/>
          <a:ext cx="1960648" cy="5266944"/>
        </a:xfrm>
        <a:prstGeom prst="round2Same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наказ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векселедавця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трасату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боржнику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сплатити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 установлений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термін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визначену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векселі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суму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третій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особі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ремітенту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пред'явнику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тратти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2892231"/>
        <a:ext cx="5171233" cy="1769226"/>
      </dsp:txXfrm>
    </dsp:sp>
    <dsp:sp modelId="{3CAE143C-3DE1-4BBB-A879-20E1F72FF44D}">
      <dsp:nvSpPr>
        <dsp:cNvPr id="0" name=""/>
        <dsp:cNvSpPr/>
      </dsp:nvSpPr>
      <dsp:spPr>
        <a:xfrm>
          <a:off x="0" y="2729721"/>
          <a:ext cx="2962656" cy="2094244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u="sng" kern="1200" dirty="0" smtClean="0">
              <a:latin typeface="Times New Roman" pitchFamily="18" charset="0"/>
              <a:cs typeface="Times New Roman" pitchFamily="18" charset="0"/>
            </a:rPr>
            <a:t>Тратта (переказний вексель)</a:t>
          </a:r>
          <a:endParaRPr lang="uk-UA" sz="34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2233" y="2831954"/>
        <a:ext cx="2758190" cy="18897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669B6F-6BB6-459A-BAFE-07038F1435E5}">
      <dsp:nvSpPr>
        <dsp:cNvPr id="0" name=""/>
        <dsp:cNvSpPr/>
      </dsp:nvSpPr>
      <dsp:spPr>
        <a:xfrm>
          <a:off x="552524" y="2453"/>
          <a:ext cx="3166467" cy="9915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>
              <a:latin typeface="Times New Roman" pitchFamily="18" charset="0"/>
              <a:cs typeface="Times New Roman" pitchFamily="18" charset="0"/>
            </a:rPr>
            <a:t>Експортер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1566" y="31495"/>
        <a:ext cx="3108383" cy="933479"/>
      </dsp:txXfrm>
    </dsp:sp>
    <dsp:sp modelId="{44120D09-276C-4CAE-9BAF-A683BA6D633C}">
      <dsp:nvSpPr>
        <dsp:cNvPr id="0" name=""/>
        <dsp:cNvSpPr/>
      </dsp:nvSpPr>
      <dsp:spPr>
        <a:xfrm>
          <a:off x="869171" y="994017"/>
          <a:ext cx="316646" cy="1187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7425"/>
              </a:lnTo>
              <a:lnTo>
                <a:pt x="316646" y="118742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9A159-76A4-446D-B09A-A7594B076A72}">
      <dsp:nvSpPr>
        <dsp:cNvPr id="0" name=""/>
        <dsp:cNvSpPr/>
      </dsp:nvSpPr>
      <dsp:spPr>
        <a:xfrm>
          <a:off x="1185817" y="1389825"/>
          <a:ext cx="2748721" cy="15832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Переваги: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1) мінімальний ризик </a:t>
          </a:r>
          <a:r>
            <a:rPr lang="uk-UA" sz="1600" kern="1200" dirty="0" err="1" smtClean="0">
              <a:latin typeface="Times New Roman" pitchFamily="18" charset="0"/>
              <a:cs typeface="Times New Roman" pitchFamily="18" charset="0"/>
            </a:rPr>
            <a:t>неоплати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2) швидкість та зручність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3) можливість фінансування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32188" y="1436196"/>
        <a:ext cx="2655979" cy="1490491"/>
      </dsp:txXfrm>
    </dsp:sp>
    <dsp:sp modelId="{5141E6AC-6B89-44CA-899C-D746C9E72C94}">
      <dsp:nvSpPr>
        <dsp:cNvPr id="0" name=""/>
        <dsp:cNvSpPr/>
      </dsp:nvSpPr>
      <dsp:spPr>
        <a:xfrm>
          <a:off x="869171" y="994017"/>
          <a:ext cx="316646" cy="3166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6467"/>
              </a:lnTo>
              <a:lnTo>
                <a:pt x="316646" y="31664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A2888-45EC-4F30-99A4-2F776F1BDF3A}">
      <dsp:nvSpPr>
        <dsp:cNvPr id="0" name=""/>
        <dsp:cNvSpPr/>
      </dsp:nvSpPr>
      <dsp:spPr>
        <a:xfrm>
          <a:off x="1185817" y="3368867"/>
          <a:ext cx="2748721" cy="15832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Недоліки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зниження конкурентоспроможності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32188" y="3415238"/>
        <a:ext cx="2655979" cy="1490491"/>
      </dsp:txXfrm>
    </dsp:sp>
    <dsp:sp modelId="{1E1FF51E-D6A3-4F51-8E4D-AED2A4C0F633}">
      <dsp:nvSpPr>
        <dsp:cNvPr id="0" name=""/>
        <dsp:cNvSpPr/>
      </dsp:nvSpPr>
      <dsp:spPr>
        <a:xfrm>
          <a:off x="4510608" y="2453"/>
          <a:ext cx="3166467" cy="923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>
              <a:latin typeface="Times New Roman" pitchFamily="18" charset="0"/>
              <a:cs typeface="Times New Roman" pitchFamily="18" charset="0"/>
            </a:rPr>
            <a:t>Імпортер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37656" y="29501"/>
        <a:ext cx="3112371" cy="869388"/>
      </dsp:txXfrm>
    </dsp:sp>
    <dsp:sp modelId="{E59C2745-A3CA-40BB-AA1F-6BCB05A0358B}">
      <dsp:nvSpPr>
        <dsp:cNvPr id="0" name=""/>
        <dsp:cNvSpPr/>
      </dsp:nvSpPr>
      <dsp:spPr>
        <a:xfrm>
          <a:off x="4827255" y="925938"/>
          <a:ext cx="316646" cy="11874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7425"/>
              </a:lnTo>
              <a:lnTo>
                <a:pt x="316646" y="118742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C805C6-DDC9-4E25-BF5E-FD236EB7090C}">
      <dsp:nvSpPr>
        <dsp:cNvPr id="0" name=""/>
        <dsp:cNvSpPr/>
      </dsp:nvSpPr>
      <dsp:spPr>
        <a:xfrm>
          <a:off x="5143901" y="1321746"/>
          <a:ext cx="2533173" cy="15832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Переваги: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1) можливість кредитування та фінансування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2) впевненість щодо поставки товару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90272" y="1368117"/>
        <a:ext cx="2440431" cy="1490491"/>
      </dsp:txXfrm>
    </dsp:sp>
    <dsp:sp modelId="{6B8683D6-18C9-4AAD-86DC-467E48180393}">
      <dsp:nvSpPr>
        <dsp:cNvPr id="0" name=""/>
        <dsp:cNvSpPr/>
      </dsp:nvSpPr>
      <dsp:spPr>
        <a:xfrm>
          <a:off x="4827255" y="925938"/>
          <a:ext cx="316646" cy="3166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6467"/>
              </a:lnTo>
              <a:lnTo>
                <a:pt x="316646" y="316646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A5B55-F587-42D8-A7C5-76C54DC54906}">
      <dsp:nvSpPr>
        <dsp:cNvPr id="0" name=""/>
        <dsp:cNvSpPr/>
      </dsp:nvSpPr>
      <dsp:spPr>
        <a:xfrm>
          <a:off x="5143901" y="3300788"/>
          <a:ext cx="2533173" cy="15832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Недоліки: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збільшення витрат і зниження зручності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90272" y="3347159"/>
        <a:ext cx="2440431" cy="14904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32218-4954-408C-BD99-7815013FFAEF}">
      <dsp:nvSpPr>
        <dsp:cNvPr id="0" name=""/>
        <dsp:cNvSpPr/>
      </dsp:nvSpPr>
      <dsp:spPr>
        <a:xfrm>
          <a:off x="2085974" y="1557014"/>
          <a:ext cx="1924050" cy="192405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>
              <a:latin typeface="Times New Roman" pitchFamily="18" charset="0"/>
              <a:cs typeface="Times New Roman" pitchFamily="18" charset="0"/>
            </a:rPr>
            <a:t>Види інкасо</a:t>
          </a:r>
          <a:endParaRPr lang="ru-RU" sz="3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67745" y="1838785"/>
        <a:ext cx="1360508" cy="1360508"/>
      </dsp:txXfrm>
    </dsp:sp>
    <dsp:sp modelId="{07DE9906-6DF0-4088-ABDA-644441110D10}">
      <dsp:nvSpPr>
        <dsp:cNvPr id="0" name=""/>
        <dsp:cNvSpPr/>
      </dsp:nvSpPr>
      <dsp:spPr>
        <a:xfrm rot="12900000">
          <a:off x="775560" y="1196583"/>
          <a:ext cx="1550683" cy="54835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623B5B-1166-4ED8-ACD6-AAE2181628B9}">
      <dsp:nvSpPr>
        <dsp:cNvPr id="0" name=""/>
        <dsp:cNvSpPr/>
      </dsp:nvSpPr>
      <dsp:spPr>
        <a:xfrm>
          <a:off x="1855" y="294903"/>
          <a:ext cx="1827847" cy="1462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Чисте інкасо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684" y="337732"/>
        <a:ext cx="1742189" cy="1376620"/>
      </dsp:txXfrm>
    </dsp:sp>
    <dsp:sp modelId="{94744AB4-650C-402C-A2C4-4853BCF92D68}">
      <dsp:nvSpPr>
        <dsp:cNvPr id="0" name=""/>
        <dsp:cNvSpPr/>
      </dsp:nvSpPr>
      <dsp:spPr>
        <a:xfrm rot="19500000">
          <a:off x="3769755" y="1196583"/>
          <a:ext cx="1550683" cy="54835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25393A-EB49-4158-B067-6DDE2F2AC3AC}">
      <dsp:nvSpPr>
        <dsp:cNvPr id="0" name=""/>
        <dsp:cNvSpPr/>
      </dsp:nvSpPr>
      <dsp:spPr>
        <a:xfrm>
          <a:off x="4266296" y="294903"/>
          <a:ext cx="1827847" cy="1462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Документарне інкасо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09125" y="337732"/>
        <a:ext cx="1742189" cy="1376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anvay.ru/incoterms-2020-cif" TargetMode="External"/><Relationship Id="rId2" Type="http://schemas.openxmlformats.org/officeDocument/2006/relationships/hyperlink" Target="https://anvay.ru/incoterms-2020-fc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nvay.ru/incoterms-dat" TargetMode="External"/><Relationship Id="rId4" Type="http://schemas.openxmlformats.org/officeDocument/2006/relationships/hyperlink" Target="https://anvay.ru/incoterms-2020-ci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к-презентовать-свой-бизнес-правильно-350x3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8934"/>
            <a:ext cx="3333750" cy="3638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2716924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Міжнародний </a:t>
            </a:r>
            <a:r>
              <a:rPr lang="uk-UA" b="1" dirty="0"/>
              <a:t>контракт. </a:t>
            </a:r>
            <a:r>
              <a:rPr lang="uk-UA" b="1" dirty="0" err="1"/>
              <a:t>Інкотермс</a:t>
            </a:r>
            <a:r>
              <a:rPr lang="uk-UA" b="1" dirty="0"/>
              <a:t> – інструмент міжнародної торгівлі.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300" b="1" dirty="0" err="1">
                <a:solidFill>
                  <a:srgbClr val="0070C0"/>
                </a:solidFill>
              </a:rPr>
              <a:t>Додаткові</a:t>
            </a:r>
            <a:r>
              <a:rPr lang="ru-RU" sz="4300" b="1" dirty="0">
                <a:solidFill>
                  <a:srgbClr val="0070C0"/>
                </a:solidFill>
              </a:rPr>
              <a:t> умови </a:t>
            </a:r>
            <a:r>
              <a:rPr lang="ru-RU" sz="4300" b="1" dirty="0" err="1">
                <a:solidFill>
                  <a:srgbClr val="0070C0"/>
                </a:solidFill>
              </a:rPr>
              <a:t>потрібні</a:t>
            </a:r>
            <a:r>
              <a:rPr lang="ru-RU" sz="4300" b="1" dirty="0">
                <a:solidFill>
                  <a:srgbClr val="0070C0"/>
                </a:solidFill>
              </a:rPr>
              <a:t> </a:t>
            </a:r>
            <a:endParaRPr lang="ru-RU" sz="43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sz="43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ru-RU" dirty="0" smtClean="0"/>
              <a:t>для </a:t>
            </a:r>
            <a:r>
              <a:rPr lang="ru-RU" dirty="0" err="1"/>
              <a:t>забезпечення</a:t>
            </a:r>
            <a:r>
              <a:rPr lang="ru-RU" dirty="0"/>
              <a:t> виконання контракту, вони </a:t>
            </a:r>
            <a:r>
              <a:rPr lang="ru-RU" dirty="0" err="1"/>
              <a:t>визначають</a:t>
            </a:r>
            <a:r>
              <a:rPr lang="ru-RU" dirty="0"/>
              <a:t> процедуру </a:t>
            </a:r>
            <a:r>
              <a:rPr lang="ru-RU" dirty="0" err="1"/>
              <a:t>здавання</a:t>
            </a:r>
            <a:r>
              <a:rPr lang="ru-RU" dirty="0"/>
              <a:t>—</a:t>
            </a:r>
            <a:r>
              <a:rPr lang="ru-RU" dirty="0" err="1"/>
              <a:t>приймання</a:t>
            </a:r>
            <a:r>
              <a:rPr lang="ru-RU" dirty="0"/>
              <a:t> товару, його </a:t>
            </a:r>
            <a:r>
              <a:rPr lang="ru-RU" dirty="0" err="1"/>
              <a:t>пакування</a:t>
            </a:r>
            <a:r>
              <a:rPr lang="ru-RU" dirty="0"/>
              <a:t>, порядок </a:t>
            </a:r>
            <a:r>
              <a:rPr lang="ru-RU" dirty="0" err="1"/>
              <a:t>припинення</a:t>
            </a:r>
            <a:r>
              <a:rPr lang="ru-RU" dirty="0"/>
              <a:t> виконання контракту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обставин</a:t>
            </a:r>
            <a:r>
              <a:rPr lang="ru-RU" dirty="0"/>
              <a:t> </a:t>
            </a:r>
            <a:r>
              <a:rPr lang="ru-RU" dirty="0" err="1"/>
              <a:t>нездоланної</a:t>
            </a:r>
            <a:r>
              <a:rPr lang="ru-RU" dirty="0"/>
              <a:t> </a:t>
            </a:r>
            <a:r>
              <a:rPr lang="ru-RU" dirty="0" err="1"/>
              <a:t>сили</a:t>
            </a:r>
            <a:r>
              <a:rPr lang="ru-RU" dirty="0"/>
              <a:t>, характер </a:t>
            </a:r>
            <a:r>
              <a:rPr lang="ru-RU" dirty="0" err="1"/>
              <a:t>розв’я­зання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77480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984855"/>
              </p:ext>
            </p:extLst>
          </p:nvPr>
        </p:nvGraphicFramePr>
        <p:xfrm>
          <a:off x="683568" y="0"/>
          <a:ext cx="7356763" cy="10668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356763"/>
              </a:tblGrid>
              <a:tr h="443345"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/>
                        <a:t>Умови </a:t>
                      </a:r>
                      <a:r>
                        <a:rPr lang="ru-RU" sz="3200" b="1" u="sng" dirty="0" err="1" smtClean="0"/>
                        <a:t>зовнішньоекономічного</a:t>
                      </a:r>
                      <a:r>
                        <a:rPr lang="ru-RU" sz="3200" b="1" u="sng" dirty="0" smtClean="0"/>
                        <a:t> контракту</a:t>
                      </a:r>
                      <a:endParaRPr lang="ru-RU" sz="3200" b="1" u="sng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071546"/>
          <a:ext cx="2884335" cy="365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884335"/>
              </a:tblGrid>
              <a:tr h="361073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За </a:t>
                      </a:r>
                      <a:r>
                        <a:rPr lang="ru-RU" b="1" i="1" dirty="0" err="1" smtClean="0"/>
                        <a:t>обов’язковістю</a:t>
                      </a:r>
                      <a:endParaRPr lang="ru-RU" b="1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28992" y="1071546"/>
          <a:ext cx="2749272" cy="365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49272"/>
              </a:tblGrid>
              <a:tr h="357190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За </a:t>
                      </a:r>
                      <a:r>
                        <a:rPr lang="ru-RU" b="1" i="1" dirty="0" err="1" smtClean="0"/>
                        <a:t>універсальністю</a:t>
                      </a:r>
                      <a:r>
                        <a:rPr lang="ru-RU" b="1" i="1" dirty="0" smtClean="0"/>
                        <a:t> </a:t>
                      </a:r>
                      <a:endParaRPr lang="ru-RU" b="1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511636" y="1066800"/>
          <a:ext cx="2479964" cy="37407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79964"/>
              </a:tblGrid>
              <a:tr h="374073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За </a:t>
                      </a:r>
                      <a:r>
                        <a:rPr lang="ru-RU" b="1" i="1" dirty="0" err="1" smtClean="0"/>
                        <a:t>специфікою</a:t>
                      </a:r>
                      <a:r>
                        <a:rPr lang="ru-RU" b="1" i="1" dirty="0" smtClean="0"/>
                        <a:t> </a:t>
                      </a:r>
                      <a:endParaRPr lang="ru-RU" b="1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554480"/>
          <a:ext cx="3500398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199"/>
                <a:gridCol w="1750199"/>
              </a:tblGrid>
              <a:tr h="500066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Обов’язкові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найменування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сторін-учасниць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угоди; предмет контракту;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кількість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якість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базисні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умови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поставки;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ціна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умови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платежу;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санкції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та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рекламації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юридичні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адреси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та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підписи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сторін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Додаткові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здавання-приймання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страхування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відвантажувальні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документи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гарантії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упаковування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маркування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форсмажорні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обставини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арбітраж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00430" y="1714488"/>
          <a:ext cx="3643338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669"/>
                <a:gridCol w="1821669"/>
              </a:tblGrid>
              <a:tr h="464347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Універсальні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формування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преамбули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здаванняприймання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базисні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умови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поставки;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умови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платежу;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упаковування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маркування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гарантії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санкції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та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рекламації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форсмажорні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обставини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арбітраж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Індивідуальні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найменування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сторін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предмет контракту;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якість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кількість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товару;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ціна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строки поставки;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юридичні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адреси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підписи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сторін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072330" y="1714488"/>
          <a:ext cx="2071670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70"/>
              </a:tblGrid>
              <a:tr h="1643074">
                <a:tc>
                  <a:txBody>
                    <a:bodyPr/>
                    <a:lstStyle/>
                    <a:p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Місце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виконання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контракту;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ціна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фінансові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умови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комерційні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</a:rPr>
                        <a:t>документи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8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145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Контракт </a:t>
            </a:r>
            <a:r>
              <a:rPr lang="ru-RU" sz="5300" b="1" dirty="0" err="1" smtClean="0"/>
              <a:t>включає</a:t>
            </a:r>
            <a:r>
              <a:rPr lang="ru-RU" sz="5300" b="1" dirty="0" smtClean="0"/>
              <a:t> </a:t>
            </a:r>
            <a:r>
              <a:rPr lang="ru-RU" sz="5300" b="1" dirty="0" err="1" smtClean="0"/>
              <a:t>наступні</a:t>
            </a:r>
            <a:r>
              <a:rPr lang="ru-RU" sz="5300" b="1" dirty="0" smtClean="0"/>
              <a:t> </a:t>
            </a:r>
            <a:r>
              <a:rPr lang="ru-RU" sz="5300" b="1" dirty="0" err="1" smtClean="0"/>
              <a:t>основні</a:t>
            </a:r>
            <a:r>
              <a:rPr lang="ru-RU" sz="5300" b="1" dirty="0" smtClean="0"/>
              <a:t> </a:t>
            </a:r>
            <a:r>
              <a:rPr lang="ru-RU" sz="5300" b="1" dirty="0" err="1" smtClean="0"/>
              <a:t>умови</a:t>
            </a:r>
            <a:r>
              <a:rPr lang="ru-RU" b="1" dirty="0" smtClean="0"/>
              <a:t>: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357562"/>
            <a:ext cx="3000364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6991807"/>
              </p:ext>
            </p:extLst>
          </p:nvPr>
        </p:nvGraphicFramePr>
        <p:xfrm>
          <a:off x="755575" y="260648"/>
          <a:ext cx="7992888" cy="6077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2116"/>
                <a:gridCol w="6130772"/>
              </a:tblGrid>
              <a:tr h="576163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Складова контракту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Зміст 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/>
                </a:tc>
              </a:tr>
              <a:tr h="576163">
                <a:tc>
                  <a:txBody>
                    <a:bodyPr/>
                    <a:lstStyle/>
                    <a:p>
                      <a:pPr indent="21590" algn="just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uk-UA" sz="2000" kern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Преамбула контракту </a:t>
                      </a:r>
                      <a:endParaRPr lang="uk-UA" sz="2000" kern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/>
                </a:tc>
                <a:tc>
                  <a:txBody>
                    <a:bodyPr/>
                    <a:lstStyle/>
                    <a:p>
                      <a:pPr indent="11112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вступна частина контракту, яка містить юридичні назви сторін, посилання на місце та дату підписання контракту.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/>
                </a:tc>
              </a:tr>
              <a:tr h="5761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 контракту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11112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констатація виду угоди, найменування товару, його характеристики, номенклатурної належності чи асортименту.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647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товару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11112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цифрове вираження обсягу поставки товару із зазначенням одиниці виміру та використовуваної системи мір та ваг.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8642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Якість товару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11112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визначення сукупності характеристик і властивостей товару, які обумовлюють його здатність задовольняти ті або інші споживчі (індивідуально-побутові або виробничі) потреби покупця.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8642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Базисні умови контракту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посилання на конкретну модель розподілу обов’язків між продавцем та покупцем щодо здійснення перевезень, найму перевізника, страхування, оформлення документації тощо.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8642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Транспортні умови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визначають вид транспорту, обов’язки щодо швидкості завантажувальних та розвантажувальних робіт, компенсації за затримки, характер відносин між контрагентами та перевізником.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5761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Ціна товару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 встановлюватися залежно від характеру товару й від практики, що склалася у процесі торгівлі даним товаром.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427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588190"/>
              </p:ext>
            </p:extLst>
          </p:nvPr>
        </p:nvGraphicFramePr>
        <p:xfrm>
          <a:off x="611560" y="260648"/>
          <a:ext cx="8136904" cy="6594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6132"/>
                <a:gridCol w="6130772"/>
              </a:tblGrid>
              <a:tr h="286342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Складова контракту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Зміст 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/>
                </a:tc>
              </a:tr>
              <a:tr h="2848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 поставки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вказівка на дату, місяць, квартал та рік поставки товарів.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2863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Умови платежу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визначення терміну, способу, засобів та форми здійснення платежу.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2863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Пакування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визначення характеру тари та упаковки, як внутрішньої, так і зовнішньої.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2863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Здавання і приймання товару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процедура фізичного передання товару, яке супроводжується відповідними формальними діями та документальним оформленням.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429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Гарантії виконання контракту та обслуговування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умови, згідно з якими продавець може брати зобов’язання як щодо якості поставленого товару, так і щодо підтримки його функціональних якостей протягом певного (гарантійного) часу.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429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Обставини нездоланної сили (форс-мажорні)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констатація умов, за яких можливими є перенесення термінів виконання контракту або часткове чи повне звільнення сторін від контрактних зобов’язань.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429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Санкції за порушення умов контракту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положення про характер і розміри компенсацій, штрафів за порушення термінів, поставку неякісної продукції, некомплектну та кількісно неповну поставку, а також порушення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  <a:tr h="429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Арбітраж</a:t>
                      </a:r>
                      <a:endParaRPr lang="uk-UA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  <a:tc>
                  <a:txBody>
                    <a:bodyPr/>
                    <a:lstStyle/>
                    <a:p>
                      <a:pPr indent="222885"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вказівка на арбітражну інстанцію, котра розглядатиме суперечки між сторонами, які сторонам не вдасться врегулювати договірним способом.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182" marR="4218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008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Ціна</a:t>
            </a:r>
            <a:r>
              <a:rPr lang="ru-RU" b="1" dirty="0"/>
              <a:t> </a:t>
            </a:r>
            <a:r>
              <a:rPr lang="ru-RU" b="1" dirty="0" err="1"/>
              <a:t>міжнародного</a:t>
            </a:r>
            <a:r>
              <a:rPr lang="ru-RU" b="1" dirty="0"/>
              <a:t> контракту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 smtClean="0"/>
              <a:t>На </a:t>
            </a:r>
            <a:r>
              <a:rPr lang="uk-UA" dirty="0"/>
              <a:t>контрактну ціну впливають численні та різнорідні фактори</a:t>
            </a:r>
            <a:r>
              <a:rPr lang="uk-UA" dirty="0" smtClean="0"/>
              <a:t>:</a:t>
            </a:r>
          </a:p>
          <a:p>
            <a:pPr marL="0" indent="0" algn="ctr">
              <a:buNone/>
            </a:pPr>
            <a:endParaRPr lang="uk-UA" dirty="0"/>
          </a:p>
          <a:p>
            <a:pPr algn="ctr"/>
            <a:endParaRPr lang="uk-UA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683568" y="2204864"/>
            <a:ext cx="3168352" cy="1008112"/>
          </a:xfrm>
          <a:prstGeom prst="snip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>
                <a:solidFill>
                  <a:schemeClr val="tx1"/>
                </a:solidFill>
              </a:rPr>
              <a:t>об’єктивні</a:t>
            </a:r>
            <a:endParaRPr lang="uk-UA" sz="3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835968" y="3501008"/>
            <a:ext cx="3168352" cy="1008112"/>
          </a:xfrm>
          <a:prstGeom prst="snip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 smtClean="0"/>
              <a:t>суб’єктивні</a:t>
            </a:r>
            <a:endParaRPr lang="uk-UA" sz="3600" dirty="0"/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5292080" y="2204864"/>
            <a:ext cx="3312368" cy="1008112"/>
          </a:xfrm>
          <a:prstGeom prst="snip2Diag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/>
              <a:t>кон’юнктурні</a:t>
            </a:r>
            <a:endParaRPr lang="uk-UA" sz="3600" dirty="0"/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5292080" y="3501008"/>
            <a:ext cx="3168352" cy="1008112"/>
          </a:xfrm>
          <a:prstGeom prst="snip2Diag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/>
              <a:t>економічні</a:t>
            </a:r>
            <a:endParaRPr lang="uk-UA" sz="3600" dirty="0"/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835968" y="4941168"/>
            <a:ext cx="3168352" cy="1008112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 smtClean="0">
                <a:solidFill>
                  <a:schemeClr val="tx1"/>
                </a:solidFill>
              </a:rPr>
              <a:t>тривалі</a:t>
            </a:r>
            <a:endParaRPr lang="uk-UA" sz="3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5273990" y="4905961"/>
            <a:ext cx="3474474" cy="1008112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err="1">
                <a:solidFill>
                  <a:schemeClr val="tx1"/>
                </a:solidFill>
              </a:rPr>
              <a:t>позаекономічні</a:t>
            </a:r>
            <a:r>
              <a:rPr lang="ru-RU" sz="3600" u="sng" dirty="0"/>
              <a:t> 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789850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b="1" dirty="0" smtClean="0"/>
              <a:t>Види цін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816689"/>
              </p:ext>
            </p:extLst>
          </p:nvPr>
        </p:nvGraphicFramePr>
        <p:xfrm>
          <a:off x="899592" y="764704"/>
          <a:ext cx="7488832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7716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uk-UA" sz="2800" dirty="0"/>
              <a:t>Залежно від характеру товару, умов реалізації контракту, ринкової кон’юнктури виділяють такі форми цін залежно від моменту їх остаточного визначення:</a:t>
            </a:r>
            <a:br>
              <a:rPr lang="uk-UA" sz="2800" dirty="0"/>
            </a:br>
            <a:endParaRPr lang="uk-UA" sz="2800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611560" y="1699620"/>
            <a:ext cx="3600400" cy="1728192"/>
          </a:xfrm>
          <a:prstGeom prst="flowChartPunchedTap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ru-RU" b="1" i="1" dirty="0" smtClean="0"/>
              <a:t>      </a:t>
            </a:r>
            <a:r>
              <a:rPr lang="ru-RU" b="1" i="1" dirty="0" err="1" smtClean="0"/>
              <a:t>Тверді</a:t>
            </a:r>
            <a:r>
              <a:rPr lang="ru-RU" b="1" i="1" dirty="0" smtClean="0"/>
              <a:t> </a:t>
            </a:r>
            <a:r>
              <a:rPr lang="ru-RU" b="1" i="1" dirty="0" err="1"/>
              <a:t>ціни</a:t>
            </a:r>
            <a:r>
              <a:rPr lang="ru-RU" b="1" dirty="0"/>
              <a:t> </a:t>
            </a:r>
            <a:endParaRPr lang="uk-UA" b="1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755576" y="4005064"/>
            <a:ext cx="3600400" cy="1728192"/>
          </a:xfrm>
          <a:prstGeom prst="flowChartPunchedTap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>
                <a:solidFill>
                  <a:schemeClr val="tx1"/>
                </a:solidFill>
              </a:rPr>
              <a:t>Рухомі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>
                <a:solidFill>
                  <a:schemeClr val="tx1"/>
                </a:solidFill>
              </a:rPr>
              <a:t>ціни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004048" y="4149080"/>
            <a:ext cx="3600400" cy="1728192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>
                <a:solidFill>
                  <a:schemeClr val="tx1"/>
                </a:solidFill>
              </a:rPr>
              <a:t>Ціни</a:t>
            </a:r>
            <a:r>
              <a:rPr lang="ru-RU" sz="2800" b="1" i="1" dirty="0">
                <a:solidFill>
                  <a:schemeClr val="tx1"/>
                </a:solidFill>
              </a:rPr>
              <a:t>, </a:t>
            </a:r>
            <a:r>
              <a:rPr lang="ru-RU" sz="2800" b="1" i="1" dirty="0" err="1">
                <a:solidFill>
                  <a:schemeClr val="tx1"/>
                </a:solidFill>
              </a:rPr>
              <a:t>що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>
                <a:solidFill>
                  <a:schemeClr val="tx1"/>
                </a:solidFill>
              </a:rPr>
              <a:t>ковзають</a:t>
            </a:r>
            <a:r>
              <a:rPr lang="ru-RU" sz="2800" b="1" i="1" dirty="0">
                <a:solidFill>
                  <a:schemeClr val="tx1"/>
                </a:solidFill>
              </a:rPr>
              <a:t> (</a:t>
            </a:r>
            <a:r>
              <a:rPr lang="ru-RU" sz="2800" b="1" i="1" dirty="0" err="1">
                <a:solidFill>
                  <a:schemeClr val="tx1"/>
                </a:solidFill>
              </a:rPr>
              <a:t>змінні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 smtClean="0">
                <a:solidFill>
                  <a:schemeClr val="tx1"/>
                </a:solidFill>
              </a:rPr>
              <a:t>ціни</a:t>
            </a:r>
            <a:r>
              <a:rPr lang="ru-RU" sz="2800" b="1" i="1" dirty="0" smtClean="0">
                <a:solidFill>
                  <a:schemeClr val="tx1"/>
                </a:solidFill>
              </a:rPr>
              <a:t>)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788024" y="1771145"/>
            <a:ext cx="3600400" cy="1728192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>
                <a:solidFill>
                  <a:schemeClr val="tx1"/>
                </a:solidFill>
              </a:rPr>
              <a:t>Ціни</a:t>
            </a:r>
            <a:r>
              <a:rPr lang="ru-RU" sz="2800" b="1" i="1" dirty="0">
                <a:solidFill>
                  <a:schemeClr val="tx1"/>
                </a:solidFill>
              </a:rPr>
              <a:t> з </a:t>
            </a:r>
            <a:r>
              <a:rPr lang="ru-RU" sz="2800" b="1" i="1" dirty="0" err="1">
                <a:solidFill>
                  <a:schemeClr val="tx1"/>
                </a:solidFill>
              </a:rPr>
              <a:t>наступною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>
                <a:solidFill>
                  <a:schemeClr val="tx1"/>
                </a:solidFill>
              </a:rPr>
              <a:t>фіксацією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endParaRPr 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15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Питання 2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uk-UA" sz="6000" dirty="0"/>
              <a:t>Система платежів </a:t>
            </a:r>
            <a:r>
              <a:rPr lang="uk-UA" sz="6000" dirty="0" smtClean="0"/>
              <a:t>у </a:t>
            </a:r>
            <a:r>
              <a:rPr lang="uk-UA" sz="6000" dirty="0"/>
              <a:t>міжнародному контракті.</a:t>
            </a:r>
          </a:p>
          <a:p>
            <a:pPr marL="0" lvl="0" indent="0" algn="ctr">
              <a:buNone/>
            </a:pPr>
            <a:endParaRPr lang="uk-UA" sz="6000" dirty="0"/>
          </a:p>
        </p:txBody>
      </p:sp>
    </p:spTree>
    <p:extLst>
      <p:ext uri="{BB962C8B-B14F-4D97-AF65-F5344CB8AC3E}">
        <p14:creationId xmlns:p14="http://schemas.microsoft.com/office/powerpoint/2010/main" val="3788592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4638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2692895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uk-UA" sz="3600" b="1" i="1" dirty="0"/>
              <a:t>«</a:t>
            </a:r>
            <a:r>
              <a:rPr lang="uk-UA" sz="5400" b="1" i="1" dirty="0"/>
              <a:t>Договір дорожче за гроші</a:t>
            </a:r>
            <a:r>
              <a:rPr lang="uk-UA" sz="3600" b="1" i="1" dirty="0" smtClean="0"/>
              <a:t>»</a:t>
            </a:r>
          </a:p>
          <a:p>
            <a:pPr marL="0" indent="0" algn="r">
              <a:buNone/>
            </a:pPr>
            <a:endParaRPr lang="uk-UA" dirty="0"/>
          </a:p>
          <a:p>
            <a:pPr marL="0" indent="0" algn="r">
              <a:buNone/>
            </a:pPr>
            <a:r>
              <a:rPr lang="uk-UA" i="1" dirty="0"/>
              <a:t>(народне прислів’я)</a:t>
            </a:r>
            <a:endParaRPr lang="uk-UA" dirty="0"/>
          </a:p>
          <a:p>
            <a:pPr algn="r"/>
            <a:endParaRPr lang="uk-UA" dirty="0"/>
          </a:p>
        </p:txBody>
      </p:sp>
      <p:pic>
        <p:nvPicPr>
          <p:cNvPr id="1026" name="Picture 2" descr="Картинки по запросу &quot;український догові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01008"/>
            <a:ext cx="4608512" cy="253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081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91264" cy="56886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4000" b="1" dirty="0">
                <a:solidFill>
                  <a:srgbClr val="002060"/>
                </a:solidFill>
              </a:rPr>
              <a:t>Міжнародні розрахунки </a:t>
            </a:r>
            <a:r>
              <a:rPr lang="uk-UA" sz="4000" dirty="0">
                <a:solidFill>
                  <a:srgbClr val="002060"/>
                </a:solidFill>
              </a:rPr>
              <a:t>охоплюють </a:t>
            </a:r>
            <a:r>
              <a:rPr lang="uk-UA" sz="4000" dirty="0" smtClean="0">
                <a:solidFill>
                  <a:srgbClr val="002060"/>
                </a:solidFill>
              </a:rPr>
              <a:t>розрахунки</a:t>
            </a:r>
            <a:r>
              <a:rPr lang="uk-UA" sz="4000" dirty="0" smtClean="0"/>
              <a:t>:</a:t>
            </a:r>
          </a:p>
          <a:p>
            <a:pPr marL="0" indent="0" algn="just">
              <a:buNone/>
            </a:pPr>
            <a:r>
              <a:rPr lang="uk-UA" b="1" dirty="0" smtClean="0"/>
              <a:t> </a:t>
            </a:r>
            <a:r>
              <a:rPr lang="uk-UA" b="1" dirty="0"/>
              <a:t>із зовнішньої </a:t>
            </a:r>
            <a:r>
              <a:rPr lang="uk-UA" b="1" dirty="0" smtClean="0"/>
              <a:t>торгівлі</a:t>
            </a:r>
          </a:p>
          <a:p>
            <a:pPr marL="0" indent="0" algn="just">
              <a:buNone/>
            </a:pPr>
            <a:r>
              <a:rPr lang="uk-UA" dirty="0" smtClean="0"/>
              <a:t> </a:t>
            </a:r>
            <a:r>
              <a:rPr lang="uk-UA" b="1" dirty="0"/>
              <a:t>товарами</a:t>
            </a:r>
            <a:r>
              <a:rPr lang="uk-UA" dirty="0"/>
              <a:t> </a:t>
            </a:r>
            <a:r>
              <a:rPr lang="uk-UA" sz="2400" dirty="0"/>
              <a:t>(звичайні товари, </a:t>
            </a:r>
            <a:r>
              <a:rPr lang="uk-UA" sz="2400" dirty="0" err="1"/>
              <a:t>товари</a:t>
            </a:r>
            <a:r>
              <a:rPr lang="uk-UA" sz="2400" dirty="0"/>
              <a:t> для подальшого оброблення, ремонт товарів, придбання товарів у портах транспортними установами тощо) </a:t>
            </a:r>
            <a:endParaRPr lang="uk-UA" dirty="0" smtClean="0"/>
          </a:p>
          <a:p>
            <a:pPr marL="0" indent="0" algn="just">
              <a:buNone/>
            </a:pPr>
            <a:r>
              <a:rPr lang="uk-UA" dirty="0" smtClean="0"/>
              <a:t> </a:t>
            </a:r>
            <a:r>
              <a:rPr lang="uk-UA" b="1" dirty="0"/>
              <a:t>послугами</a:t>
            </a:r>
            <a:r>
              <a:rPr lang="uk-UA" dirty="0"/>
              <a:t> </a:t>
            </a:r>
            <a:r>
              <a:rPr lang="uk-UA" sz="2400" dirty="0"/>
              <a:t>(транспортні послуги, поїздки, зв’язок, будівництво, страхування, фінансові, комп’ютерні та особисті послуги)</a:t>
            </a:r>
            <a:r>
              <a:rPr lang="uk-UA" dirty="0"/>
              <a:t>, </a:t>
            </a:r>
            <a:r>
              <a:rPr lang="uk-UA" sz="2400" dirty="0"/>
              <a:t>які роблять резиденти нерезидентам та навпаки</a:t>
            </a:r>
            <a:r>
              <a:rPr lang="uk-UA" dirty="0"/>
              <a:t>, </a:t>
            </a:r>
            <a:endParaRPr lang="uk-UA" dirty="0" smtClean="0"/>
          </a:p>
          <a:p>
            <a:pPr marL="0" indent="0" algn="just">
              <a:buNone/>
            </a:pPr>
            <a:r>
              <a:rPr lang="uk-UA" sz="2400" dirty="0" smtClean="0"/>
              <a:t>а </a:t>
            </a:r>
            <a:r>
              <a:rPr lang="uk-UA" sz="2400" dirty="0"/>
              <a:t>також </a:t>
            </a:r>
            <a:r>
              <a:rPr lang="uk-UA" b="1" dirty="0"/>
              <a:t>некомерційних операцій, кредитів, позик, руху капіталів між країнами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51013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zentac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395" y="-214338"/>
            <a:ext cx="9176395" cy="6643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28670"/>
            <a:ext cx="6120680" cy="4516554"/>
          </a:xfrm>
        </p:spPr>
        <p:txBody>
          <a:bodyPr>
            <a:noAutofit/>
          </a:bodyPr>
          <a:lstStyle/>
          <a:p>
            <a:pPr lvl="0"/>
            <a:r>
              <a:rPr lang="uk-UA" sz="3200" b="1" dirty="0"/>
              <a:t>міжнародні розрахунки </a:t>
            </a:r>
            <a:r>
              <a:rPr lang="uk-UA" sz="2400" dirty="0"/>
              <a:t>— це</a:t>
            </a:r>
            <a:r>
              <a:rPr lang="uk-UA" sz="2400" dirty="0" smtClean="0"/>
              <a:t>:</a:t>
            </a:r>
            <a:br>
              <a:rPr lang="uk-UA" sz="2400" dirty="0" smtClean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 smtClean="0"/>
              <a:t>комерційні </a:t>
            </a:r>
            <a:r>
              <a:rPr lang="uk-UA" sz="2400" dirty="0"/>
              <a:t>платежі за грошовими вимогами та зобов'язаннями, що виникають між підприємствами, банками, установами й окремими особами різних країн, пов’язані зі світовою торгівлею, міжнародним кредитом і прямими зарубіжними інвестиціями;</a:t>
            </a:r>
            <a:br>
              <a:rPr lang="uk-UA" sz="2400" dirty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/>
              <a:t>некомерційні платежі, пов’язані з перевезенням пасажирів, страхуванням, туризмом, переказом грошей за кордон тощо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04025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632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16"/>
          <a:stretch/>
        </p:blipFill>
        <p:spPr bwMode="auto">
          <a:xfrm>
            <a:off x="179512" y="332656"/>
            <a:ext cx="871296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357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3"/>
            <a:ext cx="770485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10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5"/>
            <a:ext cx="8208911" cy="597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688"/>
            <a:ext cx="8064895" cy="635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51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/>
              <a:t>Способи</a:t>
            </a:r>
            <a:r>
              <a:rPr lang="ru-RU" b="1" i="1" dirty="0"/>
              <a:t> </a:t>
            </a:r>
            <a:r>
              <a:rPr lang="ru-RU" b="1" i="1" dirty="0" err="1"/>
              <a:t>платежів</a:t>
            </a:r>
            <a:r>
              <a:rPr lang="ru-RU" dirty="0"/>
              <a:t>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різняться</a:t>
            </a:r>
            <a:r>
              <a:rPr lang="ru-RU" dirty="0" smtClean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співвідношення</a:t>
            </a:r>
            <a:r>
              <a:rPr lang="ru-RU" dirty="0"/>
              <a:t> у </a:t>
            </a:r>
            <a:r>
              <a:rPr lang="ru-RU" dirty="0" err="1"/>
              <a:t>часі</a:t>
            </a:r>
            <a:r>
              <a:rPr lang="ru-RU" dirty="0"/>
              <a:t> моменту оплати товару та його </a:t>
            </a:r>
            <a:r>
              <a:rPr lang="ru-RU" dirty="0" err="1"/>
              <a:t>реальної</a:t>
            </a:r>
            <a:r>
              <a:rPr lang="ru-RU" dirty="0"/>
              <a:t> поставки.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1778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/>
              <a:t>Готівковий</a:t>
            </a:r>
            <a:r>
              <a:rPr lang="ru-RU" b="1" i="1" dirty="0"/>
              <a:t> </a:t>
            </a:r>
            <a:r>
              <a:rPr lang="ru-RU" b="1" i="1" dirty="0" err="1"/>
              <a:t>платіж</a:t>
            </a:r>
            <a:r>
              <a:rPr lang="ru-RU" b="1" dirty="0"/>
              <a:t>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41044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/>
              <a:t>до або </a:t>
            </a:r>
            <a:r>
              <a:rPr lang="ru-RU" dirty="0" err="1"/>
              <a:t>після</a:t>
            </a:r>
            <a:r>
              <a:rPr lang="ru-RU" dirty="0"/>
              <a:t> передання </a:t>
            </a:r>
            <a:r>
              <a:rPr lang="ru-RU" dirty="0" err="1"/>
              <a:t>експортером</a:t>
            </a:r>
            <a:r>
              <a:rPr lang="ru-RU" dirty="0"/>
              <a:t> </a:t>
            </a:r>
            <a:r>
              <a:rPr lang="ru-RU" dirty="0" err="1"/>
              <a:t>товаророзпорядчих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</a:t>
            </a:r>
            <a:r>
              <a:rPr lang="ru-RU" dirty="0" err="1"/>
              <a:t>імпортерові</a:t>
            </a:r>
            <a:r>
              <a:rPr lang="ru-RU" dirty="0"/>
              <a:t> (з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технічного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платіжної</a:t>
            </a:r>
            <a:r>
              <a:rPr lang="ru-RU" dirty="0"/>
              <a:t> </a:t>
            </a:r>
            <a:r>
              <a:rPr lang="ru-RU" dirty="0" err="1"/>
              <a:t>документації</a:t>
            </a:r>
            <a:r>
              <a:rPr lang="ru-RU" dirty="0"/>
              <a:t> </a:t>
            </a:r>
            <a:r>
              <a:rPr lang="ru-RU" dirty="0" err="1"/>
              <a:t>бухгалтерськими</a:t>
            </a:r>
            <a:r>
              <a:rPr lang="ru-RU" dirty="0"/>
              <a:t> </a:t>
            </a:r>
            <a:r>
              <a:rPr lang="ru-RU" dirty="0" err="1"/>
              <a:t>підрозділами</a:t>
            </a:r>
            <a:r>
              <a:rPr lang="ru-RU" dirty="0"/>
              <a:t> й </a:t>
            </a:r>
            <a:r>
              <a:rPr lang="ru-RU" dirty="0" err="1"/>
              <a:t>банківськими</a:t>
            </a:r>
            <a:r>
              <a:rPr lang="ru-RU" dirty="0"/>
              <a:t> </a:t>
            </a:r>
            <a:r>
              <a:rPr lang="ru-RU" dirty="0" err="1"/>
              <a:t>установами</a:t>
            </a:r>
            <a:r>
              <a:rPr lang="ru-RU" dirty="0"/>
              <a:t>). </a:t>
            </a:r>
            <a:r>
              <a:rPr lang="ru-RU" u="sng" dirty="0" err="1"/>
              <a:t>Фактич­но</a:t>
            </a:r>
            <a:r>
              <a:rPr lang="ru-RU" u="sng" dirty="0"/>
              <a:t> оплата товару </a:t>
            </a:r>
            <a:r>
              <a:rPr lang="ru-RU" u="sng" dirty="0" err="1"/>
              <a:t>відбувається</a:t>
            </a:r>
            <a:r>
              <a:rPr lang="ru-RU" u="sng" dirty="0"/>
              <a:t> до моменту його переходу у </a:t>
            </a:r>
            <a:r>
              <a:rPr lang="ru-RU" u="sng" dirty="0" err="1"/>
              <a:t>користування</a:t>
            </a:r>
            <a:r>
              <a:rPr lang="ru-RU" u="sng" dirty="0"/>
              <a:t> </a:t>
            </a:r>
            <a:r>
              <a:rPr lang="ru-RU" u="sng" dirty="0" err="1"/>
              <a:t>споживачем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44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це форма розрахунків, що передбачає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передачу покупцем продавцю грошової суми або майнової цінності (сировини, комплектувальних матеріалів, необхідних для виготовлення замовленого товару тощо) до відвантаження товару (інколи навіть до початку виконання ЗТК) у рахунок виконання зобов'язань за контрактом.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>
                <a:latin typeface="Times New Roman" pitchFamily="18" charset="0"/>
                <a:cs typeface="Times New Roman" pitchFamily="18" charset="0"/>
              </a:rPr>
              <a:t>Авансовий платіж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–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7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Мета: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розглянути </a:t>
            </a:r>
            <a:r>
              <a:rPr lang="uk-UA" dirty="0"/>
              <a:t>сутність міжнародного контракту</a:t>
            </a:r>
            <a:r>
              <a:rPr lang="uk-UA" dirty="0" smtClean="0"/>
              <a:t>;</a:t>
            </a:r>
          </a:p>
          <a:p>
            <a:r>
              <a:rPr lang="uk-UA" dirty="0" smtClean="0"/>
              <a:t> </a:t>
            </a:r>
            <a:r>
              <a:rPr lang="uk-UA" dirty="0"/>
              <a:t>з’ясувати структуру міжнародного контракту; </a:t>
            </a:r>
            <a:endParaRPr lang="uk-UA" dirty="0" smtClean="0"/>
          </a:p>
          <a:p>
            <a:r>
              <a:rPr lang="uk-UA" dirty="0" smtClean="0"/>
              <a:t>ознайомитись </a:t>
            </a:r>
            <a:r>
              <a:rPr lang="uk-UA" dirty="0"/>
              <a:t>з системою платежів у міжнародному контракті; </a:t>
            </a:r>
            <a:endParaRPr lang="uk-UA" dirty="0" smtClean="0"/>
          </a:p>
          <a:p>
            <a:r>
              <a:rPr lang="uk-UA" dirty="0" smtClean="0"/>
              <a:t>розглянути </a:t>
            </a:r>
            <a:r>
              <a:rPr lang="uk-UA" dirty="0"/>
              <a:t>застосування міжнародних комерційних умов «</a:t>
            </a:r>
            <a:r>
              <a:rPr lang="uk-UA" dirty="0" err="1" smtClean="0"/>
              <a:t>Інкотермс</a:t>
            </a:r>
            <a:r>
              <a:rPr lang="uk-UA" dirty="0" smtClean="0"/>
              <a:t>»; </a:t>
            </a:r>
          </a:p>
          <a:p>
            <a:r>
              <a:rPr lang="uk-UA" dirty="0" smtClean="0"/>
              <a:t>визначити </a:t>
            </a:r>
            <a:r>
              <a:rPr lang="uk-UA" dirty="0"/>
              <a:t>роль міжнародних комерційних умов </a:t>
            </a:r>
            <a:r>
              <a:rPr lang="uk-UA" dirty="0" err="1"/>
              <a:t>Інкотермс</a:t>
            </a:r>
            <a:r>
              <a:rPr lang="uk-UA" dirty="0"/>
              <a:t> в управлінні зовнішньоекономічною діяльністю</a:t>
            </a:r>
          </a:p>
        </p:txBody>
      </p:sp>
    </p:spTree>
    <p:extLst>
      <p:ext uri="{BB962C8B-B14F-4D97-AF65-F5344CB8AC3E}">
        <p14:creationId xmlns:p14="http://schemas.microsoft.com/office/powerpoint/2010/main" val="1111738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Переваги та недоліки застосування авансових платежів для експортера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86513515"/>
              </p:ext>
            </p:extLst>
          </p:nvPr>
        </p:nvGraphicFramePr>
        <p:xfrm>
          <a:off x="971600" y="1340768"/>
          <a:ext cx="6984776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94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Переваги та недоліки застосування авансових платежів для імпортера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702207765"/>
              </p:ext>
            </p:extLst>
          </p:nvPr>
        </p:nvGraphicFramePr>
        <p:xfrm>
          <a:off x="1187624" y="1628800"/>
          <a:ext cx="73448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09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err="1"/>
              <a:t>Платіж</a:t>
            </a:r>
            <a:r>
              <a:rPr lang="ru-RU" b="1" i="1" u="sng" dirty="0"/>
              <a:t> у кредит</a:t>
            </a:r>
            <a:r>
              <a:rPr lang="ru-RU" b="1" u="sng" dirty="0"/>
              <a:t>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/>
              <a:t>первісну</a:t>
            </a:r>
            <a:r>
              <a:rPr lang="ru-RU" dirty="0"/>
              <a:t> поставку </a:t>
            </a:r>
            <a:r>
              <a:rPr lang="ru-RU" dirty="0" err="1"/>
              <a:t>товарів</a:t>
            </a:r>
            <a:r>
              <a:rPr lang="ru-RU" dirty="0"/>
              <a:t> </a:t>
            </a:r>
            <a:r>
              <a:rPr lang="ru-RU" dirty="0" err="1"/>
              <a:t>фірмою-експортером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тих або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комерційних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наступним</a:t>
            </a:r>
            <a:r>
              <a:rPr lang="ru-RU" dirty="0"/>
              <a:t>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зобов’язань </a:t>
            </a:r>
            <a:r>
              <a:rPr lang="ru-RU" dirty="0" err="1"/>
              <a:t>фірмою-імпорте­ром</a:t>
            </a:r>
            <a:r>
              <a:rPr lang="ru-RU" dirty="0"/>
              <a:t>. </a:t>
            </a:r>
            <a:r>
              <a:rPr lang="ru-RU" dirty="0" err="1"/>
              <a:t>Відтак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форма платежу </a:t>
            </a:r>
            <a:r>
              <a:rPr lang="ru-RU" dirty="0" err="1"/>
              <a:t>називається</a:t>
            </a:r>
            <a:r>
              <a:rPr lang="ru-RU" dirty="0"/>
              <a:t> також </a:t>
            </a:r>
            <a:r>
              <a:rPr lang="ru-RU" dirty="0" err="1"/>
              <a:t>товарним</a:t>
            </a:r>
            <a:r>
              <a:rPr lang="ru-RU" dirty="0"/>
              <a:t>, </a:t>
            </a:r>
            <a:r>
              <a:rPr lang="ru-RU" dirty="0" err="1"/>
              <a:t>фірмовим</a:t>
            </a:r>
            <a:r>
              <a:rPr lang="ru-RU" dirty="0"/>
              <a:t> або </a:t>
            </a:r>
            <a:r>
              <a:rPr lang="ru-RU" dirty="0" err="1"/>
              <a:t>комерційним</a:t>
            </a:r>
            <a:r>
              <a:rPr lang="ru-RU" dirty="0"/>
              <a:t> кредитом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101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/>
              <a:t>Засоби платежів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b="1" i="1" dirty="0" smtClean="0"/>
              <a:t>— </a:t>
            </a:r>
            <a:r>
              <a:rPr lang="uk-UA" sz="4400" dirty="0"/>
              <a:t>це платіжні інструменти, гроші, які опосередковуються конкретними </a:t>
            </a:r>
            <a:r>
              <a:rPr lang="uk-UA" sz="4400" dirty="0" smtClean="0"/>
              <a:t>валютами</a:t>
            </a:r>
            <a:endParaRPr lang="uk-UA" sz="44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5147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667728"/>
              </p:ext>
            </p:extLst>
          </p:nvPr>
        </p:nvGraphicFramePr>
        <p:xfrm>
          <a:off x="457200" y="260648"/>
          <a:ext cx="850728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52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/>
              <a:t>Форми розрахунків</a:t>
            </a:r>
            <a:r>
              <a:rPr lang="uk-UA" u="sng" dirty="0"/>
              <a:t>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sz="4400" dirty="0" smtClean="0"/>
              <a:t>різняться </a:t>
            </a:r>
            <a:r>
              <a:rPr lang="uk-UA" sz="4400" dirty="0"/>
              <a:t>за характером передання грошових засобів покупцем продавцеві.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10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Банківський переказ –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просте доручення банку своєму банку-кореспонденту виплатити певну суму грошей на прохання і за рахунок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переказодавця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іноземному отримувачу (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бенефіціару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 з визначенням способу відшкодування банку-платнику виплаченої ним суми.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9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dirty="0">
                <a:effectLst/>
                <a:latin typeface="Times New Roman" pitchFamily="18" charset="0"/>
                <a:cs typeface="Times New Roman" pitchFamily="18" charset="0"/>
              </a:rPr>
              <a:t>Порядок розрахунків з використанням банківського переказу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972095" cy="4032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43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4000" b="1" u="sng" dirty="0" smtClean="0">
                <a:latin typeface="Times New Roman" pitchFamily="18" charset="0"/>
                <a:cs typeface="Times New Roman" pitchFamily="18" charset="0"/>
              </a:rPr>
              <a:t>ЧЕК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– це письмове 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безумовне розпорядження покупця своєму банку виплатити зазначену у ньому суму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чекодержателю 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готівкою або шляхом її перерахування на його рахунок у банку.</a:t>
            </a:r>
          </a:p>
          <a:p>
            <a:pPr algn="just"/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3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розрахунку чеками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8092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5013176"/>
            <a:ext cx="8496944" cy="14401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Бронювання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грошових коштів на рахунку для розрахунків із застосуванням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чеків. 2.Укладання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зовнішньоекономічного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договору. 3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Поставка товарів. 4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Видача чека. 5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Подання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чека у банк для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інкасування. 6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Приймання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чека до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інкасування. 7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Інкасування чека. 8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Перерахування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грошових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коштів. 9.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Зарахування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коштів на поточний рахунок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чекодержателя.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32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План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3528391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AutoNum type="arabicPeriod"/>
            </a:pPr>
            <a:r>
              <a:rPr lang="uk-UA" dirty="0" smtClean="0"/>
              <a:t>Поняття </a:t>
            </a:r>
            <a:r>
              <a:rPr lang="uk-UA" dirty="0"/>
              <a:t>міжнародного контракту та його структура</a:t>
            </a:r>
            <a:r>
              <a:rPr lang="uk-UA" dirty="0" smtClean="0"/>
              <a:t>.</a:t>
            </a:r>
          </a:p>
          <a:p>
            <a:pPr marL="514350" lvl="0" indent="-514350">
              <a:buAutoNum type="arabicPeriod"/>
            </a:pPr>
            <a:endParaRPr lang="uk-UA" dirty="0"/>
          </a:p>
          <a:p>
            <a:pPr marL="0" lvl="0" indent="0">
              <a:buNone/>
            </a:pPr>
            <a:r>
              <a:rPr lang="uk-UA" dirty="0" smtClean="0"/>
              <a:t>2. Система </a:t>
            </a:r>
            <a:r>
              <a:rPr lang="uk-UA" dirty="0"/>
              <a:t>платежів в міжнародному контракті</a:t>
            </a:r>
            <a:r>
              <a:rPr lang="uk-UA" dirty="0" smtClean="0"/>
              <a:t>.</a:t>
            </a:r>
          </a:p>
          <a:p>
            <a:pPr marL="0" lvl="0" indent="0">
              <a:buNone/>
            </a:pPr>
            <a:endParaRPr lang="uk-UA" dirty="0"/>
          </a:p>
          <a:p>
            <a:pPr marL="0" lvl="0" indent="0">
              <a:buNone/>
            </a:pPr>
            <a:r>
              <a:rPr lang="uk-UA" dirty="0" smtClean="0"/>
              <a:t>3. Поняття </a:t>
            </a:r>
            <a:r>
              <a:rPr lang="uk-UA" dirty="0" err="1"/>
              <a:t>Інкотермс</a:t>
            </a:r>
            <a:r>
              <a:rPr lang="uk-UA" dirty="0"/>
              <a:t> – базисних умов контрактів. Класифікація умов </a:t>
            </a:r>
            <a:r>
              <a:rPr lang="uk-UA" dirty="0" err="1"/>
              <a:t>Інкотермс</a:t>
            </a:r>
            <a:r>
              <a:rPr lang="uk-UA" dirty="0" smtClean="0"/>
              <a:t>.</a:t>
            </a:r>
            <a:endParaRPr lang="uk-UA" dirty="0"/>
          </a:p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3606527" cy="1822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793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158183"/>
              </p:ext>
            </p:extLst>
          </p:nvPr>
        </p:nvGraphicFramePr>
        <p:xfrm>
          <a:off x="457200" y="692696"/>
          <a:ext cx="82296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Класифікація чеків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99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124902"/>
              </p:ext>
            </p:extLst>
          </p:nvPr>
        </p:nvGraphicFramePr>
        <p:xfrm>
          <a:off x="457200" y="1124744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 міжнародній торгівлі оплата боргів за допомогою чеків може бути незручною через такі причини:</a:t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66928" indent="-457200" algn="just">
              <a:buFontTx/>
              <a:buChar char="-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постачальником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отримувачем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покупцем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платником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відстрочкою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платежу, які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оформлюються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векселем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66928" indent="-457200" algn="just"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Вексель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письмове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безумовне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зобов'язання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боргова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розписка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стандартної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власнику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вимагати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сплати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визначеної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векселі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особи, яка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видала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вексель,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відповідний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строк і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відповідному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місці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Вексельна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форма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1479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344306"/>
              </p:ext>
            </p:extLst>
          </p:nvPr>
        </p:nvGraphicFramePr>
        <p:xfrm>
          <a:off x="457200" y="476672"/>
          <a:ext cx="82296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D6337-8F41-48D5-9971-A49F3F1E19E8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5445224"/>
            <a:ext cx="8208912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 відмінність простого векселя від переказного в тому, що в </a:t>
            </a:r>
            <a:r>
              <a:rPr lang="uk-UA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простому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векселі </a:t>
            </a:r>
            <a:r>
              <a:rPr lang="uk-UA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платником є векселедавець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в </a:t>
            </a:r>
            <a:r>
              <a:rPr lang="uk-UA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переказному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особа, яка шляхом акцепту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приймає на себе зобов'язання сплатити переказний вексель у встановлений строк.</a:t>
            </a:r>
          </a:p>
        </p:txBody>
      </p:sp>
    </p:spTree>
    <p:extLst>
      <p:ext uri="{BB962C8B-B14F-4D97-AF65-F5344CB8AC3E}">
        <p14:creationId xmlns:p14="http://schemas.microsoft.com/office/powerpoint/2010/main" val="28352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8863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uk-UA" sz="4300" b="1" dirty="0">
                <a:latin typeface="Times New Roman" pitchFamily="18" charset="0"/>
                <a:cs typeface="Times New Roman" pitchFamily="18" charset="0"/>
              </a:rPr>
              <a:t>Документарний </a:t>
            </a:r>
            <a:r>
              <a:rPr lang="uk-UA" sz="4300" b="1" dirty="0" smtClean="0">
                <a:latin typeface="Times New Roman" pitchFamily="18" charset="0"/>
                <a:cs typeface="Times New Roman" pitchFamily="18" charset="0"/>
              </a:rPr>
              <a:t>акредитив</a:t>
            </a:r>
          </a:p>
          <a:p>
            <a:pPr marL="0" indent="0" algn="just">
              <a:buNone/>
            </a:pPr>
            <a:r>
              <a:rPr lang="uk-UA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це форма розрахунків, за якої банк-емітент за дорученням свого клієнта (імпортера) або від свого імені зобов’язаний: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виконати платіж третій особі (експортеру) за поставлені товари, виконані роботи та надані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послуги проти передбачених документів;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надати повноваження іншому (виконуючому) банку здійснити цей платіж проти передбачених документів при дотриманні строків та умов акредитива.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29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Суб'єкти акредитивної форми розрахунків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45901"/>
              </p:ext>
            </p:extLst>
          </p:nvPr>
        </p:nvGraphicFramePr>
        <p:xfrm>
          <a:off x="251520" y="836710"/>
          <a:ext cx="8712968" cy="60038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{E269D01E-BC32-4049-B463-5C60D7B0CCD2}</a:tableStyleId>
              </a:tblPr>
              <a:tblGrid>
                <a:gridCol w="2448272"/>
                <a:gridCol w="6264696"/>
              </a:tblGrid>
              <a:tr h="207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Суб’єкти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712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Аплікант (імпортер, покупець, платник, заявник, емітент, наказодавець)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юридична особа, за дорученням якої банк-емітент відкриває акредитив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5170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Бенефіціар (експортер, продавець)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юридична особа, на користь якої відкривається акредитив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207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Банк-емітент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 платника, що відкриває акредитив за дорученням свого клієнта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415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Рамбурсуючий банк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банк, який призначається банком-емітентом для надання відшкодування за платежами за акредитивами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831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Авізуючий банк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 у країні продавця, який у відповідь на звернення банку-емітента повідомляє умови акредитива бенефіціару без зобов’язань виконати платіж або акцептувати чи негоціювати переказний вексель (тратту), виписаний відповідно до умов акредитива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831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Підтверджуючий банк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банк, який бере на себе зобов’язання як додаток до зобов’язань банку-емітента здійснити платіж (акцепт тратт) бенефіціарові при дотриманні ним умов акредитива. Підтверджуючим може бути банк експортера чи інший банк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831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Виконуючий банк (банк-платник)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банк, вказаний в акредитиві як той, що здійснює платіж бенефіціарові проти документів, передбачених акредитивом. Ним може бути банк-емітент, підтверджуючий, авізуючий банк, будь-який інший банк, уповноважений банком-емітентом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417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Транспортні компанії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здійснюють транспортування вантажів і видають транспортні документи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5170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Митні брокери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виступають як агенти імпортера, контролюють документи, перевіряють вантажі, перевіряють документи і товари, що направляються імпортерові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  <a:tr h="415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Страхові компанії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здійснюють страхування вантажів і видачу страхових полісів, а також відшкодовують збитки при настанні страхового випадку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313" marR="5531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35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Порядок розрахунків із використанням документарного акредитиву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226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45" name="Picture 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2153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21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4" y="148413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Порядок розрахунків із використанням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акредитиву</a:t>
            </a:r>
            <a:endParaRPr lang="uk-UA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27280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941168"/>
            <a:ext cx="7920880" cy="180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1 - </a:t>
            </a:r>
            <a:r>
              <a:rPr lang="ru-RU" sz="2400" b="1" dirty="0" err="1">
                <a:solidFill>
                  <a:schemeClr val="tx1"/>
                </a:solidFill>
              </a:rPr>
              <a:t>укладення</a:t>
            </a:r>
            <a:r>
              <a:rPr lang="ru-RU" sz="2400" b="1" dirty="0">
                <a:solidFill>
                  <a:schemeClr val="tx1"/>
                </a:solidFill>
              </a:rPr>
              <a:t> контракту; 2 - </a:t>
            </a:r>
            <a:r>
              <a:rPr lang="ru-RU" sz="2400" b="1" dirty="0" err="1">
                <a:solidFill>
                  <a:schemeClr val="tx1"/>
                </a:solidFill>
              </a:rPr>
              <a:t>доручення</a:t>
            </a:r>
            <a:r>
              <a:rPr lang="ru-RU" sz="2400" b="1" dirty="0">
                <a:solidFill>
                  <a:schemeClr val="tx1"/>
                </a:solidFill>
              </a:rPr>
              <a:t> на </a:t>
            </a:r>
            <a:r>
              <a:rPr lang="ru-RU" sz="2400" b="1" dirty="0" err="1">
                <a:solidFill>
                  <a:schemeClr val="tx1"/>
                </a:solidFill>
              </a:rPr>
              <a:t>відкриття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акредитива</a:t>
            </a:r>
            <a:r>
              <a:rPr lang="ru-RU" sz="2400" b="1" dirty="0">
                <a:solidFill>
                  <a:schemeClr val="tx1"/>
                </a:solidFill>
              </a:rPr>
              <a:t>; 3 - </a:t>
            </a:r>
            <a:r>
              <a:rPr lang="ru-RU" sz="2400" b="1" dirty="0" err="1">
                <a:solidFill>
                  <a:schemeClr val="tx1"/>
                </a:solidFill>
              </a:rPr>
              <a:t>повідомлення</a:t>
            </a:r>
            <a:r>
              <a:rPr lang="ru-RU" sz="2400" b="1" dirty="0">
                <a:solidFill>
                  <a:schemeClr val="tx1"/>
                </a:solidFill>
              </a:rPr>
              <a:t> про </a:t>
            </a:r>
            <a:r>
              <a:rPr lang="ru-RU" sz="2400" b="1" dirty="0" err="1">
                <a:solidFill>
                  <a:schemeClr val="tx1"/>
                </a:solidFill>
              </a:rPr>
              <a:t>відкриття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акредитива</a:t>
            </a:r>
            <a:r>
              <a:rPr lang="ru-RU" sz="2400" b="1" dirty="0">
                <a:solidFill>
                  <a:schemeClr val="tx1"/>
                </a:solidFill>
              </a:rPr>
              <a:t>; 4 - </a:t>
            </a:r>
            <a:r>
              <a:rPr lang="ru-RU" sz="2400" b="1" dirty="0" err="1">
                <a:solidFill>
                  <a:schemeClr val="tx1"/>
                </a:solidFill>
              </a:rPr>
              <a:t>авізування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акредитиву</a:t>
            </a:r>
            <a:r>
              <a:rPr lang="ru-RU" sz="2400" b="1" dirty="0">
                <a:solidFill>
                  <a:schemeClr val="tx1"/>
                </a:solidFill>
              </a:rPr>
              <a:t>; 5 а, б, в - передача </a:t>
            </a:r>
            <a:r>
              <a:rPr lang="ru-RU" sz="2400" b="1" dirty="0" err="1">
                <a:solidFill>
                  <a:schemeClr val="tx1"/>
                </a:solidFill>
              </a:rPr>
              <a:t>документів</a:t>
            </a:r>
            <a:r>
              <a:rPr lang="ru-RU" sz="2400" b="1" dirty="0">
                <a:solidFill>
                  <a:schemeClr val="tx1"/>
                </a:solidFill>
              </a:rPr>
              <a:t>; 6 - </a:t>
            </a:r>
            <a:r>
              <a:rPr lang="ru-RU" sz="2400" b="1" dirty="0" err="1">
                <a:solidFill>
                  <a:schemeClr val="tx1"/>
                </a:solidFill>
              </a:rPr>
              <a:t>відвантаження</a:t>
            </a:r>
            <a:r>
              <a:rPr lang="ru-RU" sz="2400" b="1" dirty="0">
                <a:solidFill>
                  <a:schemeClr val="tx1"/>
                </a:solidFill>
              </a:rPr>
              <a:t> товару; 7 а, б, в - </a:t>
            </a:r>
            <a:r>
              <a:rPr lang="ru-RU" sz="2400" b="1" dirty="0" err="1">
                <a:solidFill>
                  <a:schemeClr val="tx1"/>
                </a:solidFill>
              </a:rPr>
              <a:t>платіж</a:t>
            </a:r>
            <a:endParaRPr lang="uk-UA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8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039791"/>
              </p:ext>
            </p:extLst>
          </p:nvPr>
        </p:nvGraphicFramePr>
        <p:xfrm>
          <a:off x="457200" y="1052736"/>
          <a:ext cx="8229600" cy="495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706090"/>
          </a:xfrm>
        </p:spPr>
        <p:txBody>
          <a:bodyPr>
            <a:normAutofit/>
          </a:bodyPr>
          <a:lstStyle/>
          <a:p>
            <a:pPr algn="ctr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Переваги і недоліки застосовування акредитивів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64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перша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угода;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угоди на великі суми;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угоди, пов'язані з кредитами на тривалі строки;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угоди з імпортерами із країн, які перебувають у важкому економічному становищі, відомих низькою культурою оплати та нестабільністю політико-економічної ситуації;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кредитоспроможність покупця викликає сумнів;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наявність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валютних і інших обмежень в країні імпортера;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товари виготовляються за спеціальним замовленням і тому їх реалізація іншому покупцю неможлива;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угоди з резидентами й країн, які потребують оформлення платежів виключно через акредитиви.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Акредитивну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форму розрахунків можна порекомендувати у випадках, коли між експортером та імпортером укладаються: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26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Питання 1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uk-UA" sz="6000" dirty="0"/>
              <a:t>Поняття міжнародного контракту та його структура.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895606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2448271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Інкасо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– доручення експортера своєму банку отримати від імпортера безпосередньо або через інший банк визначену суму чи підтвердження того, що ця сума буде виплачена у встановлені строки.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15019099"/>
              </p:ext>
            </p:extLst>
          </p:nvPr>
        </p:nvGraphicFramePr>
        <p:xfrm>
          <a:off x="1619672" y="2924944"/>
          <a:ext cx="6096000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41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556804"/>
              </p:ext>
            </p:extLst>
          </p:nvPr>
        </p:nvGraphicFramePr>
        <p:xfrm>
          <a:off x="457200" y="1196752"/>
          <a:ext cx="8229600" cy="4810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Основні суб'єкти документарного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інкасо: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6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Порядок розрахунку з використанням документарного інкасо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992888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1"/>
            <a:ext cx="9036496" cy="936105"/>
          </a:xfrm>
        </p:spPr>
        <p:txBody>
          <a:bodyPr>
            <a:normAutofit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Порядок розрахунку з використанням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інкасо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Схема інкасової форми розрахункі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280920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6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440073"/>
              </p:ext>
            </p:extLst>
          </p:nvPr>
        </p:nvGraphicFramePr>
        <p:xfrm>
          <a:off x="457200" y="1052736"/>
          <a:ext cx="8229600" cy="495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Переваги документарного інкасо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4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3325"/>
              </p:ext>
            </p:extLst>
          </p:nvPr>
        </p:nvGraphicFramePr>
        <p:xfrm>
          <a:off x="457200" y="1052736"/>
          <a:ext cx="8229600" cy="495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Недоліки документарного інкасо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1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наявність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стабільних відносин між контрагентами;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готовність та спроможність імпортера здійснити платіж не викликає ніякого сумніву;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стабільність політичних, економічних та правових умов в країні імпортера;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міжнародному платіжному обігу країни імпортера не заважають чи не загрожують валютний контроль та валютні обмеження;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товар, що постачається, не виготовляється в одиничному екземплярі;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інкасо використовується на принципах взаємності.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Використання документарного інкасо доцільно в наступних випадках: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7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590482"/>
          </a:xfrm>
        </p:spPr>
        <p:txBody>
          <a:bodyPr/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відкритим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передбачають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періодичні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платежі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імпортера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експортеру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одержання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товару.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Відкритий рахунок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3212976"/>
            <a:ext cx="6048672" cy="2930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021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Питання 3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6000" dirty="0"/>
              <a:t>Поняття </a:t>
            </a:r>
            <a:r>
              <a:rPr lang="uk-UA" sz="6000" dirty="0" err="1"/>
              <a:t>Інкотермс</a:t>
            </a:r>
            <a:r>
              <a:rPr lang="uk-UA" sz="6000" dirty="0"/>
              <a:t> – базисних умов контрактів. Класифікація умов </a:t>
            </a:r>
            <a:r>
              <a:rPr lang="uk-UA" sz="6000" dirty="0" err="1"/>
              <a:t>Інкотермс</a:t>
            </a:r>
            <a:r>
              <a:rPr lang="uk-UA" sz="6000" dirty="0"/>
              <a:t>.</a:t>
            </a:r>
          </a:p>
          <a:p>
            <a:pPr marL="0" lvl="0" indent="0" algn="ctr">
              <a:buNone/>
            </a:pPr>
            <a:r>
              <a:rPr lang="uk-UA" sz="6000" dirty="0" smtClean="0"/>
              <a:t>.</a:t>
            </a:r>
            <a:endParaRPr lang="uk-UA" sz="60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8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zentac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95" y="-214338"/>
            <a:ext cx="9176395" cy="664371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5472122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err="1" smtClean="0"/>
              <a:t>Базисні</a:t>
            </a:r>
            <a:r>
              <a:rPr lang="ru-RU" b="1" i="1" dirty="0" smtClean="0"/>
              <a:t> умови поставки (</a:t>
            </a:r>
            <a:r>
              <a:rPr lang="ru-RU" b="1" i="1" dirty="0" err="1" smtClean="0"/>
              <a:t>місця</a:t>
            </a:r>
            <a:r>
              <a:rPr lang="ru-RU" b="1" i="1" dirty="0" smtClean="0"/>
              <a:t> поставки) </a:t>
            </a:r>
            <a:r>
              <a:rPr lang="ru-RU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умови, які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розподіл</a:t>
            </a:r>
            <a:r>
              <a:rPr lang="ru-RU" dirty="0" smtClean="0"/>
              <a:t> зобов’язань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продавцем</a:t>
            </a:r>
            <a:r>
              <a:rPr lang="ru-RU" dirty="0" smtClean="0"/>
              <a:t> і </a:t>
            </a:r>
            <a:r>
              <a:rPr lang="ru-RU" dirty="0" err="1" smtClean="0"/>
              <a:t>покупцем</a:t>
            </a:r>
            <a:r>
              <a:rPr lang="ru-RU" dirty="0" smtClean="0"/>
              <a:t> по </a:t>
            </a:r>
            <a:r>
              <a:rPr lang="ru-RU" dirty="0" err="1" smtClean="0"/>
              <a:t>доставці</a:t>
            </a:r>
            <a:r>
              <a:rPr lang="ru-RU" dirty="0" smtClean="0"/>
              <a:t> товару та </a:t>
            </a:r>
            <a:r>
              <a:rPr lang="ru-RU" dirty="0" err="1" smtClean="0"/>
              <a:t>встановлюють</a:t>
            </a:r>
            <a:r>
              <a:rPr lang="ru-RU" dirty="0" smtClean="0"/>
              <a:t> момент переходу </a:t>
            </a:r>
            <a:r>
              <a:rPr lang="ru-RU" dirty="0" err="1" smtClean="0"/>
              <a:t>ризику</a:t>
            </a:r>
            <a:r>
              <a:rPr lang="ru-RU" dirty="0" smtClean="0"/>
              <a:t> </a:t>
            </a:r>
            <a:r>
              <a:rPr lang="ru-RU" dirty="0" err="1" smtClean="0"/>
              <a:t>випадкової</a:t>
            </a:r>
            <a:r>
              <a:rPr lang="ru-RU" dirty="0" smtClean="0"/>
              <a:t> </a:t>
            </a:r>
            <a:r>
              <a:rPr lang="ru-RU" dirty="0" err="1" smtClean="0"/>
              <a:t>втрати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пошкодження</a:t>
            </a:r>
            <a:r>
              <a:rPr lang="ru-RU" dirty="0" smtClean="0"/>
              <a:t> товару з </a:t>
            </a:r>
            <a:r>
              <a:rPr lang="ru-RU" dirty="0" err="1" smtClean="0"/>
              <a:t>продавця-експортера</a:t>
            </a:r>
            <a:r>
              <a:rPr lang="ru-RU" dirty="0" smtClean="0"/>
              <a:t> на </a:t>
            </a:r>
            <a:r>
              <a:rPr lang="ru-RU" dirty="0" err="1" smtClean="0"/>
              <a:t>покупця-імпортера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zentac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395" y="-214338"/>
            <a:ext cx="9176395" cy="6643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5357850" cy="3654428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Міжнародний</a:t>
            </a:r>
            <a:r>
              <a:rPr lang="ru-RU" sz="2400" dirty="0" smtClean="0"/>
              <a:t> контракт (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міжнародна</a:t>
            </a:r>
            <a:r>
              <a:rPr lang="ru-RU" sz="2400" dirty="0" smtClean="0"/>
              <a:t> угода) – 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домовленість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комерційний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обмін</a:t>
            </a:r>
            <a:r>
              <a:rPr lang="ru-RU" sz="2400" dirty="0" smtClean="0"/>
              <a:t> </a:t>
            </a:r>
            <a:r>
              <a:rPr lang="ru-RU" sz="2400" dirty="0" err="1" smtClean="0"/>
              <a:t>цінностями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між</a:t>
            </a:r>
            <a:r>
              <a:rPr lang="ru-RU" sz="2400" dirty="0" smtClean="0"/>
              <a:t> </a:t>
            </a:r>
            <a:r>
              <a:rPr lang="ru-RU" sz="2400" dirty="0" err="1" smtClean="0"/>
              <a:t>різнонаціональними</a:t>
            </a:r>
            <a:r>
              <a:rPr lang="ru-RU" sz="2400" dirty="0" smtClean="0"/>
              <a:t> контрагентами, </a:t>
            </a:r>
            <a:r>
              <a:rPr lang="ru-RU" sz="2400" dirty="0" err="1" smtClean="0"/>
              <a:t>причому</a:t>
            </a:r>
            <a:r>
              <a:rPr lang="ru-RU" sz="2400" dirty="0" smtClean="0"/>
              <a:t> </a:t>
            </a:r>
            <a:r>
              <a:rPr lang="ru-RU" sz="2400" dirty="0" err="1" smtClean="0"/>
              <a:t>суттєвим</a:t>
            </a:r>
            <a:r>
              <a:rPr lang="ru-RU" sz="2400" dirty="0" smtClean="0"/>
              <a:t> принципом </a:t>
            </a:r>
            <a:r>
              <a:rPr lang="ru-RU" sz="2400" dirty="0" err="1" smtClean="0"/>
              <a:t>її</a:t>
            </a:r>
            <a:r>
              <a:rPr lang="ru-RU" sz="2400" dirty="0" smtClean="0"/>
              <a:t> </a:t>
            </a:r>
            <a:r>
              <a:rPr lang="ru-RU" sz="2400" dirty="0" err="1" smtClean="0"/>
              <a:t>здійснення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є</a:t>
            </a:r>
            <a:r>
              <a:rPr lang="ru-RU" sz="2400" dirty="0" smtClean="0"/>
              <a:t> те, </a:t>
            </a:r>
            <a:r>
              <a:rPr lang="ru-RU" sz="2400" dirty="0" err="1" smtClean="0"/>
              <a:t>що</a:t>
            </a:r>
            <a:r>
              <a:rPr lang="ru-RU" sz="2400" dirty="0" smtClean="0"/>
              <a:t> в </a:t>
            </a:r>
            <a:r>
              <a:rPr lang="ru-RU" sz="2400" dirty="0" err="1" smtClean="0"/>
              <a:t>її</a:t>
            </a:r>
            <a:r>
              <a:rPr lang="ru-RU" sz="2400" dirty="0" smtClean="0"/>
              <a:t> </a:t>
            </a:r>
            <a:r>
              <a:rPr lang="ru-RU" sz="2400" dirty="0" err="1" smtClean="0"/>
              <a:t>результаті</a:t>
            </a:r>
            <a:r>
              <a:rPr lang="ru-RU" sz="2400" dirty="0" smtClean="0"/>
              <a:t> </a:t>
            </a:r>
            <a:r>
              <a:rPr lang="ru-RU" sz="2400" dirty="0" err="1" smtClean="0"/>
              <a:t>кожен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учасників</a:t>
            </a:r>
            <a:r>
              <a:rPr lang="ru-RU" sz="2400" dirty="0" smtClean="0"/>
              <a:t> </a:t>
            </a:r>
            <a:r>
              <a:rPr lang="ru-RU" sz="2400" dirty="0" err="1" smtClean="0"/>
              <a:t>збільшує</a:t>
            </a:r>
            <a:r>
              <a:rPr lang="ru-RU" sz="2400" dirty="0" smtClean="0"/>
              <a:t> </a:t>
            </a:r>
            <a:r>
              <a:rPr lang="ru-RU" sz="2400" dirty="0" err="1" smtClean="0"/>
              <a:t>особисту</a:t>
            </a:r>
            <a:r>
              <a:rPr lang="ru-RU" sz="2400" dirty="0" smtClean="0"/>
              <a:t> </a:t>
            </a:r>
            <a:r>
              <a:rPr lang="ru-RU" sz="2400" dirty="0" err="1" smtClean="0"/>
              <a:t>цінність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об'єкта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обмінюється</a:t>
            </a:r>
            <a:r>
              <a:rPr lang="ru-RU" sz="2400" dirty="0" smtClean="0"/>
              <a:t> (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урахуванням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міжнародно-трансакційних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втрат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/>
              <a:t>Міжнародною</a:t>
            </a:r>
            <a:r>
              <a:rPr lang="ru-RU" dirty="0"/>
              <a:t> торговою палатою в </a:t>
            </a:r>
            <a:r>
              <a:rPr lang="ru-RU" dirty="0" err="1"/>
              <a:t>Парижі</a:t>
            </a:r>
            <a:r>
              <a:rPr lang="ru-RU" dirty="0"/>
              <a:t> </a:t>
            </a:r>
            <a:r>
              <a:rPr lang="ru-RU" dirty="0" err="1"/>
              <a:t>видаються</a:t>
            </a:r>
            <a:r>
              <a:rPr lang="ru-RU" dirty="0"/>
              <a:t> правила </a:t>
            </a:r>
            <a:r>
              <a:rPr lang="ru-RU" dirty="0" err="1"/>
              <a:t>тлумачення</a:t>
            </a:r>
            <a:r>
              <a:rPr lang="ru-RU" dirty="0"/>
              <a:t> </a:t>
            </a:r>
            <a:r>
              <a:rPr lang="ru-RU" dirty="0" err="1"/>
              <a:t>найпоширеніших</a:t>
            </a:r>
            <a:r>
              <a:rPr lang="ru-RU" dirty="0"/>
              <a:t> понять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назвою</a:t>
            </a:r>
            <a:r>
              <a:rPr lang="ru-RU" dirty="0"/>
              <a:t> «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комерційні</a:t>
            </a:r>
            <a:r>
              <a:rPr lang="ru-RU" b="1" dirty="0"/>
              <a:t> </a:t>
            </a:r>
            <a:r>
              <a:rPr lang="ru-RU" b="1" dirty="0" err="1"/>
              <a:t>терміни</a:t>
            </a:r>
            <a:r>
              <a:rPr lang="ru-RU" dirty="0"/>
              <a:t>» (</a:t>
            </a:r>
            <a:r>
              <a:rPr lang="ru-RU" dirty="0" err="1"/>
              <a:t>скорочено</a:t>
            </a:r>
            <a:r>
              <a:rPr lang="ru-RU" dirty="0"/>
              <a:t> — «</a:t>
            </a:r>
            <a:r>
              <a:rPr lang="ru-RU" b="1" dirty="0" err="1"/>
              <a:t>Інкотермс</a:t>
            </a:r>
            <a:r>
              <a:rPr lang="ru-RU" dirty="0"/>
              <a:t>»; </a:t>
            </a:r>
            <a:r>
              <a:rPr lang="ru-RU" dirty="0" err="1"/>
              <a:t>Inco­terms</a:t>
            </a:r>
            <a:r>
              <a:rPr lang="ru-RU" dirty="0"/>
              <a:t> — </a:t>
            </a:r>
            <a:r>
              <a:rPr lang="ru-RU" dirty="0" err="1"/>
              <a:t>International</a:t>
            </a:r>
            <a:r>
              <a:rPr lang="ru-RU" dirty="0"/>
              <a:t> </a:t>
            </a:r>
            <a:r>
              <a:rPr lang="ru-RU" dirty="0" err="1"/>
              <a:t>Commercial</a:t>
            </a:r>
            <a:r>
              <a:rPr lang="ru-RU" dirty="0"/>
              <a:t> </a:t>
            </a:r>
            <a:r>
              <a:rPr lang="ru-RU" dirty="0" err="1"/>
              <a:t>Terms</a:t>
            </a:r>
            <a:r>
              <a:rPr lang="ru-RU" dirty="0"/>
              <a:t>). </a:t>
            </a:r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8352928" cy="204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Уперше</a:t>
            </a:r>
            <a:r>
              <a:rPr lang="ru-RU" dirty="0"/>
              <a:t> «</a:t>
            </a:r>
            <a:r>
              <a:rPr lang="ru-RU" b="1" dirty="0" err="1"/>
              <a:t>Інкотермс</a:t>
            </a:r>
            <a:r>
              <a:rPr lang="ru-RU" dirty="0" smtClean="0"/>
              <a:t>»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видані</a:t>
            </a:r>
            <a:r>
              <a:rPr lang="ru-RU" dirty="0"/>
              <a:t> в 1936 </a:t>
            </a:r>
            <a:r>
              <a:rPr lang="ru-RU" dirty="0" smtClean="0"/>
              <a:t>р.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7128792" cy="3268960"/>
          </a:xfrm>
        </p:spPr>
        <p:txBody>
          <a:bodyPr numCol="2">
            <a:noAutofit/>
          </a:bodyPr>
          <a:lstStyle/>
          <a:p>
            <a:pPr marL="0" indent="0" algn="just">
              <a:buNone/>
            </a:pPr>
            <a:r>
              <a:rPr lang="ru-RU" sz="4800" b="1" dirty="0" smtClean="0"/>
              <a:t>1953                   </a:t>
            </a:r>
          </a:p>
          <a:p>
            <a:pPr marL="0" indent="0" algn="just">
              <a:buNone/>
            </a:pPr>
            <a:r>
              <a:rPr lang="ru-RU" sz="4800" b="1" dirty="0" smtClean="0"/>
              <a:t>1967 </a:t>
            </a:r>
          </a:p>
          <a:p>
            <a:pPr marL="0" indent="0" algn="just">
              <a:buNone/>
            </a:pPr>
            <a:r>
              <a:rPr lang="ru-RU" sz="4800" b="1" dirty="0" smtClean="0"/>
              <a:t>1976 </a:t>
            </a:r>
          </a:p>
          <a:p>
            <a:pPr marL="0" indent="0" algn="just">
              <a:buNone/>
            </a:pPr>
            <a:r>
              <a:rPr lang="ru-RU" sz="4800" b="1" dirty="0" smtClean="0"/>
              <a:t>1980 </a:t>
            </a:r>
          </a:p>
          <a:p>
            <a:pPr marL="0" indent="0" algn="just">
              <a:buNone/>
            </a:pPr>
            <a:r>
              <a:rPr lang="ru-RU" sz="4800" b="1" dirty="0" smtClean="0"/>
              <a:t>1990</a:t>
            </a:r>
          </a:p>
          <a:p>
            <a:pPr marL="0" indent="0" algn="just">
              <a:buNone/>
            </a:pPr>
            <a:r>
              <a:rPr lang="ru-RU" sz="4800" b="1" dirty="0" smtClean="0"/>
              <a:t>2000 </a:t>
            </a:r>
          </a:p>
          <a:p>
            <a:pPr marL="0" indent="0" algn="just">
              <a:buNone/>
            </a:pPr>
            <a:r>
              <a:rPr lang="ru-RU" sz="4800" b="1" dirty="0" smtClean="0"/>
              <a:t>2010</a:t>
            </a:r>
          </a:p>
          <a:p>
            <a:pPr marL="0" indent="0" algn="just">
              <a:buNone/>
            </a:pPr>
            <a:r>
              <a:rPr lang="ru-RU" sz="4800" b="1" dirty="0" smtClean="0"/>
              <a:t>2020</a:t>
            </a:r>
            <a:endParaRPr lang="uk-UA" sz="4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86250"/>
            <a:ext cx="3779912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6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dirty="0"/>
              <a:t>Верховною Радою було прийнято Закон України від 05.07.2012 р. № 5060-</a:t>
            </a:r>
            <a:r>
              <a:rPr lang="en-US" dirty="0"/>
              <a:t>VI «</a:t>
            </a:r>
            <a:r>
              <a:rPr lang="uk-UA" b="1" dirty="0"/>
              <a:t>Про внесення змін до деяких законодавчих актів України щодо визначення умов поставок</a:t>
            </a:r>
            <a:r>
              <a:rPr lang="uk-UA" dirty="0"/>
              <a:t>», положення якого дають змогу українським суб’єктам господарювання використовувати в договорах і контрактах внутрішньої та зовнішньої торгівлі відомі міжнародні порядки, рекомендації та правила міжнародних органів і організацій, а також правила </a:t>
            </a:r>
            <a:r>
              <a:rPr lang="uk-UA" dirty="0" err="1"/>
              <a:t>Інкотермс</a:t>
            </a:r>
            <a:r>
              <a:rPr lang="uk-UA" dirty="0"/>
              <a:t> будь-якої погодженої сторонами договору редакції.</a:t>
            </a:r>
          </a:p>
        </p:txBody>
      </p:sp>
    </p:spTree>
    <p:extLst>
      <p:ext uri="{BB962C8B-B14F-4D97-AF65-F5344CB8AC3E}">
        <p14:creationId xmlns:p14="http://schemas.microsoft.com/office/powerpoint/2010/main" val="5921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uk-UA" sz="2400" b="1" dirty="0">
                <a:solidFill>
                  <a:srgbClr val="3D3C3B"/>
                </a:solidFill>
                <a:latin typeface="Times New Roman" pitchFamily="18" charset="0"/>
                <a:cs typeface="Times New Roman" pitchFamily="18" charset="0"/>
              </a:rPr>
              <a:t>При об’єднанні термінів у чотири традиційні групи (Е, F, С, D) зведена таблиця торговельних термінів </a:t>
            </a:r>
            <a:r>
              <a:rPr lang="uk-UA" sz="2400" b="1" dirty="0" err="1">
                <a:solidFill>
                  <a:srgbClr val="3D3C3B"/>
                </a:solidFill>
                <a:latin typeface="Times New Roman" pitchFamily="18" charset="0"/>
                <a:cs typeface="Times New Roman" pitchFamily="18" charset="0"/>
              </a:rPr>
              <a:t>Інко</a:t>
            </a:r>
            <a:r>
              <a:rPr lang="uk-UA" sz="2400" b="1" dirty="0">
                <a:solidFill>
                  <a:srgbClr val="3D3C3B"/>
                </a:solidFill>
                <a:latin typeface="Times New Roman" pitchFamily="18" charset="0"/>
                <a:cs typeface="Times New Roman" pitchFamily="18" charset="0"/>
              </a:rPr>
              <a:t>термс 2010 така.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120429"/>
              </p:ext>
            </p:extLst>
          </p:nvPr>
        </p:nvGraphicFramePr>
        <p:xfrm>
          <a:off x="35497" y="1296742"/>
          <a:ext cx="9108503" cy="5529120"/>
        </p:xfrm>
        <a:graphic>
          <a:graphicData uri="http://schemas.openxmlformats.org/drawingml/2006/table">
            <a:tbl>
              <a:tblPr/>
              <a:tblGrid>
                <a:gridCol w="1565644"/>
                <a:gridCol w="3042868"/>
                <a:gridCol w="936104"/>
                <a:gridCol w="3563887"/>
              </a:tblGrid>
              <a:tr h="445929">
                <a:tc>
                  <a:txBody>
                    <a:bodyPr/>
                    <a:lstStyle/>
                    <a:p>
                      <a:pPr algn="l" fontAlgn="base"/>
                      <a:r>
                        <a:rPr lang="uk-UA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Група Е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ase"/>
                      <a:r>
                        <a:rPr lang="uk-UA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Відвантаження</a:t>
                      </a:r>
                      <a:endParaRPr lang="uk-UA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Будь-який вид транспорту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EXW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Франко-завод</a:t>
                      </a:r>
                      <a:br>
                        <a:rPr lang="uk-UA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(назва місця)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9961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ase"/>
                      <a:r>
                        <a:rPr lang="ru-RU" sz="1600" b="0" i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Основне</a:t>
                      </a:r>
                      <a:r>
                        <a:rPr lang="ru-RU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перевезення</a:t>
                      </a:r>
                      <a:r>
                        <a:rPr lang="ru-RU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i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неоплачене</a:t>
                      </a:r>
                      <a:r>
                        <a:rPr lang="ru-RU" sz="1600" b="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продавцем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вид транспорту.</a:t>
                      </a:r>
                    </a:p>
                    <a:p>
                      <a:pPr algn="l" fontAlgn="base"/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внутрішній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водний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транспорт.</a:t>
                      </a:r>
                    </a:p>
                    <a:p>
                      <a:pPr algn="l" fontAlgn="base"/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внутрішній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водний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транспорт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FCA</a:t>
                      </a:r>
                    </a:p>
                    <a:p>
                      <a:pPr algn="ctr" fontAlgn="base"/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FAS</a:t>
                      </a:r>
                    </a:p>
                    <a:p>
                      <a:pPr algn="ctr" fontAlgn="base"/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 fontAlgn="base"/>
                      <a:r>
                        <a:rPr lang="en-US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FOB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Франко-перевізник (назва місця).</a:t>
                      </a:r>
                    </a:p>
                    <a:p>
                      <a:pPr algn="l" fontAlgn="base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Франко уздовж борту судна (назва порту відвантаження).</a:t>
                      </a:r>
                    </a:p>
                    <a:p>
                      <a:pPr algn="l" fontAlgn="base"/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Франко-борт (назва порту відвантаження)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4571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Група С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ase"/>
                      <a:r>
                        <a:rPr lang="ru-RU" sz="1600" b="0" i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Основне перевезення, оплачене продавцем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внутрішній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водний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транспорт.</a:t>
                      </a:r>
                    </a:p>
                    <a:p>
                      <a:pPr algn="l" fontAlgn="base"/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внутрішній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водний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транспорт.</a:t>
                      </a: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вид транспорту.</a:t>
                      </a: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вид транспорту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CFR</a:t>
                      </a:r>
                    </a:p>
                    <a:p>
                      <a:pPr algn="ctr" fontAlgn="base"/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CIF</a:t>
                      </a:r>
                    </a:p>
                    <a:p>
                      <a:pPr algn="ctr" fontAlgn="base"/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CPT</a:t>
                      </a:r>
                    </a:p>
                    <a:p>
                      <a:pPr algn="ctr" fontAlgn="base"/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Вартість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фрахт 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порту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призначення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</a:p>
                    <a:p>
                      <a:pPr algn="l" fontAlgn="base"/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Вартість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страхування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фрахт 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порту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призначення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Фрахт/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перевезення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оплачені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 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призначення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Фрахт/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перевезення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страхування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оплачені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 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призначення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80978">
                <a:tc>
                  <a:txBody>
                    <a:bodyPr/>
                    <a:lstStyle/>
                    <a:p>
                      <a:pPr algn="l" fontAlgn="base"/>
                      <a:r>
                        <a:rPr lang="uk-UA" sz="16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Група </a:t>
                      </a: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ase"/>
                      <a:r>
                        <a:rPr lang="uk-UA" sz="1600" b="0" i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Доставка</a:t>
                      </a:r>
                      <a:endParaRPr lang="uk-UA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вид транспорту.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вид транспорту.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Будь-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вид транспорту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</a:t>
                      </a: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  <a:p>
                      <a:pPr algn="ctr" fontAlgn="base"/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</a:t>
                      </a:r>
                    </a:p>
                    <a:p>
                      <a:pPr algn="ctr" fontAlgn="base"/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DDP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Поставка на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терміналі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термінала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Поставка в 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пункті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пункту).</a:t>
                      </a:r>
                    </a:p>
                    <a:p>
                      <a:pPr algn="l" fontAlgn="base"/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Поставка з оплатою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мита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призначення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40848" marR="40848" marT="51060" marB="51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13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26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/>
              <a:t>Ключовими</a:t>
            </a:r>
            <a:r>
              <a:rPr lang="ru-RU" sz="3600" b="1" dirty="0"/>
              <a:t> </a:t>
            </a:r>
            <a:r>
              <a:rPr lang="ru-RU" sz="3600" b="1" dirty="0" err="1"/>
              <a:t>складовими</a:t>
            </a:r>
            <a:r>
              <a:rPr lang="ru-RU" sz="3600" b="1" dirty="0"/>
              <a:t> Інкотермс-2020 є:</a:t>
            </a:r>
            <a:br>
              <a:rPr lang="ru-RU" sz="3600" b="1" dirty="0"/>
            </a:br>
            <a:endParaRPr lang="uk-UA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- </a:t>
            </a:r>
            <a:r>
              <a:rPr lang="ru-RU" dirty="0"/>
              <a:t>зобов'язання </a:t>
            </a:r>
            <a:r>
              <a:rPr lang="ru-RU" dirty="0" err="1"/>
              <a:t>контрагентів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- </a:t>
            </a:r>
            <a:r>
              <a:rPr lang="ru-RU" dirty="0" err="1"/>
              <a:t>перехід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продавця</a:t>
            </a:r>
            <a:r>
              <a:rPr lang="ru-RU" dirty="0"/>
              <a:t> до </a:t>
            </a:r>
            <a:r>
              <a:rPr lang="ru-RU" dirty="0" err="1"/>
              <a:t>покупця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- порядок </a:t>
            </a:r>
            <a:r>
              <a:rPr lang="ru-RU" dirty="0" err="1"/>
              <a:t>розподілення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.</a:t>
            </a:r>
          </a:p>
          <a:p>
            <a:pPr marL="0" indent="0" fontAlgn="base">
              <a:buNone/>
            </a:pPr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Інкотермс-2020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11 правил,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поділені</a:t>
            </a:r>
            <a:r>
              <a:rPr lang="ru-RU" dirty="0"/>
              <a:t> на два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класи</a:t>
            </a:r>
            <a:r>
              <a:rPr lang="ru-RU" dirty="0"/>
              <a:t>, один з яких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сім</a:t>
            </a:r>
            <a:r>
              <a:rPr lang="ru-RU" dirty="0"/>
              <a:t> правил,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застосовуватися</a:t>
            </a:r>
            <a:r>
              <a:rPr lang="ru-RU" dirty="0"/>
              <a:t>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обраного</a:t>
            </a:r>
            <a:r>
              <a:rPr lang="ru-RU" dirty="0"/>
              <a:t> виду транспорту і його </a:t>
            </a:r>
            <a:r>
              <a:rPr lang="ru-RU" dirty="0" err="1"/>
              <a:t>кількості</a:t>
            </a:r>
            <a:r>
              <a:rPr lang="ru-RU" dirty="0"/>
              <a:t>. </a:t>
            </a:r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призначений</a:t>
            </a:r>
            <a:r>
              <a:rPr lang="ru-RU" dirty="0"/>
              <a:t> для </a:t>
            </a:r>
            <a:r>
              <a:rPr lang="ru-RU" dirty="0" err="1"/>
              <a:t>морського</a:t>
            </a:r>
            <a:r>
              <a:rPr lang="ru-RU" dirty="0"/>
              <a:t> та </a:t>
            </a:r>
            <a:r>
              <a:rPr lang="ru-RU" dirty="0" err="1"/>
              <a:t>внутрішнього</a:t>
            </a:r>
            <a:r>
              <a:rPr lang="ru-RU" dirty="0"/>
              <a:t> водного транспорту. В </a:t>
            </a:r>
            <a:r>
              <a:rPr lang="ru-RU" dirty="0" err="1"/>
              <a:t>останньому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пунктом поставки і </a:t>
            </a:r>
            <a:r>
              <a:rPr lang="ru-RU" dirty="0" err="1"/>
              <a:t>місцем</a:t>
            </a:r>
            <a:r>
              <a:rPr lang="ru-RU" dirty="0"/>
              <a:t>, до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товару </a:t>
            </a:r>
            <a:r>
              <a:rPr lang="ru-RU" dirty="0" err="1"/>
              <a:t>покупцю</a:t>
            </a:r>
            <a:r>
              <a:rPr lang="ru-RU" dirty="0"/>
              <a:t>, є порти.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236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003201"/>
              </p:ext>
            </p:extLst>
          </p:nvPr>
        </p:nvGraphicFramePr>
        <p:xfrm>
          <a:off x="179511" y="332657"/>
          <a:ext cx="8784976" cy="6257015"/>
        </p:xfrm>
        <a:graphic>
          <a:graphicData uri="http://schemas.openxmlformats.org/drawingml/2006/table">
            <a:tbl>
              <a:tblPr/>
              <a:tblGrid>
                <a:gridCol w="1683997"/>
                <a:gridCol w="1798336"/>
                <a:gridCol w="5302643"/>
              </a:tblGrid>
              <a:tr h="235924">
                <a:tc>
                  <a:txBody>
                    <a:bodyPr/>
                    <a:lstStyle/>
                    <a:p>
                      <a:pPr fontAlgn="base"/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Що змінилось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Детальний коментар щодо змін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</a:tr>
              <a:tr h="2356363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u="none" strike="noStrike" dirty="0">
                          <a:solidFill>
                            <a:srgbClr val="246A9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FCA</a:t>
                      </a: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</a:t>
                      </a: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«Free Carrier / </a:t>
                      </a:r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Франко перевізник»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Відповідно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правил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Incoterms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2020 року,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умова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поставки FCA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дозволяє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сторонам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домовитися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договорі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купівлі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-продажу,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покупець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повинен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вказівку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своєму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перевізнику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видати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коносамент з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бортовим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записом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продавцю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Базис поставки FCA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Інкотермс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2020,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передбачає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два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можливих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продавцем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товару:</a:t>
                      </a:r>
                    </a:p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яке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належить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продавцю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його склад, фабрика, магазин.</a:t>
                      </a:r>
                    </a:p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яке не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належить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продавцю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порт,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термінал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fontAlgn="base"/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базисом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виникали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коли доставка товару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здійснювалася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транспортом (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контейнером), а продавець і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покупець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домовилися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використовувати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банківський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акредитив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як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спосіб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оплати за товар. Для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отримання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оплати продавець повинен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підтвердити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відправку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покупцеві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тобто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після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 на борт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морського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судна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надати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банк, коносамент з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позначкою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«на борту». Але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морський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перевізник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як правило, не надавав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продавцеві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коносамент з такою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відміткою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оскільки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зобов’язаний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</a:tr>
              <a:tr h="58616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u="none" strike="noStrike">
                          <a:solidFill>
                            <a:srgbClr val="246A9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CIF </a:t>
                      </a: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«Cost Insurance and Freight / </a:t>
                      </a:r>
                      <a:r>
                        <a:rPr lang="uk-UA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Вартість, страхування і фрахт»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Передбачена    можливість збільшити страхове покриття за бажанням сторін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Базис поставки як і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раніше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передбачає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мінімальний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рівень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страхування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але сторонам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надається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можливість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збільшити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страхове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покриття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</a:tr>
              <a:tr h="1023958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u="none" strike="noStrike">
                          <a:solidFill>
                            <a:srgbClr val="246A9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CIP 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 </a:t>
                      </a: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«Carriage and Insurance Paid to / </a:t>
                      </a:r>
                      <a:r>
                        <a:rPr lang="uk-UA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Перевезення і страхування оплачені до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Зобов’язання продавця застрахувати вантаж з максимальним покриттям, а не з мінімальним, як було у попередній редакції.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новій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редакції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продавець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зобов’язаний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застрахувати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всіх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ризиків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страховим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покриттям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страховою сумою не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менше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110%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вартості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товару.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Однак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сторони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можуть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погодитися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контракті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більш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низький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рівень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страхового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покриття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якщо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вони того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побажають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</a:tr>
              <a:tr h="58616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u="none" strike="noStrike">
                          <a:solidFill>
                            <a:srgbClr val="246A9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DAT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«Delivered at Terminal / </a:t>
                      </a:r>
                      <a:r>
                        <a:rPr lang="uk-UA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Поставка на терміналі»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 змінена на </a:t>
                      </a: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DPU «Delivered at Place Unloaded / </a:t>
                      </a: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Поставка в місці розвантаження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новій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редакції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тепер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зазначається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будь-яке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призначення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якому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бути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здійснене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товару, а не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тільки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термінал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</a:tr>
              <a:tr h="67372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u="none" strike="noStrike" dirty="0">
                          <a:solidFill>
                            <a:srgbClr val="246A9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DDP</a:t>
                      </a: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– «Delivered Duty Paid» named place / « </a:t>
                      </a:r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Поставка зі сплатою мита»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залишилась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незмінною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fontAlgn="base"/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Зміни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стосуються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зобов’язань з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товару.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новій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редакції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обов’язок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товару у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покладається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покупця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відміну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редакції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2010 р., де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розвантаження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здійснював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продавець.</a:t>
                      </a:r>
                    </a:p>
                  </a:txBody>
                  <a:tcPr marL="23751" marR="23751" marT="23751" marB="237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5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4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err="1"/>
              <a:t>Головним</a:t>
            </a:r>
            <a:r>
              <a:rPr lang="ru-RU" u="sng" dirty="0"/>
              <a:t> </a:t>
            </a:r>
            <a:r>
              <a:rPr lang="ru-RU" u="sng" dirty="0" err="1"/>
              <a:t>змістом</a:t>
            </a:r>
            <a:r>
              <a:rPr lang="ru-RU" u="sng" dirty="0"/>
              <a:t> </a:t>
            </a:r>
            <a:r>
              <a:rPr lang="ru-RU" u="sng" dirty="0" err="1"/>
              <a:t>міжнародного</a:t>
            </a:r>
            <a:r>
              <a:rPr lang="ru-RU" u="sng" dirty="0"/>
              <a:t> контракту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є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якісних</a:t>
            </a:r>
            <a:r>
              <a:rPr lang="ru-RU" dirty="0"/>
              <a:t> та </a:t>
            </a:r>
            <a:r>
              <a:rPr lang="ru-RU" dirty="0" err="1"/>
              <a:t>кількісних</a:t>
            </a:r>
            <a:r>
              <a:rPr lang="ru-RU" dirty="0"/>
              <a:t> </a:t>
            </a:r>
            <a:r>
              <a:rPr lang="ru-RU" dirty="0" err="1"/>
              <a:t>параметрів</a:t>
            </a:r>
            <a:r>
              <a:rPr lang="ru-RU" dirty="0"/>
              <a:t>, які </a:t>
            </a:r>
            <a:r>
              <a:rPr lang="ru-RU" dirty="0" err="1"/>
              <a:t>характеризують</a:t>
            </a:r>
            <a:r>
              <a:rPr lang="ru-RU" dirty="0"/>
              <a:t> </a:t>
            </a:r>
            <a:r>
              <a:rPr lang="ru-RU" dirty="0" err="1"/>
              <a:t>товарні</a:t>
            </a:r>
            <a:r>
              <a:rPr lang="ru-RU" dirty="0"/>
              <a:t> поставки, а також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зобов’язань </a:t>
            </a:r>
            <a:r>
              <a:rPr lang="ru-RU" dirty="0" err="1"/>
              <a:t>покупця</a:t>
            </a:r>
            <a:r>
              <a:rPr lang="ru-RU" dirty="0"/>
              <a:t> перед </a:t>
            </a:r>
            <a:r>
              <a:rPr lang="ru-RU" dirty="0" err="1"/>
              <a:t>продавцем</a:t>
            </a:r>
            <a:r>
              <a:rPr lang="ru-RU" dirty="0"/>
              <a:t>, які </a:t>
            </a:r>
            <a:r>
              <a:rPr lang="ru-RU" dirty="0" err="1"/>
              <a:t>він</a:t>
            </a:r>
            <a:r>
              <a:rPr lang="ru-RU" dirty="0"/>
              <a:t> повинен </a:t>
            </a:r>
            <a:r>
              <a:rPr lang="ru-RU" dirty="0" err="1"/>
              <a:t>виконати</a:t>
            </a:r>
            <a:endParaRPr lang="uk-UA" dirty="0"/>
          </a:p>
        </p:txBody>
      </p:sp>
      <p:pic>
        <p:nvPicPr>
          <p:cNvPr id="3074" name="Picture 2" descr="Картинки по запросу &quot;контракт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756084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124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zentac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95" y="-214338"/>
            <a:ext cx="9176395" cy="664371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6000792" cy="416877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err="1" smtClean="0"/>
              <a:t>Об`єкт</a:t>
            </a:r>
            <a:r>
              <a:rPr lang="ru-RU" b="1" dirty="0" smtClean="0"/>
              <a:t> контракту </a:t>
            </a: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товар; </a:t>
            </a:r>
            <a:r>
              <a:rPr lang="ru-RU" dirty="0" err="1" smtClean="0"/>
              <a:t>роботи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виконуються</a:t>
            </a:r>
            <a:r>
              <a:rPr lang="ru-RU" dirty="0" smtClean="0"/>
              <a:t>; </a:t>
            </a:r>
            <a:r>
              <a:rPr lang="ru-RU" dirty="0" err="1" smtClean="0"/>
              <a:t>послуги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надаються</a:t>
            </a:r>
            <a:r>
              <a:rPr lang="ru-RU" dirty="0" smtClean="0"/>
              <a:t>. </a:t>
            </a:r>
            <a:r>
              <a:rPr lang="ru-RU" dirty="0" err="1" smtClean="0"/>
              <a:t>Об`єкти</a:t>
            </a:r>
            <a:r>
              <a:rPr lang="ru-RU" dirty="0" smtClean="0"/>
              <a:t> контракту </a:t>
            </a:r>
            <a:r>
              <a:rPr lang="ru-RU" dirty="0" err="1" smtClean="0"/>
              <a:t>достатньо</a:t>
            </a:r>
            <a:r>
              <a:rPr lang="ru-RU" dirty="0" smtClean="0"/>
              <a:t> </a:t>
            </a:r>
            <a:r>
              <a:rPr lang="ru-RU" dirty="0" err="1" smtClean="0"/>
              <a:t>чітко</a:t>
            </a:r>
            <a:r>
              <a:rPr lang="ru-RU" dirty="0" smtClean="0"/>
              <a:t> </a:t>
            </a:r>
            <a:r>
              <a:rPr lang="ru-RU" dirty="0" err="1" smtClean="0"/>
              <a:t>визначаються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предметом. </a:t>
            </a:r>
          </a:p>
          <a:p>
            <a:pPr>
              <a:buNone/>
            </a:pPr>
            <a:r>
              <a:rPr lang="ru-RU" b="1" dirty="0" smtClean="0"/>
              <a:t>Предмет контракту </a:t>
            </a:r>
            <a:r>
              <a:rPr lang="en-US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сукупність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тип </a:t>
            </a:r>
            <a:r>
              <a:rPr lang="ru-RU" dirty="0" err="1" smtClean="0"/>
              <a:t>і</a:t>
            </a:r>
            <a:r>
              <a:rPr lang="ru-RU" dirty="0" smtClean="0"/>
              <a:t> характер умов угоди, вид контракту, </a:t>
            </a:r>
            <a:r>
              <a:rPr lang="ru-RU" dirty="0" err="1" smtClean="0"/>
              <a:t>застосовуване</a:t>
            </a:r>
            <a:r>
              <a:rPr lang="ru-RU" dirty="0" smtClean="0"/>
              <a:t> право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звичаї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86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До </a:t>
            </a:r>
            <a:r>
              <a:rPr lang="ru-RU" sz="3600" b="1" dirty="0" err="1">
                <a:solidFill>
                  <a:srgbClr val="0070C0"/>
                </a:solidFill>
              </a:rPr>
              <a:t>обов’язкових</a:t>
            </a:r>
            <a:r>
              <a:rPr lang="ru-RU" sz="3600" b="1" dirty="0">
                <a:solidFill>
                  <a:srgbClr val="0070C0"/>
                </a:solidFill>
              </a:rPr>
              <a:t> контрактних </a:t>
            </a:r>
            <a:r>
              <a:rPr lang="ru-RU" sz="3600" b="1" dirty="0" err="1">
                <a:solidFill>
                  <a:srgbClr val="0070C0"/>
                </a:solidFill>
              </a:rPr>
              <a:t>положень</a:t>
            </a:r>
            <a:r>
              <a:rPr lang="ru-RU" sz="3600" b="1" dirty="0">
                <a:solidFill>
                  <a:srgbClr val="0070C0"/>
                </a:solidFill>
              </a:rPr>
              <a:t> 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ru-RU" dirty="0" err="1" smtClean="0"/>
              <a:t>входять</a:t>
            </a:r>
            <a:r>
              <a:rPr lang="ru-RU" dirty="0" smtClean="0"/>
              <a:t> </a:t>
            </a:r>
            <a:r>
              <a:rPr lang="ru-RU" dirty="0"/>
              <a:t>умови, без яких </a:t>
            </a:r>
            <a:r>
              <a:rPr lang="ru-RU" dirty="0" err="1"/>
              <a:t>відповідний</a:t>
            </a:r>
            <a:r>
              <a:rPr lang="ru-RU" dirty="0"/>
              <a:t> </a:t>
            </a:r>
            <a:r>
              <a:rPr lang="ru-RU" dirty="0" err="1"/>
              <a:t>договірний</a:t>
            </a:r>
            <a:r>
              <a:rPr lang="ru-RU" dirty="0"/>
              <a:t> документ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сенсу</a:t>
            </a:r>
            <a:r>
              <a:rPr lang="ru-RU" dirty="0"/>
              <a:t> та </a:t>
            </a:r>
            <a:r>
              <a:rPr lang="ru-RU" dirty="0" err="1"/>
              <a:t>змісту</a:t>
            </a:r>
            <a:r>
              <a:rPr lang="ru-RU" dirty="0"/>
              <a:t>, </a:t>
            </a:r>
            <a:r>
              <a:rPr lang="ru-RU" dirty="0" err="1"/>
              <a:t>необхідних</a:t>
            </a:r>
            <a:r>
              <a:rPr lang="ru-RU" dirty="0"/>
              <a:t>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</a:t>
            </a:r>
            <a:r>
              <a:rPr lang="ru-RU" dirty="0" err="1"/>
              <a:t>мали</a:t>
            </a:r>
            <a:r>
              <a:rPr lang="ru-RU" dirty="0"/>
              <a:t> </a:t>
            </a:r>
            <a:r>
              <a:rPr lang="ru-RU" dirty="0" err="1"/>
              <a:t>юридичні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 </a:t>
            </a:r>
            <a:r>
              <a:rPr lang="ru-RU" dirty="0" err="1"/>
              <a:t>обумовлених</a:t>
            </a:r>
            <a:r>
              <a:rPr lang="ru-RU" dirty="0"/>
              <a:t> </a:t>
            </a:r>
            <a:r>
              <a:rPr lang="ru-RU" dirty="0" err="1"/>
              <a:t>господарських</a:t>
            </a:r>
            <a:r>
              <a:rPr lang="ru-RU" dirty="0"/>
              <a:t> та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 (</a:t>
            </a:r>
            <a:r>
              <a:rPr lang="ru-RU" dirty="0" err="1"/>
              <a:t>визначення</a:t>
            </a:r>
            <a:r>
              <a:rPr lang="ru-RU" dirty="0"/>
              <a:t> сторін, </a:t>
            </a:r>
            <a:r>
              <a:rPr lang="ru-RU" dirty="0" err="1"/>
              <a:t>кількості</a:t>
            </a:r>
            <a:r>
              <a:rPr lang="ru-RU" dirty="0"/>
              <a:t>, якості поставленого товару, його </a:t>
            </a:r>
            <a:r>
              <a:rPr lang="ru-RU" dirty="0" err="1"/>
              <a:t>ціни</a:t>
            </a:r>
            <a:r>
              <a:rPr lang="ru-RU" dirty="0"/>
              <a:t>, яку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сплатити</a:t>
            </a:r>
            <a:r>
              <a:rPr lang="ru-RU" dirty="0"/>
              <a:t>, </a:t>
            </a:r>
            <a:r>
              <a:rPr lang="ru-RU" dirty="0" err="1"/>
              <a:t>тощо</a:t>
            </a:r>
            <a:r>
              <a:rPr lang="ru-RU" dirty="0"/>
              <a:t>).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448734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2945</Words>
  <Application>Microsoft Office PowerPoint</Application>
  <PresentationFormat>Экран (4:3)</PresentationFormat>
  <Paragraphs>348</Paragraphs>
  <Slides>66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Тема Office</vt:lpstr>
      <vt:lpstr>Міжнародний контракт. Інкотермс – інструмент міжнародної торгівлі. </vt:lpstr>
      <vt:lpstr>Презентация PowerPoint</vt:lpstr>
      <vt:lpstr>Мета:</vt:lpstr>
      <vt:lpstr>План </vt:lpstr>
      <vt:lpstr>Питання 1</vt:lpstr>
      <vt:lpstr>Міжнародний контракт (або міжнародна угода) – це домовленість про комерційний обмін цінностями між різнонаціональними контрагентами, причому суттєвим принципом її здійснення є те, що в її результаті кожен з учасників збільшує особисту цінність об'єкта, що обмінюється (з урахуванням міжнародно-трансакційних втрат).</vt:lpstr>
      <vt:lpstr>Головним змістом міжнародного контракту 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Контракт включає наступні основні умови: </vt:lpstr>
      <vt:lpstr>Презентация PowerPoint</vt:lpstr>
      <vt:lpstr>Презентация PowerPoint</vt:lpstr>
      <vt:lpstr>Ціна міжнародного контракту </vt:lpstr>
      <vt:lpstr>Види цін</vt:lpstr>
      <vt:lpstr>Залежно від характеру товару, умов реалізації контракту, ринкової кон’юнктури виділяють такі форми цін залежно від моменту їх остаточного визначення: </vt:lpstr>
      <vt:lpstr>Питання 2</vt:lpstr>
      <vt:lpstr>Презентация PowerPoint</vt:lpstr>
      <vt:lpstr>Презентация PowerPoint</vt:lpstr>
      <vt:lpstr>міжнародні розрахунки — це:  комерційні платежі за грошовими вимогами та зобов'язаннями, що виникають між підприємствами, банками, установами й окремими особами різних країн, пов’язані зі світовою торгівлею, міжнародним кредитом і прямими зарубіжними інвестиціями;  некомерційні платежі, пов’язані з перевезенням пасажирів, страхуванням, туризмом, переказом грошей за кордон тощо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Способи платежів </vt:lpstr>
      <vt:lpstr>Готівковий платіж </vt:lpstr>
      <vt:lpstr>Авансовий платіж – </vt:lpstr>
      <vt:lpstr>Переваги та недоліки застосування авансових платежів для експортера</vt:lpstr>
      <vt:lpstr>Переваги та недоліки застосування авансових платежів для імпортера</vt:lpstr>
      <vt:lpstr>Платіж у кредит </vt:lpstr>
      <vt:lpstr>Засоби платежів </vt:lpstr>
      <vt:lpstr>Презентация PowerPoint</vt:lpstr>
      <vt:lpstr>Форми розрахунків </vt:lpstr>
      <vt:lpstr>Презентация PowerPoint</vt:lpstr>
      <vt:lpstr>Порядок розрахунків з використанням банківського переказу</vt:lpstr>
      <vt:lpstr>Презентация PowerPoint</vt:lpstr>
      <vt:lpstr>Схема розрахунку чеками</vt:lpstr>
      <vt:lpstr>Класифікація чеків</vt:lpstr>
      <vt:lpstr>У міжнародній торгівлі оплата боргів за допомогою чеків може бути незручною через такі причини: </vt:lpstr>
      <vt:lpstr>Вексельна форма розрахунків </vt:lpstr>
      <vt:lpstr>Презентация PowerPoint</vt:lpstr>
      <vt:lpstr>Презентация PowerPoint</vt:lpstr>
      <vt:lpstr>Суб'єкти акредитивної форми розрахунків</vt:lpstr>
      <vt:lpstr>Порядок розрахунків із використанням документарного акредитиву</vt:lpstr>
      <vt:lpstr>Порядок розрахунків із використанням акредитиву</vt:lpstr>
      <vt:lpstr>Переваги і недоліки застосовування акредитивів</vt:lpstr>
      <vt:lpstr>Акредитивну форму розрахунків можна порекомендувати у випадках, коли між експортером та імпортером укладаються: </vt:lpstr>
      <vt:lpstr>Презентация PowerPoint</vt:lpstr>
      <vt:lpstr>Основні суб'єкти документарного інкасо: </vt:lpstr>
      <vt:lpstr>Порядок розрахунку з використанням документарного інкасо</vt:lpstr>
      <vt:lpstr>Порядок розрахунку з використанням інкасо</vt:lpstr>
      <vt:lpstr>Переваги документарного інкасо  </vt:lpstr>
      <vt:lpstr>Недоліки документарного інкасо  </vt:lpstr>
      <vt:lpstr>Використання документарного інкасо доцільно в наступних випадках: </vt:lpstr>
      <vt:lpstr>Відкритий рахунок</vt:lpstr>
      <vt:lpstr>Питання 3</vt:lpstr>
      <vt:lpstr>Презентация PowerPoint</vt:lpstr>
      <vt:lpstr>Презентация PowerPoint</vt:lpstr>
      <vt:lpstr>Уперше «Інкотермс» були видані в 1936 р.</vt:lpstr>
      <vt:lpstr>Презентация PowerPoint</vt:lpstr>
      <vt:lpstr>При об’єднанні термінів у чотири традиційні групи (Е, F, С, D) зведена таблиця торговельних термінів Інкотермс 2010 така. </vt:lpstr>
      <vt:lpstr>Презентация PowerPoint</vt:lpstr>
      <vt:lpstr>Ключовими складовими Інкотермс-2020 є: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Міжнародний контракт</dc:title>
  <dc:creator>Stasova_81</dc:creator>
  <cp:lastModifiedBy>Наташа</cp:lastModifiedBy>
  <cp:revision>51</cp:revision>
  <dcterms:created xsi:type="dcterms:W3CDTF">2019-04-09T17:27:13Z</dcterms:created>
  <dcterms:modified xsi:type="dcterms:W3CDTF">2021-03-24T13:41:19Z</dcterms:modified>
</cp:coreProperties>
</file>