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426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B4C71EC6-210F-42DE-9C53-41977AD35B3D}" type="datetimeFigureOut">
              <a:rPr lang="ru-RU" smtClean="0"/>
              <a:t>19.10.2020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uk-UA" dirty="0" smtClean="0"/>
              <a:t>форми </a:t>
            </a:r>
            <a:r>
              <a:rPr lang="uk-UA" dirty="0"/>
              <a:t>конвенційної політичної участі 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5843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uk-UA" dirty="0" smtClean="0"/>
              <a:t>суспільно-політичні рухи</a:t>
            </a:r>
          </a:p>
          <a:p>
            <a:r>
              <a:rPr lang="uk-UA" dirty="0" smtClean="0"/>
              <a:t>робота в політичних партіях</a:t>
            </a:r>
          </a:p>
          <a:p>
            <a:r>
              <a:rPr lang="uk-UA" dirty="0" smtClean="0"/>
              <a:t>вибори</a:t>
            </a:r>
          </a:p>
          <a:p>
            <a:pPr algn="just"/>
            <a:r>
              <a:rPr lang="uk-UA" u="sng" dirty="0" smtClean="0"/>
              <a:t>референдум</a:t>
            </a:r>
            <a:r>
              <a:rPr lang="uk-UA" dirty="0" smtClean="0"/>
              <a:t> - </a:t>
            </a:r>
            <a:r>
              <a:rPr lang="uk-UA" dirty="0"/>
              <a:t>всенародне волевиявлення, яке проводиться з метою з’ясування думки громадян з важливих внутрішньополітичних та зовнішньополітичних питань. </a:t>
            </a:r>
            <a:endParaRPr lang="uk-UA" dirty="0"/>
          </a:p>
          <a:p>
            <a:pPr algn="just"/>
            <a:r>
              <a:rPr lang="uk-UA" sz="2400" b="1" u="sng" dirty="0" smtClean="0"/>
              <a:t>Плебісцит</a:t>
            </a:r>
            <a:r>
              <a:rPr lang="uk-UA" dirty="0" smtClean="0"/>
              <a:t> </a:t>
            </a:r>
            <a:r>
              <a:rPr lang="uk-UA" dirty="0"/>
              <a:t>– опитування населення про належність території, на якій проживає дане населення, до тієї чи іншої держави. </a:t>
            </a:r>
          </a:p>
          <a:p>
            <a:pPr algn="just"/>
            <a:endParaRPr lang="uk-UA" dirty="0" smtClean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83584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09728" indent="0">
              <a:buNone/>
            </a:pPr>
            <a:endParaRPr lang="ru-RU" dirty="0"/>
          </a:p>
          <a:p>
            <a:r>
              <a:rPr lang="uk-UA" dirty="0" smtClean="0"/>
              <a:t>– </a:t>
            </a:r>
            <a:r>
              <a:rPr lang="uk-UA" dirty="0"/>
              <a:t>масова хода, яка запроваджується з метою висловлення певного суспільно-політичного настрою, вимог, протесту або солідарності. Демонстрації можуть проводитися для того, щоб привернути увагу влади до важливої соціальної проблеми</a:t>
            </a:r>
            <a:r>
              <a:rPr lang="uk-UA" dirty="0" smtClean="0"/>
              <a:t>.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/>
              <a:t>Політична демонстрація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267010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uk-UA" dirty="0" smtClean="0"/>
              <a:t> </a:t>
            </a:r>
            <a:r>
              <a:rPr lang="uk-UA" dirty="0"/>
              <a:t>– зібрання, метою якого є формування психологічної готовності індивідів до безпосередньої дії. Присутні є прихильниками однієї ідеї, і самим фактом численного зібрання та діями – промовами, скандуванням, транспарантами – вони пропагують свою ідею і вимагають від представників влади та громадськості щось підтримати чи засудити, заборонити чи дозволити. </a:t>
            </a:r>
            <a:endParaRPr lang="ru-RU" dirty="0"/>
          </a:p>
          <a:p>
            <a:endParaRPr lang="ru-RU" dirty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мітинг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510103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sz="3600" dirty="0" smtClean="0"/>
              <a:t>– </a:t>
            </a:r>
            <a:r>
              <a:rPr lang="uk-UA" sz="3600" dirty="0"/>
              <a:t>проголошення ідеї або ряду ідей, що випливають із нагальної соціальної проблеми у формі зосередження прихильників, проголошення промов, піднесення транспарантів. </a:t>
            </a:r>
            <a:endParaRPr lang="ru-RU" sz="3600" dirty="0"/>
          </a:p>
          <a:p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маніфестація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247724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uk-UA" dirty="0" smtClean="0"/>
              <a:t>специфічна </a:t>
            </a:r>
            <a:r>
              <a:rPr lang="uk-UA" dirty="0"/>
              <a:t>форма людської активності, зміст якої полягає в цілеспрямованій зміні та перетворенні навколишнього середовища з метою реалізації своїх політичних інтересів, насамперед, питань про завоювання, реалізацію і утримання влади. 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Політична діяльність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6463659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uk-UA" sz="3200" dirty="0" smtClean="0"/>
              <a:t>– </a:t>
            </a:r>
            <a:r>
              <a:rPr lang="uk-UA" sz="3200" dirty="0"/>
              <a:t>здійснення й управління діяльністю різних політичних інститутів (державних установ, політичних партій, громадських організацій), управління громадськими справами, процесами. </a:t>
            </a:r>
            <a:endParaRPr lang="ru-RU" sz="3200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/>
              <a:t>політичне функціонування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754309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1350617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Открытая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0</TotalTime>
  <Words>228</Words>
  <Application>Microsoft Office PowerPoint</Application>
  <PresentationFormat>Экран (4:3)</PresentationFormat>
  <Paragraphs>17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Открытая</vt:lpstr>
      <vt:lpstr>форми конвенційної політичної участі </vt:lpstr>
      <vt:lpstr>Презентация PowerPoint</vt:lpstr>
      <vt:lpstr>Політична демонстрація</vt:lpstr>
      <vt:lpstr>мітинг</vt:lpstr>
      <vt:lpstr>маніфестація</vt:lpstr>
      <vt:lpstr>Політична діяльність</vt:lpstr>
      <vt:lpstr>політичне функціонування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форми конвенційної політичної участі </dc:title>
  <dc:creator>User</dc:creator>
  <cp:lastModifiedBy>User</cp:lastModifiedBy>
  <cp:revision>1</cp:revision>
  <dcterms:created xsi:type="dcterms:W3CDTF">2020-10-19T07:15:52Z</dcterms:created>
  <dcterms:modified xsi:type="dcterms:W3CDTF">2020-10-19T07:26:16Z</dcterms:modified>
</cp:coreProperties>
</file>

<file path=docProps/thumbnail.jpeg>
</file>