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40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3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3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957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26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1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51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12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1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9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8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93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9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6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66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8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8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FD1C0-E4A8-4517-AC99-B2A2C772E05E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8F664-6CDF-4F68-BB70-ACD5E61E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364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mc:AlternateContent xmlns:mc="http://schemas.openxmlformats.org/markup-compatibility/2006" xmlns:p14="http://schemas.microsoft.com/office/powerpoint/2010/main">
    <mc:Choice Requires="p14">
      <p:transition p14:dur="10" advClick="0" advTm="4000">
        <p:fade/>
      </p:transition>
    </mc:Choice>
    <mc:Fallback xmlns="">
      <p:transition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ОРГАНІЗАЦІЯ САМОКЕРОВАНОЇ ГРУПОВОЇ РОБОТИ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ПРЕЗЕНТАЦІЯ КУРСУ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911" y="4421875"/>
            <a:ext cx="11232107" cy="22467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800" dirty="0"/>
              <a:t>«Потрібно бігти з усіх ніг, щоб тільки залишатися на місці, а щоб кудись потрапити, треба бігти як мінімум удвічі швидше</a:t>
            </a:r>
            <a:r>
              <a:rPr lang="uk-UA" sz="2800" dirty="0" smtClean="0"/>
              <a:t>!» - казав Л. </a:t>
            </a:r>
            <a:r>
              <a:rPr lang="uk-UA" sz="2800" dirty="0" err="1" smtClean="0"/>
              <a:t>Керрол</a:t>
            </a:r>
            <a:r>
              <a:rPr lang="uk-UA" sz="2800" dirty="0" smtClean="0"/>
              <a:t>. Умовою ефективної діяльності сучасної людини у будь-якій сфері життя сьогодні є здатність до творчості і успішної взаємодії з іншими творчими особистостями.</a:t>
            </a:r>
            <a:endParaRPr lang="uk-UA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155" y="504967"/>
            <a:ext cx="8135302" cy="374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3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dirty="0" smtClean="0"/>
              <a:t>Мета курсу: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502900" y="2565779"/>
            <a:ext cx="113706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Сформувати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студентів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уявлення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щодо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особливостей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функціонування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творчої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особистості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умовах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креативної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економіки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Одним з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її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ключових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моментів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є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цінність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заснована на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творчому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потенціалі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основним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ресурсом –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таланти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знання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людини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і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можливості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креативних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команд.</a:t>
            </a:r>
          </a:p>
          <a:p>
            <a:pPr algn="ctr"/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148" y="238646"/>
            <a:ext cx="2327133" cy="232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7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6161" y="682388"/>
            <a:ext cx="9512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chemeClr val="bg2">
                    <a:lumMod val="75000"/>
                  </a:schemeClr>
                </a:solidFill>
              </a:rPr>
              <a:t>Основні проблемні питання курсу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2263" y="1542197"/>
            <a:ext cx="101402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Інноваційні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методики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роботи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з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творчим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потенціалом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групи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Генерування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ідей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у ​​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колективній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роботі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Побудова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креативної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команди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за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психосоціальним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квадрантом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ефективної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взаємодії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з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урахуванням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ділових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особливостей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кожного з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учасників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. </a:t>
            </a:r>
            <a:endParaRPr lang="ru-RU" sz="24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Створення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бренду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роботодавця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і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методи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управління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ним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Технології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управління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груповою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динамікою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способи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вирішення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конфліктів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методики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визначення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лідера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в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колективі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і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завдання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лідерства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Методи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тестування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працівників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задля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визначення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мотивації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ціннісних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пріоритетів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здібностей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і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компетенцій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кожного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Створення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можливостей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для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реалізації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і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утримання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в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команді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найбільш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талановитих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співробітників</a:t>
            </a:r>
            <a:r>
              <a:rPr lang="ru-RU" sz="2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150" y="267753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10169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47</TotalTime>
  <Words>191</Words>
  <Application>Microsoft Office PowerPoint</Application>
  <PresentationFormat>Широкоэкранный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Trebuchet MS</vt:lpstr>
      <vt:lpstr>Берлин</vt:lpstr>
      <vt:lpstr>ОРГАНІЗАЦІЯ САМОКЕРОВАНОЇ ГРУПОВОЇ РОБОТИ</vt:lpstr>
      <vt:lpstr>Презентация PowerPoint</vt:lpstr>
      <vt:lpstr>Мета курсу:</vt:lpstr>
      <vt:lpstr>Презентация PowerPoint</vt:lpstr>
    </vt:vector>
  </TitlesOfParts>
  <Company>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АТЕСТАЦІЯ СОЦІАЛЬНОГО ПРАЦІВНИКА</dc:title>
  <dc:creator>1</dc:creator>
  <cp:lastModifiedBy>1</cp:lastModifiedBy>
  <cp:revision>13</cp:revision>
  <dcterms:created xsi:type="dcterms:W3CDTF">2016-01-23T19:25:21Z</dcterms:created>
  <dcterms:modified xsi:type="dcterms:W3CDTF">2018-02-04T15:51:52Z</dcterms:modified>
</cp:coreProperties>
</file>