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6" autoAdjust="0"/>
  </p:normalViewPr>
  <p:slideViewPr>
    <p:cSldViewPr>
      <p:cViewPr varScale="1">
        <p:scale>
          <a:sx n="120" d="100"/>
          <a:sy n="120" d="100"/>
        </p:scale>
        <p:origin x="-129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D9762-F6E1-4FF3-A830-DE2E43578F5F}" type="datetimeFigureOut">
              <a:rPr lang="ru-RU"/>
              <a:pPr>
                <a:defRPr/>
              </a:pPr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09A8C-9667-419B-8611-9D3AC7906C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2F676-157C-4193-8465-FA2D38B42988}" type="datetimeFigureOut">
              <a:rPr lang="ru-RU"/>
              <a:pPr>
                <a:defRPr/>
              </a:pPr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AF81F-B3DF-4363-A0F6-76875B4A4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BE2B3-9FF3-4D55-86C3-3BF0EFE4D3E6}" type="datetimeFigureOut">
              <a:rPr lang="ru-RU"/>
              <a:pPr>
                <a:defRPr/>
              </a:pPr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8D645-EB32-4173-8DDF-0D0B8A6E61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D42B8-CF3D-486A-A064-5BAFA01B7D42}" type="datetimeFigureOut">
              <a:rPr lang="ru-RU"/>
              <a:pPr>
                <a:defRPr/>
              </a:pPr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40BE7-18BC-459E-B957-9E3659C97B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C62C9-E13B-436B-8BF5-CC170AC97812}" type="datetimeFigureOut">
              <a:rPr lang="ru-RU"/>
              <a:pPr>
                <a:defRPr/>
              </a:pPr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61B8D-0264-488C-8462-E82A7A7C5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E29D6-A153-44D7-BF17-9A699A3572E4}" type="datetimeFigureOut">
              <a:rPr lang="ru-RU"/>
              <a:pPr>
                <a:defRPr/>
              </a:pPr>
              <a:t>07.09.2017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9A4E4-3F2A-4BB3-97AE-C49B03DC53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B58D9-C72F-47FA-A604-4FD15A616129}" type="datetimeFigureOut">
              <a:rPr lang="ru-RU"/>
              <a:pPr>
                <a:defRPr/>
              </a:pPr>
              <a:t>07.09.2017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0009C-E0AC-4541-AD59-BB6A3D56C3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34044-BE6E-4025-B496-830DBFDD6564}" type="datetimeFigureOut">
              <a:rPr lang="ru-RU"/>
              <a:pPr>
                <a:defRPr/>
              </a:pPr>
              <a:t>07.09.2017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28066-AA4F-4538-A60B-87AA3E788E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332DF-9A46-47CB-8F79-902BFF3890D7}" type="datetimeFigureOut">
              <a:rPr lang="ru-RU"/>
              <a:pPr>
                <a:defRPr/>
              </a:pPr>
              <a:t>07.09.2017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32E10-2BDF-4394-BA55-F8F566863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DB255-208A-4941-A21A-CF93C8C00056}" type="datetimeFigureOut">
              <a:rPr lang="ru-RU"/>
              <a:pPr>
                <a:defRPr/>
              </a:pPr>
              <a:t>07.09.2017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6FCBA-6E09-4D55-8148-1C3C79B00E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0C9E3-8368-4EC1-AE6D-F474BAD25DF5}" type="datetimeFigureOut">
              <a:rPr lang="ru-RU"/>
              <a:pPr>
                <a:defRPr/>
              </a:pPr>
              <a:t>07.09.2017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65373-17D5-4BAD-9258-D9C436784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2F0188-CBFF-46AC-8C6E-AB9CB6186636}" type="datetimeFigureOut">
              <a:rPr lang="ru-RU"/>
              <a:pPr>
                <a:defRPr/>
              </a:pPr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E692D8-BFB0-43A9-8C3E-0D97E380F5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smtClean="0"/>
              <a:t>Історія курортної справи</a:t>
            </a:r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dirty="0" smtClean="0"/>
              <a:t>Зародження і розвиток курортів у світі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природно-лечебных факторов в развитии курортов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Ландшафт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Рельеф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местности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Биоклимат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Гидроминеральные ресурсы: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инеральные воды,   лечебные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грязи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пелоиды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Рекреационные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Биометеорологические факторы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Климатотерапия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Спелеотерапия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Физкультурно-оздоровительные факторы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b="1" dirty="0"/>
          </a:p>
          <a:p>
            <a:pPr marL="0" indent="0">
              <a:buNone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953811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озеро Вифедза під Ієрусалимом</a:t>
            </a:r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9" name="Picture 2" descr="C:\Users\1\Desktop\Pool_of_Bethesd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225" y="1519238"/>
            <a:ext cx="833755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о. Евбея (Евія)</a:t>
            </a:r>
          </a:p>
        </p:txBody>
      </p:sp>
      <p:pic>
        <p:nvPicPr>
          <p:cNvPr id="15362" name="Picture 2" descr="C:\Users\1\Desktop\1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74750" y="1600200"/>
            <a:ext cx="6794500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курорт Байі </a:t>
            </a:r>
          </a:p>
        </p:txBody>
      </p:sp>
      <p:pic>
        <p:nvPicPr>
          <p:cNvPr id="16386" name="Picture 2" descr="C:\Users\1\Desktop\0256b00eb7010fa50e750f5926789665b79d1b9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1700213"/>
            <a:ext cx="7273925" cy="403225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Пломбьер-ле-Бен (Франція)  </a:t>
            </a:r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1" name="Picture 2" descr="C:\Users\1\Desktop\51117170bdef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700213"/>
            <a:ext cx="287972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 descr="C:\Users\1\Desktop\51117152f0d9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38463" y="3429000"/>
            <a:ext cx="3168650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 descr="C:\Users\1\Desktop\51117148314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1631950"/>
            <a:ext cx="2736850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Ахен (Німеччина)</a:t>
            </a:r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5" name="Picture 3" descr="C:\Users\1\Desktop\52cfde8ec96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501775"/>
            <a:ext cx="8353425" cy="535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Спа (Бельгія)</a:t>
            </a:r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 descr="C:\Users\1\Desktop\690x517_0xd42ee42a_2086441454143317394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484313"/>
            <a:ext cx="7345362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Котре (Франція)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3" name="Picture 2" descr="C:\Users\1\Desktop\Station Ski Pyréné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557338"/>
            <a:ext cx="734377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о. Маргіт </a:t>
            </a:r>
          </a:p>
        </p:txBody>
      </p:sp>
      <p:sp>
        <p:nvSpPr>
          <p:cNvPr id="2150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7" name="Picture 2" descr="C:\Users\1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557338"/>
            <a:ext cx="8353425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78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Історія курортної справи</vt:lpstr>
      <vt:lpstr>озеро Вифедза під Ієрусалимом</vt:lpstr>
      <vt:lpstr>о. Евбея (Евія)</vt:lpstr>
      <vt:lpstr>курорт Байі </vt:lpstr>
      <vt:lpstr>Пломбьер-ле-Бен (Франція)  </vt:lpstr>
      <vt:lpstr>Ахен (Німеччина)</vt:lpstr>
      <vt:lpstr>Спа (Бельгія)</vt:lpstr>
      <vt:lpstr>Котре (Франція)</vt:lpstr>
      <vt:lpstr>о. Маргіт </vt:lpstr>
      <vt:lpstr>Роль природно-лечебных факторов в развитии курортов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Історія курортної справи</dc:title>
  <dc:creator>Наташа</dc:creator>
  <cp:lastModifiedBy>Наташа</cp:lastModifiedBy>
  <cp:revision>12</cp:revision>
  <dcterms:created xsi:type="dcterms:W3CDTF">2017-09-03T09:47:18Z</dcterms:created>
  <dcterms:modified xsi:type="dcterms:W3CDTF">2017-09-07T19:34:28Z</dcterms:modified>
</cp:coreProperties>
</file>