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2" r:id="rId3"/>
    <p:sldId id="261" r:id="rId4"/>
    <p:sldId id="260" r:id="rId5"/>
    <p:sldId id="259" r:id="rId6"/>
    <p:sldId id="264" r:id="rId7"/>
    <p:sldId id="258" r:id="rId8"/>
    <p:sldId id="263" r:id="rId9"/>
    <p:sldId id="265" r:id="rId10"/>
    <p:sldId id="257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7" d="100"/>
          <a:sy n="77" d="100"/>
        </p:scale>
        <p:origin x="-1140" y="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5B106E36-FD25-4E2D-B0AA-010F637433A0}" type="datetimeFigureOut">
              <a:rPr lang="ru-RU" smtClean="0"/>
              <a:pPr/>
              <a:t>13.10.2021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13.10.2021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13.10.2021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13.10.2021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13.10.2021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13.10.2021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13.10.2021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5B106E36-FD25-4E2D-B0AA-010F637433A0}" type="datetimeFigureOut">
              <a:rPr lang="ru-RU" smtClean="0"/>
              <a:pPr/>
              <a:t>13.10.2021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5B106E36-FD25-4E2D-B0AA-010F637433A0}" type="datetimeFigureOut">
              <a:rPr lang="ru-RU" smtClean="0"/>
              <a:pPr/>
              <a:t>13.10.2021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13.10.2021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uk-UA" dirty="0" smtClean="0"/>
              <a:t>Тема 4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uk-UA" i="1" dirty="0" smtClean="0"/>
              <a:t>Якість продукції та методи її оцінювання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Управлінські</a:t>
            </a:r>
            <a:r>
              <a:rPr lang="ru-RU" dirty="0" smtClean="0"/>
              <a:t> </a:t>
            </a:r>
            <a:r>
              <a:rPr lang="ru-RU" dirty="0" err="1" smtClean="0"/>
              <a:t>аспекти</a:t>
            </a:r>
            <a:r>
              <a:rPr lang="ru-RU" dirty="0" smtClean="0"/>
              <a:t>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 err="1" smtClean="0"/>
              <a:t>визначення</a:t>
            </a:r>
            <a:r>
              <a:rPr lang="ru-RU" dirty="0" smtClean="0"/>
              <a:t> </a:t>
            </a:r>
            <a:r>
              <a:rPr lang="ru-RU" dirty="0" err="1" smtClean="0"/>
              <a:t>політики</a:t>
            </a:r>
            <a:r>
              <a:rPr lang="ru-RU" dirty="0" smtClean="0"/>
              <a:t> у </a:t>
            </a:r>
            <a:r>
              <a:rPr lang="ru-RU" dirty="0" err="1" smtClean="0"/>
              <a:t>сфері</a:t>
            </a:r>
            <a:r>
              <a:rPr lang="ru-RU" dirty="0" smtClean="0"/>
              <a:t> </a:t>
            </a:r>
            <a:r>
              <a:rPr lang="ru-RU" dirty="0" err="1" smtClean="0"/>
              <a:t>якості</a:t>
            </a:r>
            <a:r>
              <a:rPr lang="ru-RU" dirty="0" smtClean="0"/>
              <a:t> та </a:t>
            </a:r>
            <a:r>
              <a:rPr lang="ru-RU" dirty="0" err="1" smtClean="0"/>
              <a:t>конкретний</a:t>
            </a:r>
            <a:r>
              <a:rPr lang="ru-RU" dirty="0" smtClean="0"/>
              <a:t> </a:t>
            </a:r>
            <a:r>
              <a:rPr lang="ru-RU" dirty="0" err="1" smtClean="0"/>
              <a:t>розподіл</a:t>
            </a:r>
            <a:r>
              <a:rPr lang="ru-RU" dirty="0" smtClean="0"/>
              <a:t> </a:t>
            </a:r>
            <a:r>
              <a:rPr lang="ru-RU" dirty="0" err="1" smtClean="0"/>
              <a:t>обов'язків</a:t>
            </a:r>
            <a:r>
              <a:rPr lang="ru-RU" dirty="0" smtClean="0"/>
              <a:t> </a:t>
            </a:r>
            <a:r>
              <a:rPr lang="ru-RU" dirty="0" err="1" smtClean="0"/>
              <a:t>і</a:t>
            </a:r>
            <a:r>
              <a:rPr lang="ru-RU" dirty="0" smtClean="0"/>
              <a:t> </a:t>
            </a:r>
            <a:r>
              <a:rPr lang="ru-RU" dirty="0" err="1" smtClean="0"/>
              <a:t>повноважень</a:t>
            </a:r>
            <a:r>
              <a:rPr lang="ru-RU" dirty="0" smtClean="0"/>
              <a:t> кожного </a:t>
            </a:r>
            <a:r>
              <a:rPr lang="ru-RU" dirty="0" err="1" smtClean="0"/>
              <a:t>співробітника</a:t>
            </a:r>
            <a:r>
              <a:rPr lang="ru-RU" dirty="0" smtClean="0"/>
              <a:t>;</a:t>
            </a:r>
          </a:p>
          <a:p>
            <a:r>
              <a:rPr lang="ru-RU" dirty="0" err="1" smtClean="0"/>
              <a:t>розробка</a:t>
            </a:r>
            <a:r>
              <a:rPr lang="ru-RU" dirty="0" smtClean="0"/>
              <a:t> </a:t>
            </a:r>
            <a:r>
              <a:rPr lang="ru-RU" dirty="0" err="1" smtClean="0"/>
              <a:t>формалізованої</a:t>
            </a:r>
            <a:r>
              <a:rPr lang="ru-RU" dirty="0" smtClean="0"/>
              <a:t> </a:t>
            </a:r>
            <a:r>
              <a:rPr lang="ru-RU" dirty="0" err="1" smtClean="0"/>
              <a:t>методології</a:t>
            </a:r>
            <a:r>
              <a:rPr lang="ru-RU" dirty="0" smtClean="0"/>
              <a:t> </a:t>
            </a:r>
            <a:r>
              <a:rPr lang="ru-RU" dirty="0" err="1" smtClean="0"/>
              <a:t>управління</a:t>
            </a:r>
            <a:r>
              <a:rPr lang="ru-RU" dirty="0" smtClean="0"/>
              <a:t> </a:t>
            </a:r>
            <a:r>
              <a:rPr lang="ru-RU" dirty="0" err="1" smtClean="0"/>
              <a:t>якістю</a:t>
            </a:r>
            <a:r>
              <a:rPr lang="ru-RU" dirty="0" smtClean="0"/>
              <a:t> </a:t>
            </a:r>
            <a:r>
              <a:rPr lang="ru-RU" dirty="0" err="1" smtClean="0"/>
              <a:t>з</a:t>
            </a:r>
            <a:r>
              <a:rPr lang="ru-RU" dirty="0" smtClean="0"/>
              <a:t> </a:t>
            </a:r>
            <a:r>
              <a:rPr lang="ru-RU" dirty="0" err="1" smtClean="0"/>
              <a:t>використанням</a:t>
            </a:r>
            <a:r>
              <a:rPr lang="ru-RU" dirty="0" smtClean="0"/>
              <a:t> </a:t>
            </a:r>
            <a:r>
              <a:rPr lang="ru-RU" dirty="0" err="1" smtClean="0"/>
              <a:t>різних</a:t>
            </a:r>
            <a:r>
              <a:rPr lang="ru-RU" dirty="0" smtClean="0"/>
              <a:t> </a:t>
            </a:r>
            <a:r>
              <a:rPr lang="ru-RU" dirty="0" err="1" smtClean="0"/>
              <a:t>методів</a:t>
            </a:r>
            <a:r>
              <a:rPr lang="ru-RU" dirty="0" smtClean="0"/>
              <a:t> </a:t>
            </a:r>
            <a:r>
              <a:rPr lang="ru-RU" dirty="0" err="1" smtClean="0"/>
              <a:t>і</a:t>
            </a:r>
            <a:r>
              <a:rPr lang="ru-RU" dirty="0" smtClean="0"/>
              <a:t> </a:t>
            </a:r>
            <a:r>
              <a:rPr lang="ru-RU" dirty="0" err="1" smtClean="0"/>
              <a:t>прийомів</a:t>
            </a:r>
            <a:r>
              <a:rPr lang="ru-RU" dirty="0" smtClean="0"/>
              <a:t> </a:t>
            </a:r>
            <a:r>
              <a:rPr lang="ru-RU" dirty="0" err="1" smtClean="0"/>
              <a:t>управління</a:t>
            </a:r>
            <a:r>
              <a:rPr lang="ru-RU" dirty="0" smtClean="0"/>
              <a:t> </a:t>
            </a:r>
            <a:r>
              <a:rPr lang="ru-RU" dirty="0" err="1" smtClean="0"/>
              <a:t>якістю</a:t>
            </a:r>
            <a:r>
              <a:rPr lang="ru-RU" dirty="0" smtClean="0"/>
              <a:t> та контроль </a:t>
            </a:r>
            <a:r>
              <a:rPr lang="ru-RU" dirty="0" err="1" smtClean="0"/>
              <a:t>виконання</a:t>
            </a:r>
            <a:r>
              <a:rPr lang="ru-RU" dirty="0" smtClean="0"/>
              <a:t> методик;</a:t>
            </a:r>
          </a:p>
          <a:p>
            <a:r>
              <a:rPr lang="ru-RU" dirty="0" err="1" smtClean="0"/>
              <a:t>планування</a:t>
            </a:r>
            <a:r>
              <a:rPr lang="ru-RU" dirty="0" smtClean="0"/>
              <a:t> </a:t>
            </a:r>
            <a:r>
              <a:rPr lang="ru-RU" dirty="0" err="1" smtClean="0"/>
              <a:t>необхідного</a:t>
            </a:r>
            <a:r>
              <a:rPr lang="ru-RU" dirty="0" smtClean="0"/>
              <a:t> </a:t>
            </a:r>
            <a:r>
              <a:rPr lang="ru-RU" dirty="0" err="1" smtClean="0"/>
              <a:t>кошторису</a:t>
            </a:r>
            <a:r>
              <a:rPr lang="ru-RU" dirty="0" smtClean="0"/>
              <a:t> </a:t>
            </a:r>
            <a:r>
              <a:rPr lang="ru-RU" dirty="0" err="1" smtClean="0"/>
              <a:t>капіталовкладень</a:t>
            </a:r>
            <a:r>
              <a:rPr lang="ru-RU" dirty="0" smtClean="0"/>
              <a:t> в </a:t>
            </a:r>
            <a:r>
              <a:rPr lang="ru-RU" dirty="0" err="1" smtClean="0"/>
              <a:t>якість</a:t>
            </a:r>
            <a:r>
              <a:rPr lang="ru-RU" dirty="0" smtClean="0"/>
              <a:t> у </a:t>
            </a:r>
            <a:r>
              <a:rPr lang="ru-RU" dirty="0" err="1" smtClean="0"/>
              <a:t>річному</a:t>
            </a:r>
            <a:r>
              <a:rPr lang="ru-RU" dirty="0" smtClean="0"/>
              <a:t> бюджетному </a:t>
            </a:r>
            <a:r>
              <a:rPr lang="ru-RU" dirty="0" err="1" smtClean="0"/>
              <a:t>плані</a:t>
            </a:r>
            <a:r>
              <a:rPr lang="ru-RU" dirty="0" smtClean="0"/>
              <a:t>;</a:t>
            </a:r>
          </a:p>
          <a:p>
            <a:r>
              <a:rPr lang="ru-RU" dirty="0" err="1" smtClean="0"/>
              <a:t>орієнтація</a:t>
            </a:r>
            <a:r>
              <a:rPr lang="ru-RU" dirty="0" smtClean="0"/>
              <a:t> </a:t>
            </a:r>
            <a:r>
              <a:rPr lang="ru-RU" dirty="0" err="1" smtClean="0"/>
              <a:t>виробництва</a:t>
            </a:r>
            <a:r>
              <a:rPr lang="ru-RU" dirty="0" smtClean="0"/>
              <a:t> на </a:t>
            </a:r>
            <a:r>
              <a:rPr lang="ru-RU" dirty="0" err="1" smtClean="0"/>
              <a:t>використання</a:t>
            </a:r>
            <a:r>
              <a:rPr lang="ru-RU" dirty="0" smtClean="0"/>
              <a:t> </a:t>
            </a:r>
            <a:r>
              <a:rPr lang="ru-RU" dirty="0" err="1" smtClean="0"/>
              <a:t>останніх</a:t>
            </a:r>
            <a:r>
              <a:rPr lang="ru-RU" dirty="0" smtClean="0"/>
              <a:t> </a:t>
            </a:r>
            <a:r>
              <a:rPr lang="ru-RU" dirty="0" err="1" smtClean="0"/>
              <a:t>науково-технічних</a:t>
            </a:r>
            <a:r>
              <a:rPr lang="ru-RU" dirty="0" smtClean="0"/>
              <a:t> </a:t>
            </a:r>
            <a:r>
              <a:rPr lang="ru-RU" dirty="0" err="1" smtClean="0"/>
              <a:t>розробок</a:t>
            </a:r>
            <a:r>
              <a:rPr lang="ru-RU" dirty="0" smtClean="0"/>
              <a:t> </a:t>
            </a:r>
            <a:r>
              <a:rPr lang="ru-RU" dirty="0" err="1" smtClean="0"/>
              <a:t>і</a:t>
            </a:r>
            <a:r>
              <a:rPr lang="ru-RU" dirty="0" smtClean="0"/>
              <a:t> </a:t>
            </a:r>
            <a:r>
              <a:rPr lang="ru-RU" dirty="0" err="1" smtClean="0"/>
              <a:t>вимог</a:t>
            </a:r>
            <a:r>
              <a:rPr lang="ru-RU" dirty="0" smtClean="0"/>
              <a:t>;</a:t>
            </a:r>
          </a:p>
          <a:p>
            <a:r>
              <a:rPr lang="ru-RU" dirty="0" smtClean="0"/>
              <a:t>контроль за </a:t>
            </a:r>
            <a:r>
              <a:rPr lang="ru-RU" dirty="0" err="1" smtClean="0"/>
              <a:t>виконанням</a:t>
            </a:r>
            <a:r>
              <a:rPr lang="ru-RU" dirty="0" smtClean="0"/>
              <a:t> норм </a:t>
            </a:r>
            <a:r>
              <a:rPr lang="ru-RU" dirty="0" err="1" smtClean="0"/>
              <a:t>екології</a:t>
            </a:r>
            <a:r>
              <a:rPr lang="ru-RU" dirty="0" smtClean="0"/>
              <a:t> </a:t>
            </a:r>
            <a:r>
              <a:rPr lang="ru-RU" dirty="0" err="1" smtClean="0"/>
              <a:t>і</a:t>
            </a:r>
            <a:r>
              <a:rPr lang="ru-RU" dirty="0" smtClean="0"/>
              <a:t> </a:t>
            </a:r>
            <a:r>
              <a:rPr lang="ru-RU" dirty="0" err="1" smtClean="0"/>
              <a:t>безпеки</a:t>
            </a:r>
            <a:r>
              <a:rPr lang="ru-RU" dirty="0" smtClean="0"/>
              <a:t> </a:t>
            </a:r>
            <a:r>
              <a:rPr lang="ru-RU" dirty="0" err="1" smtClean="0"/>
              <a:t>праці</a:t>
            </a:r>
            <a:r>
              <a:rPr lang="ru-RU" dirty="0" smtClean="0"/>
              <a:t>.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Рівень дефектності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285860"/>
            <a:ext cx="9144000" cy="5097510"/>
          </a:xfrm>
        </p:spPr>
        <p:txBody>
          <a:bodyPr/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sz="3200" dirty="0" smtClean="0"/>
              <a:t>    Цей </a:t>
            </a:r>
            <a:r>
              <a:rPr lang="ru-RU" sz="3200" dirty="0" err="1" smtClean="0"/>
              <a:t>індекс</a:t>
            </a:r>
            <a:r>
              <a:rPr lang="ru-RU" sz="3200" dirty="0" smtClean="0"/>
              <a:t> </a:t>
            </a:r>
            <a:r>
              <a:rPr lang="ru-RU" sz="3200" dirty="0" err="1" smtClean="0"/>
              <a:t>являє</a:t>
            </a:r>
            <a:r>
              <a:rPr lang="ru-RU" sz="3200" dirty="0" smtClean="0"/>
              <a:t> собою </a:t>
            </a:r>
            <a:r>
              <a:rPr lang="ru-RU" sz="3200" dirty="0" err="1" smtClean="0"/>
              <a:t>комплексний</a:t>
            </a:r>
            <a:r>
              <a:rPr lang="ru-RU" sz="3200" dirty="0" smtClean="0"/>
              <a:t> </a:t>
            </a:r>
            <a:r>
              <a:rPr lang="ru-RU" sz="3200" dirty="0" err="1" smtClean="0"/>
              <a:t>показник</a:t>
            </a:r>
            <a:r>
              <a:rPr lang="ru-RU" sz="3200" dirty="0" smtClean="0"/>
              <a:t> </a:t>
            </a:r>
            <a:r>
              <a:rPr lang="ru-RU" sz="3200" dirty="0" err="1" smtClean="0"/>
              <a:t>якості</a:t>
            </a:r>
            <a:r>
              <a:rPr lang="ru-RU" sz="3200" dirty="0" smtClean="0"/>
              <a:t>, </a:t>
            </a:r>
            <a:r>
              <a:rPr lang="ru-RU" sz="3200" dirty="0" err="1" smtClean="0"/>
              <a:t>рівний</a:t>
            </a:r>
            <a:r>
              <a:rPr lang="ru-RU" sz="3200" dirty="0" smtClean="0"/>
              <a:t> </a:t>
            </a:r>
            <a:r>
              <a:rPr lang="ru-RU" sz="3200" dirty="0" err="1" smtClean="0"/>
              <a:t>середньозваженому</a:t>
            </a:r>
            <a:r>
              <a:rPr lang="ru-RU" sz="3200" dirty="0" smtClean="0"/>
              <a:t> </a:t>
            </a:r>
            <a:r>
              <a:rPr lang="ru-RU" sz="3200" dirty="0" err="1" smtClean="0"/>
              <a:t>значенню</a:t>
            </a:r>
            <a:r>
              <a:rPr lang="ru-RU" sz="3200" dirty="0" smtClean="0"/>
              <a:t> </a:t>
            </a:r>
            <a:r>
              <a:rPr lang="ru-RU" sz="3200" dirty="0" err="1" smtClean="0"/>
              <a:t>відносних</a:t>
            </a:r>
            <a:r>
              <a:rPr lang="ru-RU" sz="3200" dirty="0" smtClean="0"/>
              <a:t> </a:t>
            </a:r>
            <a:r>
              <a:rPr lang="ru-RU" sz="3200" dirty="0" err="1" smtClean="0"/>
              <a:t>коефіцієнтів</a:t>
            </a:r>
            <a:r>
              <a:rPr lang="ru-RU" sz="3200" dirty="0" smtClean="0"/>
              <a:t> </a:t>
            </a:r>
            <a:r>
              <a:rPr lang="ru-RU" sz="3200" dirty="0" err="1" smtClean="0"/>
              <a:t>дефектності</a:t>
            </a:r>
            <a:r>
              <a:rPr lang="ru-RU" sz="3200" dirty="0" smtClean="0"/>
              <a:t> </a:t>
            </a:r>
            <a:r>
              <a:rPr lang="ru-RU" sz="3200" dirty="0" err="1" smtClean="0"/>
              <a:t>різних</a:t>
            </a:r>
            <a:r>
              <a:rPr lang="ru-RU" sz="3200" dirty="0" smtClean="0"/>
              <a:t> </a:t>
            </a:r>
            <a:r>
              <a:rPr lang="ru-RU" sz="3200" dirty="0" err="1" smtClean="0"/>
              <a:t>видів</a:t>
            </a:r>
            <a:r>
              <a:rPr lang="ru-RU" sz="3200" dirty="0" smtClean="0"/>
              <a:t> </a:t>
            </a:r>
            <a:r>
              <a:rPr lang="ru-RU" sz="3200" dirty="0" err="1" smtClean="0"/>
              <a:t>продукції</a:t>
            </a:r>
            <a:r>
              <a:rPr lang="ru-RU" sz="3200" dirty="0" smtClean="0"/>
              <a:t> за </a:t>
            </a:r>
            <a:r>
              <a:rPr lang="ru-RU" sz="3200" dirty="0" err="1" smtClean="0"/>
              <a:t>розглянутий</a:t>
            </a:r>
            <a:r>
              <a:rPr lang="ru-RU" sz="3200" dirty="0" smtClean="0"/>
              <a:t> </a:t>
            </a:r>
            <a:r>
              <a:rPr lang="ru-RU" sz="3200" dirty="0" err="1" smtClean="0"/>
              <a:t>період</a:t>
            </a:r>
            <a:r>
              <a:rPr lang="ru-RU" sz="3200" dirty="0" smtClean="0"/>
              <a:t>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946928"/>
          </a:xfrm>
        </p:spPr>
        <p:txBody>
          <a:bodyPr/>
          <a:lstStyle/>
          <a:p>
            <a:r>
              <a:rPr lang="uk-UA" dirty="0" smtClean="0"/>
              <a:t>Методи оцінки якості товару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571612"/>
            <a:ext cx="8786874" cy="5286388"/>
          </a:xfrm>
        </p:spPr>
        <p:txBody>
          <a:bodyPr>
            <a:normAutofit fontScale="55000" lnSpcReduction="20000"/>
          </a:bodyPr>
          <a:lstStyle/>
          <a:p>
            <a:r>
              <a:rPr lang="ru-RU" b="1" dirty="0" err="1" smtClean="0"/>
              <a:t>Диференціальний</a:t>
            </a:r>
            <a:r>
              <a:rPr lang="ru-RU" dirty="0" smtClean="0"/>
              <a:t> метод – </a:t>
            </a:r>
            <a:r>
              <a:rPr lang="ru-RU" dirty="0" err="1" smtClean="0"/>
              <a:t>метод</a:t>
            </a:r>
            <a:r>
              <a:rPr lang="ru-RU" dirty="0" smtClean="0"/>
              <a:t>, </a:t>
            </a:r>
            <a:r>
              <a:rPr lang="ru-RU" dirty="0" err="1" smtClean="0"/>
              <a:t>заснований</a:t>
            </a:r>
            <a:r>
              <a:rPr lang="ru-RU" dirty="0" smtClean="0"/>
              <a:t> на </a:t>
            </a:r>
            <a:r>
              <a:rPr lang="ru-RU" dirty="0" err="1" smtClean="0"/>
              <a:t>використанні</a:t>
            </a:r>
            <a:r>
              <a:rPr lang="ru-RU" dirty="0" smtClean="0"/>
              <a:t> </a:t>
            </a:r>
            <a:r>
              <a:rPr lang="ru-RU" dirty="0" err="1" smtClean="0"/>
              <a:t>одиничних</a:t>
            </a:r>
            <a:r>
              <a:rPr lang="ru-RU" dirty="0" smtClean="0"/>
              <a:t> </a:t>
            </a:r>
            <a:r>
              <a:rPr lang="ru-RU" dirty="0" err="1" smtClean="0"/>
              <a:t>показників</a:t>
            </a:r>
            <a:r>
              <a:rPr lang="ru-RU" dirty="0" smtClean="0"/>
              <a:t> </a:t>
            </a:r>
            <a:r>
              <a:rPr lang="ru-RU" dirty="0" err="1" smtClean="0"/>
              <a:t>якості</a:t>
            </a:r>
            <a:r>
              <a:rPr lang="ru-RU" dirty="0" smtClean="0"/>
              <a:t> </a:t>
            </a:r>
            <a:r>
              <a:rPr lang="ru-RU" dirty="0" err="1" smtClean="0"/>
              <a:t>і</a:t>
            </a:r>
            <a:r>
              <a:rPr lang="ru-RU" dirty="0" smtClean="0"/>
              <a:t> </a:t>
            </a:r>
            <a:r>
              <a:rPr lang="ru-RU" dirty="0" err="1" smtClean="0"/>
              <a:t>полягає</a:t>
            </a:r>
            <a:r>
              <a:rPr lang="ru-RU" dirty="0" smtClean="0"/>
              <a:t> в </a:t>
            </a:r>
            <a:r>
              <a:rPr lang="ru-RU" dirty="0" err="1" smtClean="0"/>
              <a:t>порівнянні</a:t>
            </a:r>
            <a:r>
              <a:rPr lang="ru-RU" dirty="0" smtClean="0"/>
              <a:t> </a:t>
            </a:r>
            <a:r>
              <a:rPr lang="ru-RU" dirty="0" err="1" smtClean="0"/>
              <a:t>одиничних</a:t>
            </a:r>
            <a:r>
              <a:rPr lang="ru-RU" dirty="0" smtClean="0"/>
              <a:t> </a:t>
            </a:r>
            <a:r>
              <a:rPr lang="ru-RU" dirty="0" err="1" smtClean="0"/>
              <a:t>показників</a:t>
            </a:r>
            <a:r>
              <a:rPr lang="ru-RU" dirty="0" smtClean="0"/>
              <a:t> </a:t>
            </a:r>
            <a:r>
              <a:rPr lang="ru-RU" dirty="0" err="1" smtClean="0"/>
              <a:t>якості</a:t>
            </a:r>
            <a:r>
              <a:rPr lang="ru-RU" dirty="0" smtClean="0"/>
              <a:t> </a:t>
            </a:r>
            <a:r>
              <a:rPr lang="ru-RU" dirty="0" err="1" smtClean="0"/>
              <a:t>виробу</a:t>
            </a:r>
            <a:r>
              <a:rPr lang="ru-RU" dirty="0" smtClean="0"/>
              <a:t> </a:t>
            </a:r>
            <a:r>
              <a:rPr lang="ru-RU" dirty="0" err="1" smtClean="0"/>
              <a:t>з</a:t>
            </a:r>
            <a:r>
              <a:rPr lang="ru-RU" dirty="0" smtClean="0"/>
              <a:t> </a:t>
            </a:r>
            <a:r>
              <a:rPr lang="ru-RU" dirty="0" err="1" smtClean="0"/>
              <a:t>відповідним</a:t>
            </a:r>
            <a:r>
              <a:rPr lang="ru-RU" dirty="0" smtClean="0"/>
              <a:t> </a:t>
            </a:r>
            <a:r>
              <a:rPr lang="ru-RU" dirty="0" err="1" smtClean="0"/>
              <a:t>показником</a:t>
            </a:r>
            <a:r>
              <a:rPr lang="ru-RU" dirty="0" smtClean="0"/>
              <a:t> базового </a:t>
            </a:r>
            <a:r>
              <a:rPr lang="ru-RU" dirty="0" err="1" smtClean="0"/>
              <a:t>зразка</a:t>
            </a:r>
            <a:r>
              <a:rPr lang="ru-RU" dirty="0" smtClean="0"/>
              <a:t> </a:t>
            </a:r>
            <a:r>
              <a:rPr lang="ru-RU" dirty="0" err="1" smtClean="0"/>
              <a:t>або</a:t>
            </a:r>
            <a:r>
              <a:rPr lang="ru-RU" dirty="0" smtClean="0"/>
              <a:t> </a:t>
            </a:r>
            <a:r>
              <a:rPr lang="ru-RU" dirty="0" err="1" smtClean="0"/>
              <a:t>базовими</a:t>
            </a:r>
            <a:r>
              <a:rPr lang="ru-RU" dirty="0" smtClean="0"/>
              <a:t> </a:t>
            </a:r>
            <a:r>
              <a:rPr lang="ru-RU" dirty="0" err="1" smtClean="0"/>
              <a:t>показниками</a:t>
            </a:r>
            <a:r>
              <a:rPr lang="ru-RU" dirty="0" smtClean="0"/>
              <a:t>, </a:t>
            </a:r>
            <a:r>
              <a:rPr lang="ru-RU" dirty="0" err="1" smtClean="0"/>
              <a:t>вибраними</a:t>
            </a:r>
            <a:r>
              <a:rPr lang="ru-RU" dirty="0" smtClean="0"/>
              <a:t> </a:t>
            </a:r>
            <a:r>
              <a:rPr lang="ru-RU" dirty="0" err="1" smtClean="0"/>
              <a:t>з</a:t>
            </a:r>
            <a:r>
              <a:rPr lang="ru-RU" dirty="0" smtClean="0"/>
              <a:t> </a:t>
            </a:r>
            <a:r>
              <a:rPr lang="ru-RU" dirty="0" err="1" smtClean="0"/>
              <a:t>інших</a:t>
            </a:r>
            <a:r>
              <a:rPr lang="ru-RU" dirty="0" smtClean="0"/>
              <a:t> </a:t>
            </a:r>
            <a:r>
              <a:rPr lang="ru-RU" dirty="0" err="1" smtClean="0"/>
              <a:t>джерел</a:t>
            </a:r>
            <a:r>
              <a:rPr lang="ru-RU" dirty="0" smtClean="0"/>
              <a:t>. </a:t>
            </a:r>
            <a:r>
              <a:rPr lang="ru-RU" dirty="0" err="1" smtClean="0"/>
              <a:t>Мова</a:t>
            </a:r>
            <a:r>
              <a:rPr lang="ru-RU" dirty="0" smtClean="0"/>
              <a:t> </a:t>
            </a:r>
            <a:r>
              <a:rPr lang="ru-RU" dirty="0" err="1" smtClean="0"/>
              <a:t>йде</a:t>
            </a:r>
            <a:r>
              <a:rPr lang="ru-RU" dirty="0" smtClean="0"/>
              <a:t> про </a:t>
            </a:r>
            <a:r>
              <a:rPr lang="ru-RU" dirty="0" err="1" smtClean="0"/>
              <a:t>відповідність</a:t>
            </a:r>
            <a:r>
              <a:rPr lang="ru-RU" dirty="0" smtClean="0"/>
              <a:t> у </a:t>
            </a:r>
            <a:r>
              <a:rPr lang="ru-RU" dirty="0" err="1" smtClean="0"/>
              <a:t>цілому</a:t>
            </a:r>
            <a:r>
              <a:rPr lang="ru-RU" dirty="0" smtClean="0"/>
              <a:t> </a:t>
            </a:r>
            <a:r>
              <a:rPr lang="ru-RU" dirty="0" err="1" smtClean="0"/>
              <a:t>і</a:t>
            </a:r>
            <a:r>
              <a:rPr lang="ru-RU" dirty="0" smtClean="0"/>
              <a:t> </a:t>
            </a:r>
            <a:r>
              <a:rPr lang="ru-RU" dirty="0" err="1" smtClean="0"/>
              <a:t>відхилення</a:t>
            </a:r>
            <a:r>
              <a:rPr lang="ru-RU" dirty="0" smtClean="0"/>
              <a:t> </a:t>
            </a:r>
            <a:r>
              <a:rPr lang="ru-RU" dirty="0" err="1" smtClean="0"/>
              <a:t>конкретних</a:t>
            </a:r>
            <a:r>
              <a:rPr lang="ru-RU" dirty="0" smtClean="0"/>
              <a:t> </a:t>
            </a:r>
            <a:r>
              <a:rPr lang="ru-RU" dirty="0" err="1" smtClean="0"/>
              <a:t>показників</a:t>
            </a:r>
            <a:r>
              <a:rPr lang="ru-RU" dirty="0" smtClean="0"/>
              <a:t> </a:t>
            </a:r>
            <a:r>
              <a:rPr lang="ru-RU" dirty="0" err="1" smtClean="0"/>
              <a:t>від</a:t>
            </a:r>
            <a:r>
              <a:rPr lang="ru-RU" dirty="0" smtClean="0"/>
              <a:t> базового. </a:t>
            </a:r>
            <a:r>
              <a:rPr lang="ru-RU" dirty="0" err="1" smtClean="0"/>
              <a:t>Рівень</a:t>
            </a:r>
            <a:r>
              <a:rPr lang="ru-RU" dirty="0" smtClean="0"/>
              <a:t> </a:t>
            </a:r>
            <a:r>
              <a:rPr lang="ru-RU" dirty="0" err="1" smtClean="0"/>
              <a:t>якості</a:t>
            </a:r>
            <a:r>
              <a:rPr lang="ru-RU" dirty="0" smtClean="0"/>
              <a:t> </a:t>
            </a:r>
            <a:r>
              <a:rPr lang="ru-RU" dirty="0" err="1" smtClean="0"/>
              <a:t>оцінюється</a:t>
            </a:r>
            <a:r>
              <a:rPr lang="ru-RU" dirty="0" smtClean="0"/>
              <a:t> </a:t>
            </a:r>
            <a:r>
              <a:rPr lang="ru-RU" dirty="0" err="1" smtClean="0"/>
              <a:t>відносними</a:t>
            </a:r>
            <a:r>
              <a:rPr lang="ru-RU" dirty="0" smtClean="0"/>
              <a:t> </a:t>
            </a:r>
            <a:r>
              <a:rPr lang="ru-RU" dirty="0" err="1" smtClean="0"/>
              <a:t>показниками</a:t>
            </a:r>
            <a:r>
              <a:rPr lang="ru-RU" dirty="0" smtClean="0"/>
              <a:t>. Результат </a:t>
            </a:r>
            <a:r>
              <a:rPr lang="ru-RU" dirty="0" err="1" smtClean="0"/>
              <a:t>оцінки</a:t>
            </a:r>
            <a:r>
              <a:rPr lang="ru-RU" dirty="0" smtClean="0"/>
              <a:t>: </a:t>
            </a:r>
            <a:r>
              <a:rPr lang="ru-RU" dirty="0" err="1" smtClean="0"/>
              <a:t>вище</a:t>
            </a:r>
            <a:r>
              <a:rPr lang="ru-RU" dirty="0" smtClean="0"/>
              <a:t>, </a:t>
            </a:r>
            <a:r>
              <a:rPr lang="ru-RU" dirty="0" err="1" smtClean="0"/>
              <a:t>нижче</a:t>
            </a:r>
            <a:r>
              <a:rPr lang="ru-RU" dirty="0" smtClean="0"/>
              <a:t>, </a:t>
            </a:r>
            <a:r>
              <a:rPr lang="ru-RU" dirty="0" err="1" smtClean="0"/>
              <a:t>краще</a:t>
            </a:r>
            <a:r>
              <a:rPr lang="ru-RU" dirty="0" smtClean="0"/>
              <a:t>, </a:t>
            </a:r>
            <a:r>
              <a:rPr lang="ru-RU" dirty="0" err="1" smtClean="0"/>
              <a:t>гірше</a:t>
            </a:r>
            <a:r>
              <a:rPr lang="ru-RU" dirty="0" smtClean="0"/>
              <a:t>. І </a:t>
            </a:r>
            <a:r>
              <a:rPr lang="ru-RU" dirty="0" err="1" smtClean="0"/>
              <a:t>висновки</a:t>
            </a:r>
            <a:r>
              <a:rPr lang="ru-RU" dirty="0" smtClean="0"/>
              <a:t> </a:t>
            </a:r>
            <a:r>
              <a:rPr lang="ru-RU" dirty="0" err="1" smtClean="0"/>
              <a:t>можна</a:t>
            </a:r>
            <a:r>
              <a:rPr lang="ru-RU" dirty="0" smtClean="0"/>
              <a:t> </a:t>
            </a:r>
            <a:r>
              <a:rPr lang="ru-RU" dirty="0" err="1" smtClean="0"/>
              <a:t>робити</a:t>
            </a:r>
            <a:r>
              <a:rPr lang="ru-RU" dirty="0" smtClean="0"/>
              <a:t>, коли </a:t>
            </a:r>
            <a:r>
              <a:rPr lang="ru-RU" dirty="0" err="1" smtClean="0"/>
              <a:t>всі</a:t>
            </a:r>
            <a:r>
              <a:rPr lang="ru-RU" dirty="0" smtClean="0"/>
              <a:t> </a:t>
            </a:r>
            <a:r>
              <a:rPr lang="ru-RU" dirty="0" err="1" smtClean="0"/>
              <a:t>відносні</a:t>
            </a:r>
            <a:r>
              <a:rPr lang="ru-RU" dirty="0" smtClean="0"/>
              <a:t> </a:t>
            </a:r>
            <a:r>
              <a:rPr lang="ru-RU" dirty="0" err="1" smtClean="0"/>
              <a:t>показники</a:t>
            </a:r>
            <a:r>
              <a:rPr lang="ru-RU" dirty="0" smtClean="0"/>
              <a:t> </a:t>
            </a:r>
            <a:r>
              <a:rPr lang="ru-RU" dirty="0" err="1" smtClean="0"/>
              <a:t>або</a:t>
            </a:r>
            <a:r>
              <a:rPr lang="ru-RU" dirty="0" smtClean="0"/>
              <a:t> </a:t>
            </a:r>
            <a:r>
              <a:rPr lang="ru-RU" dirty="0" err="1" smtClean="0"/>
              <a:t>більші</a:t>
            </a:r>
            <a:r>
              <a:rPr lang="ru-RU" dirty="0" smtClean="0"/>
              <a:t>, </a:t>
            </a:r>
            <a:r>
              <a:rPr lang="ru-RU" dirty="0" err="1" smtClean="0"/>
              <a:t>або</a:t>
            </a:r>
            <a:r>
              <a:rPr lang="ru-RU" dirty="0" smtClean="0"/>
              <a:t> </a:t>
            </a:r>
            <a:r>
              <a:rPr lang="ru-RU" dirty="0" err="1" smtClean="0"/>
              <a:t>менші</a:t>
            </a:r>
            <a:r>
              <a:rPr lang="ru-RU" dirty="0" smtClean="0"/>
              <a:t>.</a:t>
            </a:r>
          </a:p>
          <a:p>
            <a:r>
              <a:rPr lang="ru-RU" b="1" dirty="0" err="1" smtClean="0"/>
              <a:t>Комплексний</a:t>
            </a:r>
            <a:r>
              <a:rPr lang="ru-RU" b="1" dirty="0" smtClean="0"/>
              <a:t> </a:t>
            </a:r>
            <a:r>
              <a:rPr lang="ru-RU" dirty="0" smtClean="0"/>
              <a:t>метод </a:t>
            </a:r>
            <a:r>
              <a:rPr lang="ru-RU" dirty="0" err="1" smtClean="0"/>
              <a:t>оцінки</a:t>
            </a:r>
            <a:r>
              <a:rPr lang="ru-RU" dirty="0" smtClean="0"/>
              <a:t> </a:t>
            </a:r>
            <a:r>
              <a:rPr lang="ru-RU" dirty="0" err="1" smtClean="0"/>
              <a:t>якості</a:t>
            </a:r>
            <a:r>
              <a:rPr lang="ru-RU" dirty="0" smtClean="0"/>
              <a:t> </a:t>
            </a:r>
            <a:r>
              <a:rPr lang="ru-RU" dirty="0" err="1" smtClean="0"/>
              <a:t>продукції</a:t>
            </a:r>
            <a:r>
              <a:rPr lang="ru-RU" dirty="0" smtClean="0"/>
              <a:t> </a:t>
            </a:r>
            <a:r>
              <a:rPr lang="ru-RU" dirty="0" err="1" smtClean="0"/>
              <a:t>полягає</a:t>
            </a:r>
            <a:r>
              <a:rPr lang="ru-RU" dirty="0" smtClean="0"/>
              <a:t> в тому, </a:t>
            </a:r>
            <a:r>
              <a:rPr lang="ru-RU" dirty="0" err="1" smtClean="0"/>
              <a:t>що</a:t>
            </a:r>
            <a:r>
              <a:rPr lang="ru-RU" dirty="0" smtClean="0"/>
              <a:t> </a:t>
            </a:r>
            <a:r>
              <a:rPr lang="ru-RU" dirty="0" err="1" smtClean="0"/>
              <a:t>рівень</a:t>
            </a:r>
            <a:r>
              <a:rPr lang="ru-RU" dirty="0" smtClean="0"/>
              <a:t> </a:t>
            </a:r>
            <a:r>
              <a:rPr lang="ru-RU" dirty="0" err="1" smtClean="0"/>
              <a:t>якості</a:t>
            </a:r>
            <a:r>
              <a:rPr lang="ru-RU" dirty="0" smtClean="0"/>
              <a:t> </a:t>
            </a:r>
            <a:r>
              <a:rPr lang="ru-RU" dirty="0" err="1" smtClean="0"/>
              <a:t>продукції</a:t>
            </a:r>
            <a:r>
              <a:rPr lang="ru-RU" dirty="0" smtClean="0"/>
              <a:t> </a:t>
            </a:r>
            <a:r>
              <a:rPr lang="ru-RU" dirty="0" err="1" smtClean="0"/>
              <a:t>показується</a:t>
            </a:r>
            <a:r>
              <a:rPr lang="ru-RU" dirty="0" smtClean="0"/>
              <a:t> одним </a:t>
            </a:r>
            <a:r>
              <a:rPr lang="ru-RU" dirty="0" err="1" smtClean="0"/>
              <a:t>узагальнюючим</a:t>
            </a:r>
            <a:r>
              <a:rPr lang="ru-RU" dirty="0" smtClean="0"/>
              <a:t> </a:t>
            </a:r>
            <a:r>
              <a:rPr lang="ru-RU" dirty="0" err="1" smtClean="0"/>
              <a:t>показником</a:t>
            </a:r>
            <a:r>
              <a:rPr lang="ru-RU" dirty="0" smtClean="0"/>
              <a:t>. </a:t>
            </a:r>
            <a:r>
              <a:rPr lang="ru-RU" dirty="0" err="1" smtClean="0"/>
              <a:t>Рівень</a:t>
            </a:r>
            <a:r>
              <a:rPr lang="ru-RU" dirty="0" smtClean="0"/>
              <a:t> </a:t>
            </a:r>
            <a:r>
              <a:rPr lang="ru-RU" dirty="0" err="1" smtClean="0"/>
              <a:t>якості</a:t>
            </a:r>
            <a:r>
              <a:rPr lang="ru-RU" dirty="0" smtClean="0"/>
              <a:t> </a:t>
            </a:r>
            <a:r>
              <a:rPr lang="ru-RU" dirty="0" err="1" smtClean="0"/>
              <a:t>продукції</a:t>
            </a:r>
            <a:r>
              <a:rPr lang="ru-RU" dirty="0" smtClean="0"/>
              <a:t> </a:t>
            </a:r>
            <a:r>
              <a:rPr lang="ru-RU" dirty="0" err="1" smtClean="0"/>
              <a:t>оцінюють</a:t>
            </a:r>
            <a:r>
              <a:rPr lang="ru-RU" dirty="0" smtClean="0"/>
              <a:t> числом, яке </a:t>
            </a:r>
            <a:r>
              <a:rPr lang="ru-RU" dirty="0" err="1" smtClean="0"/>
              <a:t>порівнюється</a:t>
            </a:r>
            <a:r>
              <a:rPr lang="ru-RU" dirty="0" smtClean="0"/>
              <a:t> </a:t>
            </a:r>
            <a:r>
              <a:rPr lang="ru-RU" dirty="0" err="1" smtClean="0"/>
              <a:t>з</a:t>
            </a:r>
            <a:r>
              <a:rPr lang="ru-RU" dirty="0" smtClean="0"/>
              <a:t> </a:t>
            </a:r>
            <a:r>
              <a:rPr lang="ru-RU" dirty="0" err="1" smtClean="0"/>
              <a:t>якісними</a:t>
            </a:r>
            <a:r>
              <a:rPr lang="ru-RU" dirty="0" smtClean="0"/>
              <a:t> </a:t>
            </a:r>
            <a:r>
              <a:rPr lang="ru-RU" dirty="0" err="1" smtClean="0"/>
              <a:t>показниками</a:t>
            </a:r>
            <a:r>
              <a:rPr lang="ru-RU" dirty="0" smtClean="0"/>
              <a:t> базового </a:t>
            </a:r>
            <a:r>
              <a:rPr lang="ru-RU" dirty="0" err="1" smtClean="0"/>
              <a:t>зразка</a:t>
            </a:r>
            <a:r>
              <a:rPr lang="ru-RU" dirty="0" smtClean="0"/>
              <a:t>. </a:t>
            </a:r>
            <a:r>
              <a:rPr lang="ru-RU" dirty="0" err="1" smtClean="0"/>
              <a:t>Узагальнюючим</a:t>
            </a:r>
            <a:r>
              <a:rPr lang="ru-RU" dirty="0" smtClean="0"/>
              <a:t> </a:t>
            </a:r>
            <a:r>
              <a:rPr lang="ru-RU" dirty="0" err="1" smtClean="0"/>
              <a:t>показником</a:t>
            </a:r>
            <a:r>
              <a:rPr lang="ru-RU" dirty="0" smtClean="0"/>
              <a:t> </a:t>
            </a:r>
            <a:r>
              <a:rPr lang="ru-RU" dirty="0" err="1" smtClean="0"/>
              <a:t>може</a:t>
            </a:r>
            <a:r>
              <a:rPr lang="ru-RU" dirty="0" smtClean="0"/>
              <a:t> бути </a:t>
            </a:r>
            <a:r>
              <a:rPr lang="ru-RU" dirty="0" err="1" smtClean="0"/>
              <a:t>показник</a:t>
            </a:r>
            <a:r>
              <a:rPr lang="ru-RU" dirty="0" smtClean="0"/>
              <a:t>, </a:t>
            </a:r>
            <a:r>
              <a:rPr lang="ru-RU" dirty="0" err="1" smtClean="0"/>
              <a:t>який</a:t>
            </a:r>
            <a:r>
              <a:rPr lang="ru-RU" dirty="0" smtClean="0"/>
              <a:t> </a:t>
            </a:r>
            <a:r>
              <a:rPr lang="ru-RU" dirty="0" err="1" smtClean="0"/>
              <a:t>втілює</a:t>
            </a:r>
            <a:r>
              <a:rPr lang="ru-RU" dirty="0" smtClean="0"/>
              <a:t> </a:t>
            </a:r>
            <a:r>
              <a:rPr lang="ru-RU" dirty="0" err="1" smtClean="0"/>
              <a:t>основне</a:t>
            </a:r>
            <a:r>
              <a:rPr lang="ru-RU" dirty="0" smtClean="0"/>
              <a:t> </a:t>
            </a:r>
            <a:r>
              <a:rPr lang="ru-RU" dirty="0" err="1" smtClean="0"/>
              <a:t>призначення</a:t>
            </a:r>
            <a:r>
              <a:rPr lang="ru-RU" dirty="0" smtClean="0"/>
              <a:t> товару, </a:t>
            </a:r>
            <a:r>
              <a:rPr lang="ru-RU" dirty="0" err="1" smtClean="0"/>
              <a:t>інтегральним</a:t>
            </a:r>
            <a:r>
              <a:rPr lang="ru-RU" dirty="0" smtClean="0"/>
              <a:t> </a:t>
            </a:r>
            <a:r>
              <a:rPr lang="ru-RU" dirty="0" err="1" smtClean="0"/>
              <a:t>або</a:t>
            </a:r>
            <a:r>
              <a:rPr lang="ru-RU" dirty="0" smtClean="0"/>
              <a:t> </a:t>
            </a:r>
            <a:r>
              <a:rPr lang="ru-RU" dirty="0" err="1" smtClean="0"/>
              <a:t>середнім</a:t>
            </a:r>
            <a:r>
              <a:rPr lang="ru-RU" dirty="0" smtClean="0"/>
              <a:t> </a:t>
            </a:r>
            <a:r>
              <a:rPr lang="ru-RU" dirty="0" err="1" smtClean="0"/>
              <a:t>зваженим</a:t>
            </a:r>
            <a:r>
              <a:rPr lang="ru-RU" dirty="0" smtClean="0"/>
              <a:t>. </a:t>
            </a:r>
            <a:r>
              <a:rPr lang="ru-RU" dirty="0" err="1" smtClean="0"/>
              <a:t>Краще</a:t>
            </a:r>
            <a:r>
              <a:rPr lang="ru-RU" dirty="0" smtClean="0"/>
              <a:t>, коли </a:t>
            </a:r>
            <a:r>
              <a:rPr lang="ru-RU" dirty="0" err="1" smtClean="0"/>
              <a:t>це</a:t>
            </a:r>
            <a:r>
              <a:rPr lang="ru-RU" dirty="0" smtClean="0"/>
              <a:t> </a:t>
            </a:r>
            <a:r>
              <a:rPr lang="ru-RU" dirty="0" err="1" smtClean="0"/>
              <a:t>головний</a:t>
            </a:r>
            <a:r>
              <a:rPr lang="ru-RU" dirty="0" smtClean="0"/>
              <a:t> </a:t>
            </a:r>
            <a:r>
              <a:rPr lang="ru-RU" dirty="0" err="1" smtClean="0"/>
              <a:t>показник</a:t>
            </a:r>
            <a:r>
              <a:rPr lang="ru-RU" dirty="0" smtClean="0"/>
              <a:t>, </a:t>
            </a:r>
            <a:r>
              <a:rPr lang="ru-RU" dirty="0" err="1" smtClean="0"/>
              <a:t>який</a:t>
            </a:r>
            <a:r>
              <a:rPr lang="ru-RU" dirty="0" smtClean="0"/>
              <a:t> </a:t>
            </a:r>
            <a:r>
              <a:rPr lang="ru-RU" dirty="0" err="1" smtClean="0"/>
              <a:t>показує</a:t>
            </a:r>
            <a:r>
              <a:rPr lang="ru-RU" dirty="0" smtClean="0"/>
              <a:t> </a:t>
            </a:r>
            <a:r>
              <a:rPr lang="ru-RU" dirty="0" err="1" smtClean="0"/>
              <a:t>можливості</a:t>
            </a:r>
            <a:r>
              <a:rPr lang="ru-RU" dirty="0" smtClean="0"/>
              <a:t> товару, </a:t>
            </a:r>
            <a:r>
              <a:rPr lang="ru-RU" dirty="0" err="1" smtClean="0"/>
              <a:t>виконує</a:t>
            </a:r>
            <a:r>
              <a:rPr lang="ru-RU" dirty="0" smtClean="0"/>
              <a:t> </a:t>
            </a:r>
            <a:r>
              <a:rPr lang="ru-RU" dirty="0" err="1" smtClean="0"/>
              <a:t>свої</a:t>
            </a:r>
            <a:r>
              <a:rPr lang="ru-RU" dirty="0" smtClean="0"/>
              <a:t> </a:t>
            </a:r>
            <a:r>
              <a:rPr lang="ru-RU" dirty="0" err="1" smtClean="0"/>
              <a:t>головні</a:t>
            </a:r>
            <a:r>
              <a:rPr lang="ru-RU" dirty="0" smtClean="0"/>
              <a:t> </a:t>
            </a:r>
            <a:r>
              <a:rPr lang="ru-RU" dirty="0" err="1" smtClean="0"/>
              <a:t>функції</a:t>
            </a:r>
            <a:r>
              <a:rPr lang="ru-RU" dirty="0" smtClean="0"/>
              <a:t> у </a:t>
            </a:r>
            <a:r>
              <a:rPr lang="ru-RU" dirty="0" err="1" smtClean="0"/>
              <a:t>відповідності</a:t>
            </a:r>
            <a:r>
              <a:rPr lang="ru-RU" dirty="0" smtClean="0"/>
              <a:t> до </a:t>
            </a:r>
            <a:r>
              <a:rPr lang="ru-RU" dirty="0" err="1" smtClean="0"/>
              <a:t>призначення</a:t>
            </a:r>
            <a:r>
              <a:rPr lang="ru-RU" dirty="0" smtClean="0"/>
              <a:t> (</a:t>
            </a:r>
            <a:r>
              <a:rPr lang="ru-RU" dirty="0" err="1" smtClean="0"/>
              <a:t>наприклад</a:t>
            </a:r>
            <a:r>
              <a:rPr lang="ru-RU" dirty="0" smtClean="0"/>
              <a:t> </a:t>
            </a:r>
            <a:r>
              <a:rPr lang="ru-RU" dirty="0" err="1" smtClean="0"/>
              <a:t>термін</a:t>
            </a:r>
            <a:r>
              <a:rPr lang="ru-RU" dirty="0" smtClean="0"/>
              <a:t> </a:t>
            </a:r>
            <a:r>
              <a:rPr lang="ru-RU" dirty="0" err="1" smtClean="0"/>
              <a:t>зберігання</a:t>
            </a:r>
            <a:r>
              <a:rPr lang="ru-RU" dirty="0" smtClean="0"/>
              <a:t> товару в холодильнику).</a:t>
            </a:r>
          </a:p>
          <a:p>
            <a:r>
              <a:rPr lang="ru-RU" b="1" dirty="0" err="1" smtClean="0"/>
              <a:t>Інтегральний</a:t>
            </a:r>
            <a:r>
              <a:rPr lang="ru-RU" dirty="0" smtClean="0"/>
              <a:t> </a:t>
            </a:r>
            <a:r>
              <a:rPr lang="ru-RU" dirty="0" err="1" smtClean="0"/>
              <a:t>показник</a:t>
            </a:r>
            <a:r>
              <a:rPr lang="ru-RU" dirty="0" smtClean="0"/>
              <a:t> </a:t>
            </a:r>
            <a:r>
              <a:rPr lang="ru-RU" dirty="0" err="1" smtClean="0"/>
              <a:t>якості</a:t>
            </a:r>
            <a:r>
              <a:rPr lang="ru-RU" dirty="0" smtClean="0"/>
              <a:t> для </a:t>
            </a:r>
            <a:r>
              <a:rPr lang="ru-RU" dirty="0" err="1" smtClean="0"/>
              <a:t>комплексної</a:t>
            </a:r>
            <a:r>
              <a:rPr lang="ru-RU" dirty="0" smtClean="0"/>
              <a:t> </a:t>
            </a:r>
            <a:r>
              <a:rPr lang="ru-RU" dirty="0" err="1" smtClean="0"/>
              <a:t>оцінки</a:t>
            </a:r>
            <a:r>
              <a:rPr lang="ru-RU" dirty="0" smtClean="0"/>
              <a:t> </a:t>
            </a:r>
            <a:r>
              <a:rPr lang="ru-RU" dirty="0" err="1" smtClean="0"/>
              <a:t>застосовується</a:t>
            </a:r>
            <a:r>
              <a:rPr lang="ru-RU" dirty="0" smtClean="0"/>
              <a:t> в тих </a:t>
            </a:r>
            <a:r>
              <a:rPr lang="ru-RU" dirty="0" err="1" smtClean="0"/>
              <a:t>випадках</a:t>
            </a:r>
            <a:r>
              <a:rPr lang="ru-RU" dirty="0" smtClean="0"/>
              <a:t>, коли </a:t>
            </a:r>
            <a:r>
              <a:rPr lang="ru-RU" dirty="0" err="1" smtClean="0"/>
              <a:t>відомий</a:t>
            </a:r>
            <a:r>
              <a:rPr lang="ru-RU" dirty="0" smtClean="0"/>
              <a:t> </a:t>
            </a:r>
            <a:r>
              <a:rPr lang="ru-RU" dirty="0" err="1" smtClean="0"/>
              <a:t>корисний</a:t>
            </a:r>
            <a:r>
              <a:rPr lang="ru-RU" dirty="0" smtClean="0"/>
              <a:t> </a:t>
            </a:r>
            <a:r>
              <a:rPr lang="ru-RU" dirty="0" err="1" smtClean="0"/>
              <a:t>сумарний</a:t>
            </a:r>
            <a:r>
              <a:rPr lang="ru-RU" dirty="0" smtClean="0"/>
              <a:t> </a:t>
            </a:r>
            <a:r>
              <a:rPr lang="ru-RU" dirty="0" err="1" smtClean="0"/>
              <a:t>ефект</a:t>
            </a:r>
            <a:r>
              <a:rPr lang="ru-RU" dirty="0" smtClean="0"/>
              <a:t> </a:t>
            </a:r>
            <a:r>
              <a:rPr lang="ru-RU" dirty="0" err="1" smtClean="0"/>
              <a:t>від</a:t>
            </a:r>
            <a:r>
              <a:rPr lang="ru-RU" dirty="0" smtClean="0"/>
              <a:t> </a:t>
            </a:r>
            <a:r>
              <a:rPr lang="ru-RU" dirty="0" err="1" smtClean="0"/>
              <a:t>використання</a:t>
            </a:r>
            <a:r>
              <a:rPr lang="ru-RU" dirty="0" smtClean="0"/>
              <a:t> </a:t>
            </a:r>
            <a:r>
              <a:rPr lang="ru-RU" dirty="0" err="1" smtClean="0"/>
              <a:t>продукції</a:t>
            </a:r>
            <a:r>
              <a:rPr lang="ru-RU" dirty="0" smtClean="0"/>
              <a:t> </a:t>
            </a:r>
            <a:r>
              <a:rPr lang="ru-RU" dirty="0" err="1" smtClean="0"/>
              <a:t>і</a:t>
            </a:r>
            <a:r>
              <a:rPr lang="ru-RU" dirty="0" smtClean="0"/>
              <a:t> </a:t>
            </a:r>
            <a:r>
              <a:rPr lang="ru-RU" dirty="0" err="1" smtClean="0"/>
              <a:t>сумарні</a:t>
            </a:r>
            <a:r>
              <a:rPr lang="ru-RU" dirty="0" smtClean="0"/>
              <a:t> </a:t>
            </a:r>
            <a:r>
              <a:rPr lang="ru-RU" dirty="0" err="1" smtClean="0"/>
              <a:t>витрати</a:t>
            </a:r>
            <a:r>
              <a:rPr lang="ru-RU" dirty="0" smtClean="0"/>
              <a:t> на </a:t>
            </a:r>
            <a:r>
              <a:rPr lang="ru-RU" dirty="0" err="1" smtClean="0"/>
              <a:t>її</a:t>
            </a:r>
            <a:r>
              <a:rPr lang="ru-RU" dirty="0" smtClean="0"/>
              <a:t> </a:t>
            </a:r>
            <a:r>
              <a:rPr lang="ru-RU" dirty="0" err="1" smtClean="0"/>
              <a:t>створення</a:t>
            </a:r>
            <a:r>
              <a:rPr lang="ru-RU" dirty="0" smtClean="0"/>
              <a:t>, </a:t>
            </a:r>
            <a:r>
              <a:rPr lang="ru-RU" dirty="0" err="1" smtClean="0"/>
              <a:t>просування</a:t>
            </a:r>
            <a:r>
              <a:rPr lang="ru-RU" dirty="0" smtClean="0"/>
              <a:t> </a:t>
            </a:r>
            <a:r>
              <a:rPr lang="ru-RU" dirty="0" err="1" smtClean="0"/>
              <a:t>і</a:t>
            </a:r>
            <a:r>
              <a:rPr lang="ru-RU" dirty="0" smtClean="0"/>
              <a:t> </a:t>
            </a:r>
            <a:r>
              <a:rPr lang="ru-RU" dirty="0" err="1" smtClean="0"/>
              <a:t>споживання</a:t>
            </a:r>
            <a:r>
              <a:rPr lang="ru-RU" dirty="0" smtClean="0"/>
              <a:t>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dirty="0" smtClean="0"/>
              <a:t>Поняття якості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indent="0">
              <a:buNone/>
            </a:pPr>
            <a:r>
              <a:rPr lang="vi-VN" b="1" dirty="0" smtClean="0"/>
              <a:t>Я́кість проду́кції</a:t>
            </a:r>
            <a:r>
              <a:rPr lang="vi-VN" dirty="0" smtClean="0"/>
              <a:t> — це сукупність властивостей продукції, які обумовлюють її придатність задовольнити певні потреби відповідно до призначення.</a:t>
            </a:r>
            <a:endParaRPr lang="uk-UA" dirty="0" smtClean="0"/>
          </a:p>
          <a:p>
            <a:pPr indent="0">
              <a:buNone/>
            </a:pPr>
            <a:r>
              <a:rPr lang="ru-RU" b="1" dirty="0" err="1" smtClean="0"/>
              <a:t>Рівень</a:t>
            </a:r>
            <a:r>
              <a:rPr lang="ru-RU" b="1" dirty="0" smtClean="0"/>
              <a:t> </a:t>
            </a:r>
            <a:r>
              <a:rPr lang="ru-RU" b="1" dirty="0" err="1" smtClean="0"/>
              <a:t>якості</a:t>
            </a:r>
            <a:r>
              <a:rPr lang="ru-RU" b="1" dirty="0" smtClean="0"/>
              <a:t> товару – </a:t>
            </a:r>
            <a:r>
              <a:rPr lang="ru-RU" dirty="0" err="1" smtClean="0"/>
              <a:t>це</a:t>
            </a:r>
            <a:r>
              <a:rPr lang="ru-RU" b="1" dirty="0" smtClean="0"/>
              <a:t> </a:t>
            </a:r>
            <a:r>
              <a:rPr lang="ru-RU" dirty="0" err="1" smtClean="0"/>
              <a:t>відносна</a:t>
            </a:r>
            <a:r>
              <a:rPr lang="ru-RU" dirty="0" smtClean="0"/>
              <a:t> характеристика </a:t>
            </a:r>
            <a:r>
              <a:rPr lang="ru-RU" dirty="0" err="1" smtClean="0"/>
              <a:t>його</a:t>
            </a:r>
            <a:r>
              <a:rPr lang="ru-RU" dirty="0" smtClean="0"/>
              <a:t> </a:t>
            </a:r>
            <a:r>
              <a:rPr lang="ru-RU" dirty="0" err="1" smtClean="0"/>
              <a:t>якості</a:t>
            </a:r>
            <a:r>
              <a:rPr lang="ru-RU" dirty="0" smtClean="0"/>
              <a:t>, </a:t>
            </a:r>
            <a:r>
              <a:rPr lang="ru-RU" dirty="0" err="1" smtClean="0"/>
              <a:t>що</a:t>
            </a:r>
            <a:r>
              <a:rPr lang="ru-RU" dirty="0" smtClean="0"/>
              <a:t> </a:t>
            </a:r>
            <a:r>
              <a:rPr lang="ru-RU" dirty="0" err="1" smtClean="0"/>
              <a:t>ґрунтується</a:t>
            </a:r>
            <a:r>
              <a:rPr lang="ru-RU" dirty="0" smtClean="0"/>
              <a:t> на </a:t>
            </a:r>
            <a:r>
              <a:rPr lang="ru-RU" dirty="0" err="1" smtClean="0"/>
              <a:t>порівнянні</a:t>
            </a:r>
            <a:r>
              <a:rPr lang="ru-RU" dirty="0" smtClean="0"/>
              <a:t> </a:t>
            </a:r>
            <a:r>
              <a:rPr lang="ru-RU" dirty="0" err="1" smtClean="0"/>
              <a:t>якісних</a:t>
            </a:r>
            <a:r>
              <a:rPr lang="ru-RU" dirty="0" smtClean="0"/>
              <a:t> </a:t>
            </a:r>
            <a:r>
              <a:rPr lang="ru-RU" dirty="0" err="1" smtClean="0"/>
              <a:t>показників</a:t>
            </a:r>
            <a:r>
              <a:rPr lang="ru-RU" dirty="0" smtClean="0"/>
              <a:t> </a:t>
            </a:r>
            <a:r>
              <a:rPr lang="ru-RU" dirty="0" err="1" smtClean="0"/>
              <a:t>оцінюваного</a:t>
            </a:r>
            <a:r>
              <a:rPr lang="ru-RU" dirty="0" smtClean="0"/>
              <a:t> товару, </a:t>
            </a:r>
            <a:r>
              <a:rPr lang="ru-RU" dirty="0" err="1" smtClean="0"/>
              <a:t>з</a:t>
            </a:r>
            <a:r>
              <a:rPr lang="ru-RU" dirty="0" smtClean="0"/>
              <a:t> </a:t>
            </a:r>
            <a:r>
              <a:rPr lang="ru-RU" dirty="0" err="1" smtClean="0"/>
              <a:t>відповідними</a:t>
            </a:r>
            <a:r>
              <a:rPr lang="ru-RU" dirty="0" smtClean="0"/>
              <a:t> </a:t>
            </a:r>
            <a:r>
              <a:rPr lang="ru-RU" dirty="0" err="1" smtClean="0"/>
              <a:t>показниками</a:t>
            </a:r>
            <a:r>
              <a:rPr lang="ru-RU" dirty="0" smtClean="0"/>
              <a:t> товару, </a:t>
            </a:r>
            <a:r>
              <a:rPr lang="ru-RU" dirty="0" err="1" smtClean="0"/>
              <a:t>що</a:t>
            </a:r>
            <a:r>
              <a:rPr lang="ru-RU" dirty="0" smtClean="0"/>
              <a:t> </a:t>
            </a:r>
            <a:r>
              <a:rPr lang="ru-RU" dirty="0" err="1" smtClean="0"/>
              <a:t>приймається</a:t>
            </a:r>
            <a:r>
              <a:rPr lang="ru-RU" dirty="0" smtClean="0"/>
              <a:t> як </a:t>
            </a:r>
            <a:r>
              <a:rPr lang="ru-RU" dirty="0" err="1" smtClean="0"/>
              <a:t>базовий</a:t>
            </a:r>
            <a:r>
              <a:rPr lang="ru-RU" dirty="0" smtClean="0"/>
              <a:t> </a:t>
            </a:r>
            <a:r>
              <a:rPr lang="ru-RU" dirty="0" err="1" smtClean="0"/>
              <a:t>зразок</a:t>
            </a:r>
            <a:r>
              <a:rPr lang="ru-RU" dirty="0" smtClean="0"/>
              <a:t>.</a:t>
            </a:r>
            <a:endParaRPr lang="vi-VN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Показники якості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err="1" smtClean="0"/>
              <a:t>Показники</a:t>
            </a:r>
            <a:r>
              <a:rPr lang="ru-RU" dirty="0" smtClean="0"/>
              <a:t> </a:t>
            </a:r>
            <a:r>
              <a:rPr lang="ru-RU" dirty="0" err="1" smtClean="0"/>
              <a:t>призначення</a:t>
            </a:r>
            <a:r>
              <a:rPr lang="ru-RU" dirty="0" smtClean="0"/>
              <a:t>;</a:t>
            </a:r>
          </a:p>
          <a:p>
            <a:r>
              <a:rPr lang="ru-RU" dirty="0" err="1" smtClean="0"/>
              <a:t>Показники</a:t>
            </a:r>
            <a:r>
              <a:rPr lang="ru-RU" dirty="0" smtClean="0"/>
              <a:t> </a:t>
            </a:r>
            <a:r>
              <a:rPr lang="ru-RU" dirty="0" err="1" smtClean="0"/>
              <a:t>економічності</a:t>
            </a:r>
            <a:r>
              <a:rPr lang="ru-RU" dirty="0" smtClean="0"/>
              <a:t>;</a:t>
            </a:r>
          </a:p>
          <a:p>
            <a:r>
              <a:rPr lang="ru-RU" dirty="0" err="1" smtClean="0"/>
              <a:t>Показники</a:t>
            </a:r>
            <a:r>
              <a:rPr lang="ru-RU" dirty="0" smtClean="0"/>
              <a:t> </a:t>
            </a:r>
            <a:r>
              <a:rPr lang="ru-RU" dirty="0" err="1" smtClean="0"/>
              <a:t>надійності</a:t>
            </a:r>
            <a:r>
              <a:rPr lang="ru-RU" dirty="0" smtClean="0"/>
              <a:t>;</a:t>
            </a:r>
          </a:p>
          <a:p>
            <a:r>
              <a:rPr lang="ru-RU" dirty="0" err="1" smtClean="0"/>
              <a:t>Показники</a:t>
            </a:r>
            <a:r>
              <a:rPr lang="ru-RU" dirty="0" smtClean="0"/>
              <a:t> </a:t>
            </a:r>
            <a:r>
              <a:rPr lang="ru-RU" dirty="0" err="1" smtClean="0"/>
              <a:t>технологічності</a:t>
            </a:r>
            <a:r>
              <a:rPr lang="ru-RU" dirty="0" smtClean="0"/>
              <a:t>;</a:t>
            </a:r>
          </a:p>
          <a:p>
            <a:r>
              <a:rPr lang="ru-RU" dirty="0" err="1" smtClean="0"/>
              <a:t>Ергономічні</a:t>
            </a:r>
            <a:r>
              <a:rPr lang="ru-RU" dirty="0" smtClean="0"/>
              <a:t> </a:t>
            </a:r>
            <a:r>
              <a:rPr lang="ru-RU" dirty="0" err="1" smtClean="0"/>
              <a:t>показники</a:t>
            </a:r>
            <a:r>
              <a:rPr lang="ru-RU" dirty="0" smtClean="0"/>
              <a:t>;</a:t>
            </a:r>
          </a:p>
          <a:p>
            <a:r>
              <a:rPr lang="ru-RU" dirty="0" err="1" smtClean="0"/>
              <a:t>Естетичні</a:t>
            </a:r>
            <a:r>
              <a:rPr lang="ru-RU" dirty="0" smtClean="0"/>
              <a:t> </a:t>
            </a:r>
            <a:r>
              <a:rPr lang="ru-RU" dirty="0" err="1" smtClean="0"/>
              <a:t>показники</a:t>
            </a:r>
            <a:r>
              <a:rPr lang="ru-RU" dirty="0" smtClean="0"/>
              <a:t>;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57298"/>
            <a:ext cx="8229600" cy="5097510"/>
          </a:xfrm>
        </p:spPr>
        <p:txBody>
          <a:bodyPr/>
          <a:lstStyle/>
          <a:p>
            <a:r>
              <a:rPr lang="ru-RU" dirty="0" err="1" smtClean="0"/>
              <a:t>Показники</a:t>
            </a:r>
            <a:r>
              <a:rPr lang="ru-RU" dirty="0" smtClean="0"/>
              <a:t> </a:t>
            </a:r>
            <a:r>
              <a:rPr lang="ru-RU" dirty="0" err="1" smtClean="0"/>
              <a:t>стандартизації</a:t>
            </a:r>
            <a:r>
              <a:rPr lang="ru-RU" dirty="0" smtClean="0"/>
              <a:t> та </a:t>
            </a:r>
            <a:r>
              <a:rPr lang="ru-RU" dirty="0" err="1" smtClean="0"/>
              <a:t>уніфікації</a:t>
            </a:r>
            <a:r>
              <a:rPr lang="ru-RU" dirty="0" smtClean="0"/>
              <a:t>;</a:t>
            </a:r>
          </a:p>
          <a:p>
            <a:r>
              <a:rPr lang="ru-RU" dirty="0" err="1" smtClean="0"/>
              <a:t>Патентно-правові</a:t>
            </a:r>
            <a:r>
              <a:rPr lang="ru-RU" dirty="0" smtClean="0"/>
              <a:t> </a:t>
            </a:r>
            <a:r>
              <a:rPr lang="ru-RU" dirty="0" err="1" smtClean="0"/>
              <a:t>показники</a:t>
            </a:r>
            <a:r>
              <a:rPr lang="ru-RU" dirty="0" smtClean="0"/>
              <a:t>;</a:t>
            </a:r>
          </a:p>
          <a:p>
            <a:r>
              <a:rPr lang="ru-RU" dirty="0" err="1" smtClean="0"/>
              <a:t>Показники</a:t>
            </a:r>
            <a:r>
              <a:rPr lang="ru-RU" dirty="0" smtClean="0"/>
              <a:t> </a:t>
            </a:r>
            <a:r>
              <a:rPr lang="ru-RU" dirty="0" err="1" smtClean="0"/>
              <a:t>транспортабельності</a:t>
            </a:r>
            <a:r>
              <a:rPr lang="ru-RU" dirty="0" smtClean="0"/>
              <a:t>;</a:t>
            </a:r>
          </a:p>
          <a:p>
            <a:r>
              <a:rPr lang="ru-RU" dirty="0" err="1" smtClean="0"/>
              <a:t>Екологічні</a:t>
            </a:r>
            <a:r>
              <a:rPr lang="ru-RU" dirty="0" smtClean="0"/>
              <a:t> </a:t>
            </a:r>
            <a:r>
              <a:rPr lang="ru-RU" dirty="0" err="1" smtClean="0"/>
              <a:t>показники</a:t>
            </a:r>
            <a:r>
              <a:rPr lang="ru-RU" dirty="0" smtClean="0"/>
              <a:t>;</a:t>
            </a:r>
          </a:p>
          <a:p>
            <a:r>
              <a:rPr lang="ru-RU" dirty="0" err="1" smtClean="0"/>
              <a:t>Економічні</a:t>
            </a:r>
            <a:r>
              <a:rPr lang="ru-RU" dirty="0" smtClean="0"/>
              <a:t> </a:t>
            </a:r>
            <a:r>
              <a:rPr lang="ru-RU" dirty="0" err="1" smtClean="0"/>
              <a:t>показники</a:t>
            </a:r>
            <a:r>
              <a:rPr lang="ru-RU" dirty="0" smtClean="0"/>
              <a:t>;</a:t>
            </a:r>
          </a:p>
          <a:p>
            <a:r>
              <a:rPr lang="ru-RU" dirty="0" err="1" smtClean="0"/>
              <a:t>Показники</a:t>
            </a:r>
            <a:r>
              <a:rPr lang="ru-RU" dirty="0" smtClean="0"/>
              <a:t> </a:t>
            </a:r>
            <a:r>
              <a:rPr lang="ru-RU" dirty="0" err="1" smtClean="0"/>
              <a:t>безпеки</a:t>
            </a:r>
            <a:r>
              <a:rPr lang="ru-RU" dirty="0" smtClean="0"/>
              <a:t>;</a:t>
            </a:r>
          </a:p>
          <a:p>
            <a:r>
              <a:rPr lang="ru-RU" dirty="0" err="1" smtClean="0"/>
              <a:t>Взаємозамінність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67494"/>
            <a:ext cx="9144000" cy="1399032"/>
          </a:xfrm>
        </p:spPr>
        <p:txBody>
          <a:bodyPr/>
          <a:lstStyle/>
          <a:p>
            <a:pPr algn="ctr"/>
            <a:r>
              <a:rPr lang="ru-RU" dirty="0" smtClean="0"/>
              <a:t>На </a:t>
            </a:r>
            <a:r>
              <a:rPr lang="ru-RU" dirty="0" err="1" smtClean="0"/>
              <a:t>якість</a:t>
            </a:r>
            <a:r>
              <a:rPr lang="ru-RU" dirty="0" smtClean="0"/>
              <a:t> </a:t>
            </a:r>
            <a:r>
              <a:rPr lang="ru-RU" dirty="0" err="1" smtClean="0"/>
              <a:t>харчових</a:t>
            </a:r>
            <a:r>
              <a:rPr lang="ru-RU" dirty="0" smtClean="0"/>
              <a:t> </a:t>
            </a:r>
            <a:r>
              <a:rPr lang="ru-RU" dirty="0" err="1" smtClean="0"/>
              <a:t>продуктів</a:t>
            </a:r>
            <a:r>
              <a:rPr lang="ru-RU" dirty="0" smtClean="0"/>
              <a:t> </a:t>
            </a:r>
            <a:r>
              <a:rPr lang="ru-RU" dirty="0" err="1" smtClean="0"/>
              <a:t>впливає</a:t>
            </a:r>
            <a:r>
              <a:rPr lang="ru-RU" dirty="0" smtClean="0"/>
              <a:t>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357430"/>
            <a:ext cx="8229600" cy="4097378"/>
          </a:xfrm>
        </p:spPr>
        <p:txBody>
          <a:bodyPr/>
          <a:lstStyle/>
          <a:p>
            <a:r>
              <a:rPr lang="ru-RU" dirty="0" err="1" smtClean="0"/>
              <a:t>Сировина</a:t>
            </a:r>
            <a:r>
              <a:rPr lang="ru-RU" dirty="0" smtClean="0"/>
              <a:t>;</a:t>
            </a:r>
          </a:p>
          <a:p>
            <a:r>
              <a:rPr lang="ru-RU" dirty="0" err="1" smtClean="0"/>
              <a:t>технологія</a:t>
            </a:r>
            <a:r>
              <a:rPr lang="ru-RU" dirty="0" smtClean="0"/>
              <a:t> </a:t>
            </a:r>
            <a:r>
              <a:rPr lang="ru-RU" dirty="0" err="1" smtClean="0"/>
              <a:t>виробництва</a:t>
            </a:r>
            <a:r>
              <a:rPr lang="ru-RU" dirty="0" smtClean="0"/>
              <a:t>;</a:t>
            </a:r>
          </a:p>
          <a:p>
            <a:r>
              <a:rPr lang="ru-RU" dirty="0" smtClean="0"/>
              <a:t>тара </a:t>
            </a:r>
            <a:r>
              <a:rPr lang="ru-RU" dirty="0" err="1" smtClean="0"/>
              <a:t>і</a:t>
            </a:r>
            <a:r>
              <a:rPr lang="ru-RU" dirty="0" smtClean="0"/>
              <a:t> </a:t>
            </a:r>
            <a:r>
              <a:rPr lang="ru-RU" dirty="0" err="1" smtClean="0"/>
              <a:t>пакувальні</a:t>
            </a:r>
            <a:r>
              <a:rPr lang="ru-RU" dirty="0" smtClean="0"/>
              <a:t> </a:t>
            </a:r>
            <a:r>
              <a:rPr lang="ru-RU" dirty="0" err="1" smtClean="0"/>
              <a:t>матеріали</a:t>
            </a:r>
            <a:r>
              <a:rPr lang="ru-RU" dirty="0" smtClean="0"/>
              <a:t>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dirty="0" smtClean="0"/>
              <a:t>Управління якістю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indent="0">
              <a:buNone/>
            </a:pPr>
            <a:r>
              <a:rPr lang="ru-RU" dirty="0" err="1" smtClean="0"/>
              <a:t>Управління</a:t>
            </a:r>
            <a:r>
              <a:rPr lang="ru-RU" dirty="0" smtClean="0"/>
              <a:t> </a:t>
            </a:r>
            <a:r>
              <a:rPr lang="ru-RU" dirty="0" err="1" smtClean="0"/>
              <a:t>якістю</a:t>
            </a:r>
            <a:r>
              <a:rPr lang="ru-RU" dirty="0" smtClean="0"/>
              <a:t> - </a:t>
            </a:r>
            <a:r>
              <a:rPr lang="ru-RU" dirty="0" err="1" smtClean="0"/>
              <a:t>аспекти</a:t>
            </a:r>
            <a:r>
              <a:rPr lang="ru-RU" dirty="0" smtClean="0"/>
              <a:t> </a:t>
            </a:r>
            <a:r>
              <a:rPr lang="ru-RU" dirty="0" err="1" smtClean="0"/>
              <a:t>виконання</a:t>
            </a:r>
            <a:r>
              <a:rPr lang="ru-RU" dirty="0" smtClean="0"/>
              <a:t> </a:t>
            </a:r>
            <a:r>
              <a:rPr lang="ru-RU" dirty="0" err="1" smtClean="0"/>
              <a:t>функції</a:t>
            </a:r>
            <a:r>
              <a:rPr lang="ru-RU" dirty="0" smtClean="0"/>
              <a:t> </a:t>
            </a:r>
            <a:r>
              <a:rPr lang="ru-RU" dirty="0" err="1" smtClean="0"/>
              <a:t>управління</a:t>
            </a:r>
            <a:r>
              <a:rPr lang="ru-RU" dirty="0" smtClean="0"/>
              <a:t>, </a:t>
            </a:r>
            <a:r>
              <a:rPr lang="ru-RU" dirty="0" err="1" smtClean="0"/>
              <a:t>які</a:t>
            </a:r>
            <a:r>
              <a:rPr lang="ru-RU" dirty="0" smtClean="0"/>
              <a:t> </a:t>
            </a:r>
            <a:r>
              <a:rPr lang="ru-RU" dirty="0" err="1" smtClean="0"/>
              <a:t>визначають</a:t>
            </a:r>
            <a:r>
              <a:rPr lang="ru-RU" dirty="0" smtClean="0"/>
              <a:t> </a:t>
            </a:r>
            <a:r>
              <a:rPr lang="ru-RU" dirty="0" err="1" smtClean="0"/>
              <a:t>політику</a:t>
            </a:r>
            <a:r>
              <a:rPr lang="ru-RU" dirty="0" smtClean="0"/>
              <a:t>, </a:t>
            </a:r>
            <a:r>
              <a:rPr lang="ru-RU" dirty="0" err="1" smtClean="0"/>
              <a:t>цілі</a:t>
            </a:r>
            <a:r>
              <a:rPr lang="ru-RU" dirty="0" smtClean="0"/>
              <a:t> та </a:t>
            </a:r>
            <a:r>
              <a:rPr lang="ru-RU" dirty="0" err="1" smtClean="0"/>
              <a:t>відповідальність</a:t>
            </a:r>
            <a:r>
              <a:rPr lang="ru-RU" dirty="0" smtClean="0"/>
              <a:t> у </a:t>
            </a:r>
            <a:r>
              <a:rPr lang="ru-RU" dirty="0" err="1" smtClean="0"/>
              <a:t>сфері</a:t>
            </a:r>
            <a:r>
              <a:rPr lang="ru-RU" dirty="0" smtClean="0"/>
              <a:t> </a:t>
            </a:r>
            <a:r>
              <a:rPr lang="ru-RU" dirty="0" err="1" smtClean="0"/>
              <a:t>якості</a:t>
            </a:r>
            <a:r>
              <a:rPr lang="ru-RU" dirty="0" smtClean="0"/>
              <a:t>, а </a:t>
            </a:r>
            <a:r>
              <a:rPr lang="ru-RU" dirty="0" err="1" smtClean="0"/>
              <a:t>також</a:t>
            </a:r>
            <a:r>
              <a:rPr lang="ru-RU" dirty="0" smtClean="0"/>
              <a:t> </a:t>
            </a:r>
            <a:r>
              <a:rPr lang="ru-RU" dirty="0" err="1" smtClean="0"/>
              <a:t>здійснюють</a:t>
            </a:r>
            <a:r>
              <a:rPr lang="ru-RU" dirty="0" smtClean="0"/>
              <a:t> </a:t>
            </a:r>
            <a:r>
              <a:rPr lang="ru-RU" dirty="0" err="1" smtClean="0"/>
              <a:t>їх</a:t>
            </a:r>
            <a:r>
              <a:rPr lang="ru-RU" dirty="0" smtClean="0"/>
              <a:t> за </a:t>
            </a:r>
            <a:r>
              <a:rPr lang="ru-RU" dirty="0" err="1" smtClean="0"/>
              <a:t>допомогою</a:t>
            </a:r>
            <a:r>
              <a:rPr lang="ru-RU" dirty="0" smtClean="0"/>
              <a:t> таких </a:t>
            </a:r>
            <a:r>
              <a:rPr lang="ru-RU" dirty="0" err="1" smtClean="0"/>
              <a:t>засобів</a:t>
            </a:r>
            <a:r>
              <a:rPr lang="ru-RU" dirty="0" smtClean="0"/>
              <a:t>, як </a:t>
            </a:r>
            <a:r>
              <a:rPr lang="ru-RU" dirty="0" err="1" smtClean="0"/>
              <a:t>планування</a:t>
            </a:r>
            <a:r>
              <a:rPr lang="ru-RU" dirty="0" smtClean="0"/>
              <a:t> </a:t>
            </a:r>
            <a:r>
              <a:rPr lang="ru-RU" dirty="0" err="1" smtClean="0"/>
              <a:t>якості</a:t>
            </a:r>
            <a:r>
              <a:rPr lang="ru-RU" dirty="0" smtClean="0"/>
              <a:t>, </a:t>
            </a:r>
            <a:r>
              <a:rPr lang="ru-RU" dirty="0" err="1" smtClean="0"/>
              <a:t>оперативне</a:t>
            </a:r>
            <a:r>
              <a:rPr lang="ru-RU" dirty="0" smtClean="0"/>
              <a:t> </a:t>
            </a:r>
            <a:r>
              <a:rPr lang="ru-RU" dirty="0" err="1" smtClean="0"/>
              <a:t>управління</a:t>
            </a:r>
            <a:r>
              <a:rPr lang="ru-RU" dirty="0" smtClean="0"/>
              <a:t> </a:t>
            </a:r>
            <a:r>
              <a:rPr lang="ru-RU" dirty="0" err="1" smtClean="0"/>
              <a:t>якістю</a:t>
            </a:r>
            <a:r>
              <a:rPr lang="ru-RU" dirty="0" smtClean="0"/>
              <a:t>, </a:t>
            </a:r>
            <a:r>
              <a:rPr lang="ru-RU" dirty="0" err="1" smtClean="0"/>
              <a:t>забезпечення</a:t>
            </a:r>
            <a:r>
              <a:rPr lang="ru-RU" dirty="0" smtClean="0"/>
              <a:t> </a:t>
            </a:r>
            <a:r>
              <a:rPr lang="ru-RU" dirty="0" err="1" smtClean="0"/>
              <a:t>якості</a:t>
            </a:r>
            <a:r>
              <a:rPr lang="ru-RU" dirty="0" smtClean="0"/>
              <a:t> та </a:t>
            </a:r>
            <a:r>
              <a:rPr lang="ru-RU" dirty="0" err="1" smtClean="0"/>
              <a:t>поліпшення</a:t>
            </a:r>
            <a:r>
              <a:rPr lang="ru-RU" dirty="0" smtClean="0"/>
              <a:t> </a:t>
            </a:r>
            <a:r>
              <a:rPr lang="ru-RU" dirty="0" err="1" smtClean="0"/>
              <a:t>якості</a:t>
            </a:r>
            <a:r>
              <a:rPr lang="ru-RU" dirty="0" smtClean="0"/>
              <a:t> в рамках </a:t>
            </a:r>
            <a:r>
              <a:rPr lang="ru-RU" dirty="0" err="1" smtClean="0"/>
              <a:t>системи</a:t>
            </a:r>
            <a:r>
              <a:rPr lang="ru-RU" dirty="0" smtClean="0"/>
              <a:t> </a:t>
            </a:r>
            <a:r>
              <a:rPr lang="ru-RU" dirty="0" err="1" smtClean="0"/>
              <a:t>якості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Загальні</a:t>
            </a:r>
            <a:r>
              <a:rPr lang="ru-RU" dirty="0" smtClean="0"/>
              <a:t> </a:t>
            </a:r>
            <a:r>
              <a:rPr lang="ru-RU" dirty="0" err="1" smtClean="0"/>
              <a:t>аспекти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 err="1" smtClean="0"/>
              <a:t>планування</a:t>
            </a:r>
            <a:r>
              <a:rPr lang="ru-RU" dirty="0" smtClean="0"/>
              <a:t> на </a:t>
            </a:r>
            <a:r>
              <a:rPr lang="ru-RU" dirty="0" err="1" smtClean="0"/>
              <a:t>рівні</a:t>
            </a:r>
            <a:r>
              <a:rPr lang="ru-RU" dirty="0" smtClean="0"/>
              <a:t> </a:t>
            </a:r>
            <a:r>
              <a:rPr lang="ru-RU" dirty="0" err="1" smtClean="0"/>
              <a:t>вищого</a:t>
            </a:r>
            <a:r>
              <a:rPr lang="ru-RU" dirty="0" smtClean="0"/>
              <a:t> </a:t>
            </a:r>
            <a:r>
              <a:rPr lang="ru-RU" dirty="0" err="1" smtClean="0"/>
              <a:t>керівництва</a:t>
            </a:r>
            <a:r>
              <a:rPr lang="ru-RU" dirty="0" smtClean="0"/>
              <a:t>;</a:t>
            </a:r>
          </a:p>
          <a:p>
            <a:r>
              <a:rPr lang="ru-RU" dirty="0" err="1" smtClean="0"/>
              <a:t>систематизація</a:t>
            </a:r>
            <a:r>
              <a:rPr lang="ru-RU" dirty="0" smtClean="0"/>
              <a:t> </a:t>
            </a:r>
            <a:r>
              <a:rPr lang="ru-RU" dirty="0" err="1" smtClean="0"/>
              <a:t>і</a:t>
            </a:r>
            <a:r>
              <a:rPr lang="ru-RU" dirty="0" smtClean="0"/>
              <a:t> </a:t>
            </a:r>
            <a:r>
              <a:rPr lang="ru-RU" dirty="0" err="1" smtClean="0"/>
              <a:t>документальне</a:t>
            </a:r>
            <a:r>
              <a:rPr lang="ru-RU" dirty="0" smtClean="0"/>
              <a:t> </a:t>
            </a:r>
            <a:r>
              <a:rPr lang="ru-RU" dirty="0" err="1" smtClean="0"/>
              <a:t>оформлення</a:t>
            </a:r>
            <a:r>
              <a:rPr lang="ru-RU" dirty="0" smtClean="0"/>
              <a:t> </a:t>
            </a:r>
            <a:r>
              <a:rPr lang="ru-RU" dirty="0" err="1" smtClean="0"/>
              <a:t>діяльності</a:t>
            </a:r>
            <a:r>
              <a:rPr lang="ru-RU" dirty="0" smtClean="0"/>
              <a:t> у </a:t>
            </a:r>
            <a:r>
              <a:rPr lang="ru-RU" dirty="0" err="1" smtClean="0"/>
              <a:t>вигляді</a:t>
            </a:r>
            <a:r>
              <a:rPr lang="ru-RU" dirty="0" smtClean="0"/>
              <a:t> методик, </a:t>
            </a:r>
            <a:r>
              <a:rPr lang="ru-RU" dirty="0" err="1" smtClean="0"/>
              <a:t>протоколів</a:t>
            </a:r>
            <a:r>
              <a:rPr lang="ru-RU" dirty="0" smtClean="0"/>
              <a:t>, </a:t>
            </a:r>
            <a:r>
              <a:rPr lang="ru-RU" dirty="0" err="1" smtClean="0"/>
              <a:t>інструкцій</a:t>
            </a:r>
            <a:r>
              <a:rPr lang="ru-RU" dirty="0" smtClean="0"/>
              <a:t> та </a:t>
            </a:r>
            <a:r>
              <a:rPr lang="ru-RU" dirty="0" err="1" smtClean="0"/>
              <a:t>ін</a:t>
            </a:r>
            <a:r>
              <a:rPr lang="ru-RU" dirty="0" smtClean="0"/>
              <a:t>;</a:t>
            </a:r>
          </a:p>
          <a:p>
            <a:r>
              <a:rPr lang="ru-RU" dirty="0" err="1" smtClean="0"/>
              <a:t>залучення</a:t>
            </a:r>
            <a:r>
              <a:rPr lang="ru-RU" dirty="0" smtClean="0"/>
              <a:t> </a:t>
            </a:r>
            <a:r>
              <a:rPr lang="ru-RU" dirty="0" err="1" smtClean="0"/>
              <a:t>всіх</a:t>
            </a:r>
            <a:r>
              <a:rPr lang="ru-RU" dirty="0" smtClean="0"/>
              <a:t> </a:t>
            </a:r>
            <a:r>
              <a:rPr lang="ru-RU" dirty="0" err="1" smtClean="0"/>
              <a:t>виробничих</a:t>
            </a:r>
            <a:r>
              <a:rPr lang="ru-RU" dirty="0" smtClean="0"/>
              <a:t> </a:t>
            </a:r>
            <a:r>
              <a:rPr lang="ru-RU" dirty="0" err="1" smtClean="0"/>
              <a:t>ресурсів</a:t>
            </a:r>
            <a:r>
              <a:rPr lang="ru-RU" dirty="0" smtClean="0"/>
              <a:t> </a:t>
            </a:r>
            <a:r>
              <a:rPr lang="ru-RU" dirty="0" err="1" smtClean="0"/>
              <a:t>і</a:t>
            </a:r>
            <a:r>
              <a:rPr lang="ru-RU" dirty="0" smtClean="0"/>
              <a:t> </a:t>
            </a:r>
            <a:r>
              <a:rPr lang="ru-RU" dirty="0" err="1" smtClean="0"/>
              <a:t>всього</a:t>
            </a:r>
            <a:r>
              <a:rPr lang="ru-RU" dirty="0" smtClean="0"/>
              <a:t> персоналу;</a:t>
            </a:r>
          </a:p>
          <a:p>
            <a:r>
              <a:rPr lang="ru-RU" dirty="0" err="1" smtClean="0"/>
              <a:t>широке</a:t>
            </a:r>
            <a:r>
              <a:rPr lang="ru-RU" dirty="0" smtClean="0"/>
              <a:t> </a:t>
            </a:r>
            <a:r>
              <a:rPr lang="ru-RU" dirty="0" err="1" smtClean="0"/>
              <a:t>використання</a:t>
            </a:r>
            <a:r>
              <a:rPr lang="ru-RU" dirty="0" smtClean="0"/>
              <a:t> </a:t>
            </a:r>
            <a:r>
              <a:rPr lang="ru-RU" dirty="0" err="1" smtClean="0"/>
              <a:t>стандартизації</a:t>
            </a:r>
            <a:r>
              <a:rPr lang="ru-RU" dirty="0" smtClean="0"/>
              <a:t>, у тому </a:t>
            </a:r>
            <a:r>
              <a:rPr lang="ru-RU" dirty="0" err="1" smtClean="0"/>
              <a:t>числі</a:t>
            </a:r>
            <a:r>
              <a:rPr lang="ru-RU" dirty="0" smtClean="0"/>
              <a:t> </a:t>
            </a:r>
            <a:r>
              <a:rPr lang="ru-RU" dirty="0" err="1" smtClean="0"/>
              <a:t>і</a:t>
            </a:r>
            <a:r>
              <a:rPr lang="ru-RU" dirty="0" smtClean="0"/>
              <a:t> </a:t>
            </a:r>
            <a:r>
              <a:rPr lang="ru-RU" dirty="0" err="1" smtClean="0"/>
              <a:t>міжнародних</a:t>
            </a:r>
            <a:r>
              <a:rPr lang="ru-RU" dirty="0" smtClean="0"/>
              <a:t> </a:t>
            </a:r>
            <a:r>
              <a:rPr lang="ru-RU" dirty="0" err="1" smtClean="0"/>
              <a:t>стандартів</a:t>
            </a:r>
            <a:r>
              <a:rPr lang="ru-RU" dirty="0" smtClean="0"/>
              <a:t>, в </a:t>
            </a:r>
            <a:r>
              <a:rPr lang="ru-RU" dirty="0" err="1" smtClean="0"/>
              <a:t>управлінні</a:t>
            </a:r>
            <a:r>
              <a:rPr lang="ru-RU" dirty="0" smtClean="0"/>
              <a:t> </a:t>
            </a:r>
            <a:r>
              <a:rPr lang="ru-RU" dirty="0" err="1" smtClean="0"/>
              <a:t>якістю</a:t>
            </a:r>
            <a:r>
              <a:rPr lang="ru-RU" dirty="0" smtClean="0"/>
              <a:t>;</a:t>
            </a:r>
          </a:p>
          <a:p>
            <a:r>
              <a:rPr lang="ru-RU" dirty="0" err="1" smtClean="0"/>
              <a:t>регулярні</a:t>
            </a:r>
            <a:r>
              <a:rPr lang="ru-RU" dirty="0" smtClean="0"/>
              <a:t> </a:t>
            </a:r>
            <a:r>
              <a:rPr lang="ru-RU" dirty="0" err="1" smtClean="0"/>
              <a:t>перевірки</a:t>
            </a:r>
            <a:r>
              <a:rPr lang="ru-RU" dirty="0" smtClean="0"/>
              <a:t>, </a:t>
            </a:r>
            <a:r>
              <a:rPr lang="ru-RU" dirty="0" err="1" smtClean="0"/>
              <a:t>вивчення</a:t>
            </a:r>
            <a:r>
              <a:rPr lang="ru-RU" dirty="0" smtClean="0"/>
              <a:t> </a:t>
            </a:r>
            <a:r>
              <a:rPr lang="ru-RU" dirty="0" err="1" smtClean="0"/>
              <a:t>зворотного</a:t>
            </a:r>
            <a:r>
              <a:rPr lang="ru-RU" dirty="0" smtClean="0"/>
              <a:t> </a:t>
            </a:r>
            <a:r>
              <a:rPr lang="ru-RU" dirty="0" err="1" smtClean="0"/>
              <a:t>зв'язку</a:t>
            </a:r>
            <a:r>
              <a:rPr lang="ru-RU" dirty="0" smtClean="0"/>
              <a:t> </a:t>
            </a:r>
            <a:r>
              <a:rPr lang="ru-RU" dirty="0" err="1" smtClean="0"/>
              <a:t>і</a:t>
            </a:r>
            <a:r>
              <a:rPr lang="ru-RU" dirty="0" smtClean="0"/>
              <a:t> </a:t>
            </a:r>
            <a:r>
              <a:rPr lang="ru-RU" dirty="0" err="1" smtClean="0"/>
              <a:t>коректування</a:t>
            </a:r>
            <a:r>
              <a:rPr lang="ru-RU" dirty="0" smtClean="0"/>
              <a:t> </a:t>
            </a:r>
            <a:r>
              <a:rPr lang="ru-RU" dirty="0" err="1" smtClean="0"/>
              <a:t>дій</a:t>
            </a:r>
            <a:r>
              <a:rPr lang="ru-RU" dirty="0" smtClean="0"/>
              <a:t>;</a:t>
            </a:r>
          </a:p>
          <a:p>
            <a:r>
              <a:rPr lang="ru-RU" dirty="0" err="1" smtClean="0"/>
              <a:t>безперервне</a:t>
            </a:r>
            <a:r>
              <a:rPr lang="ru-RU" dirty="0" smtClean="0"/>
              <a:t> </a:t>
            </a:r>
            <a:r>
              <a:rPr lang="ru-RU" dirty="0" err="1" smtClean="0"/>
              <a:t>навчання</a:t>
            </a:r>
            <a:r>
              <a:rPr lang="ru-RU" dirty="0" smtClean="0"/>
              <a:t> персоналу </a:t>
            </a:r>
            <a:r>
              <a:rPr lang="ru-RU" dirty="0" err="1" smtClean="0"/>
              <a:t>прийомів</a:t>
            </a:r>
            <a:r>
              <a:rPr lang="ru-RU" dirty="0" smtClean="0"/>
              <a:t> </a:t>
            </a:r>
            <a:r>
              <a:rPr lang="ru-RU" dirty="0" err="1" smtClean="0"/>
              <a:t>і</a:t>
            </a:r>
            <a:r>
              <a:rPr lang="ru-RU" dirty="0" smtClean="0"/>
              <a:t> </a:t>
            </a:r>
            <a:r>
              <a:rPr lang="ru-RU" dirty="0" err="1" smtClean="0"/>
              <a:t>методів</a:t>
            </a:r>
            <a:r>
              <a:rPr lang="ru-RU" dirty="0" smtClean="0"/>
              <a:t> </a:t>
            </a:r>
            <a:r>
              <a:rPr lang="ru-RU" dirty="0" err="1" smtClean="0"/>
              <a:t>управління</a:t>
            </a:r>
            <a:r>
              <a:rPr lang="ru-RU" dirty="0" smtClean="0"/>
              <a:t> </a:t>
            </a:r>
            <a:r>
              <a:rPr lang="ru-RU" dirty="0" err="1" smtClean="0"/>
              <a:t>якістю</a:t>
            </a:r>
            <a:r>
              <a:rPr lang="ru-RU" dirty="0" smtClean="0"/>
              <a:t>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err="1" smtClean="0"/>
              <a:t>Технічні</a:t>
            </a:r>
            <a:r>
              <a:rPr lang="ru-RU" dirty="0" smtClean="0"/>
              <a:t> </a:t>
            </a:r>
            <a:r>
              <a:rPr lang="ru-RU" dirty="0" err="1" smtClean="0"/>
              <a:t>аспекти</a:t>
            </a:r>
            <a:r>
              <a:rPr lang="ru-RU" dirty="0" smtClean="0"/>
              <a:t>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err="1" smtClean="0"/>
              <a:t>використання</a:t>
            </a:r>
            <a:r>
              <a:rPr lang="ru-RU" dirty="0" smtClean="0"/>
              <a:t> у </a:t>
            </a:r>
            <a:r>
              <a:rPr lang="ru-RU" dirty="0" err="1" smtClean="0"/>
              <a:t>виробництві</a:t>
            </a:r>
            <a:r>
              <a:rPr lang="ru-RU" dirty="0" smtClean="0"/>
              <a:t> </a:t>
            </a:r>
            <a:r>
              <a:rPr lang="ru-RU" dirty="0" err="1" smtClean="0"/>
              <a:t>останніх</a:t>
            </a:r>
            <a:r>
              <a:rPr lang="ru-RU" dirty="0" smtClean="0"/>
              <a:t> </a:t>
            </a:r>
            <a:r>
              <a:rPr lang="ru-RU" dirty="0" err="1" smtClean="0"/>
              <a:t>світових</a:t>
            </a:r>
            <a:r>
              <a:rPr lang="ru-RU" dirty="0" smtClean="0"/>
              <a:t> </a:t>
            </a:r>
            <a:r>
              <a:rPr lang="ru-RU" dirty="0" err="1" smtClean="0"/>
              <a:t>стандартів</a:t>
            </a:r>
            <a:r>
              <a:rPr lang="ru-RU" dirty="0" smtClean="0"/>
              <a:t> </a:t>
            </a:r>
            <a:r>
              <a:rPr lang="ru-RU" dirty="0" err="1" smtClean="0"/>
              <a:t>або</a:t>
            </a:r>
            <a:r>
              <a:rPr lang="ru-RU" dirty="0" smtClean="0"/>
              <a:t> </a:t>
            </a:r>
            <a:r>
              <a:rPr lang="ru-RU" dirty="0" err="1" smtClean="0"/>
              <a:t>стандартів</a:t>
            </a:r>
            <a:r>
              <a:rPr lang="ru-RU" dirty="0" smtClean="0"/>
              <a:t>, </a:t>
            </a:r>
            <a:r>
              <a:rPr lang="ru-RU" dirty="0" err="1" smtClean="0"/>
              <a:t>що</a:t>
            </a:r>
            <a:r>
              <a:rPr lang="ru-RU" dirty="0" smtClean="0"/>
              <a:t> </a:t>
            </a:r>
            <a:r>
              <a:rPr lang="ru-RU" dirty="0" err="1" smtClean="0"/>
              <a:t>перевищують</a:t>
            </a:r>
            <a:r>
              <a:rPr lang="ru-RU" dirty="0" smtClean="0"/>
              <a:t> </a:t>
            </a:r>
            <a:r>
              <a:rPr lang="ru-RU" dirty="0" err="1" smtClean="0"/>
              <a:t>рівень</a:t>
            </a:r>
            <a:r>
              <a:rPr lang="ru-RU" dirty="0" smtClean="0"/>
              <a:t> </a:t>
            </a:r>
            <a:r>
              <a:rPr lang="ru-RU" dirty="0" err="1" smtClean="0"/>
              <a:t>світових</a:t>
            </a:r>
            <a:r>
              <a:rPr lang="ru-RU" dirty="0" smtClean="0"/>
              <a:t>;</a:t>
            </a:r>
          </a:p>
          <a:p>
            <a:r>
              <a:rPr lang="ru-RU" dirty="0" smtClean="0"/>
              <a:t>контроль </a:t>
            </a:r>
            <a:r>
              <a:rPr lang="ru-RU" dirty="0" err="1" smtClean="0"/>
              <a:t>продукції</a:t>
            </a:r>
            <a:r>
              <a:rPr lang="ru-RU" dirty="0" smtClean="0"/>
              <a:t> на кожному </a:t>
            </a:r>
            <a:r>
              <a:rPr lang="ru-RU" dirty="0" err="1" smtClean="0"/>
              <a:t>етапі</a:t>
            </a:r>
            <a:r>
              <a:rPr lang="ru-RU" dirty="0" smtClean="0"/>
              <a:t> в </a:t>
            </a:r>
            <a:r>
              <a:rPr lang="ru-RU" dirty="0" err="1" smtClean="0"/>
              <a:t>процесі</a:t>
            </a:r>
            <a:r>
              <a:rPr lang="ru-RU" dirty="0" smtClean="0"/>
              <a:t> </a:t>
            </a:r>
            <a:r>
              <a:rPr lang="ru-RU" dirty="0" err="1" smtClean="0"/>
              <a:t>виробництва</a:t>
            </a:r>
            <a:r>
              <a:rPr lang="ru-RU" dirty="0" smtClean="0"/>
              <a:t> </a:t>
            </a:r>
            <a:r>
              <a:rPr lang="ru-RU" dirty="0" err="1" smtClean="0"/>
              <a:t>з</a:t>
            </a:r>
            <a:r>
              <a:rPr lang="ru-RU" dirty="0" smtClean="0"/>
              <a:t> </a:t>
            </a:r>
            <a:r>
              <a:rPr lang="ru-RU" dirty="0" err="1" smtClean="0"/>
              <a:t>використанням</a:t>
            </a:r>
            <a:r>
              <a:rPr lang="ru-RU" dirty="0" smtClean="0"/>
              <a:t> </a:t>
            </a:r>
            <a:r>
              <a:rPr lang="ru-RU" dirty="0" err="1" smtClean="0"/>
              <a:t>необхідних</a:t>
            </a:r>
            <a:r>
              <a:rPr lang="ru-RU" dirty="0" smtClean="0"/>
              <a:t> </a:t>
            </a:r>
            <a:r>
              <a:rPr lang="ru-RU" dirty="0" err="1" smtClean="0"/>
              <a:t>засобів</a:t>
            </a:r>
            <a:r>
              <a:rPr lang="ru-RU" dirty="0" smtClean="0"/>
              <a:t> контролю;</a:t>
            </a:r>
          </a:p>
          <a:p>
            <a:r>
              <a:rPr lang="ru-RU" dirty="0" err="1" smtClean="0"/>
              <a:t>діагностика</a:t>
            </a:r>
            <a:r>
              <a:rPr lang="ru-RU" dirty="0" smtClean="0"/>
              <a:t> </a:t>
            </a:r>
            <a:r>
              <a:rPr lang="ru-RU" dirty="0" err="1" smtClean="0"/>
              <a:t>обладнання</a:t>
            </a:r>
            <a:r>
              <a:rPr lang="ru-RU" dirty="0" smtClean="0"/>
              <a:t>;</a:t>
            </a:r>
          </a:p>
          <a:p>
            <a:r>
              <a:rPr lang="ru-RU" dirty="0" err="1" smtClean="0"/>
              <a:t>забезпечення</a:t>
            </a:r>
            <a:r>
              <a:rPr lang="ru-RU" dirty="0" smtClean="0"/>
              <a:t> </a:t>
            </a:r>
            <a:r>
              <a:rPr lang="ru-RU" dirty="0" err="1" smtClean="0"/>
              <a:t>керованості</a:t>
            </a:r>
            <a:r>
              <a:rPr lang="ru-RU" dirty="0" smtClean="0"/>
              <a:t> </a:t>
            </a:r>
            <a:r>
              <a:rPr lang="ru-RU" dirty="0" err="1" smtClean="0"/>
              <a:t>всіма</a:t>
            </a:r>
            <a:r>
              <a:rPr lang="ru-RU" dirty="0" smtClean="0"/>
              <a:t> </a:t>
            </a:r>
            <a:r>
              <a:rPr lang="ru-RU" dirty="0" err="1" smtClean="0"/>
              <a:t>процесами</a:t>
            </a:r>
            <a:r>
              <a:rPr lang="ru-RU" dirty="0" smtClean="0"/>
              <a:t> </a:t>
            </a:r>
            <a:r>
              <a:rPr lang="ru-RU" dirty="0" err="1" smtClean="0"/>
              <a:t>і</a:t>
            </a:r>
            <a:r>
              <a:rPr lang="ru-RU" dirty="0" smtClean="0"/>
              <a:t> </a:t>
            </a:r>
            <a:r>
              <a:rPr lang="ru-RU" dirty="0" err="1" smtClean="0"/>
              <a:t>простежування</a:t>
            </a:r>
            <a:r>
              <a:rPr lang="ru-RU" dirty="0" smtClean="0"/>
              <a:t> </a:t>
            </a:r>
            <a:r>
              <a:rPr lang="ru-RU" dirty="0" err="1" smtClean="0"/>
              <a:t>кожної</a:t>
            </a:r>
            <a:r>
              <a:rPr lang="ru-RU" dirty="0" smtClean="0"/>
              <a:t> </a:t>
            </a:r>
            <a:r>
              <a:rPr lang="ru-RU" dirty="0" err="1" smtClean="0"/>
              <a:t>одиниці</a:t>
            </a:r>
            <a:r>
              <a:rPr lang="ru-RU" dirty="0" smtClean="0"/>
              <a:t> </a:t>
            </a:r>
            <a:r>
              <a:rPr lang="ru-RU" dirty="0" err="1" smtClean="0"/>
              <a:t>продукції</a:t>
            </a:r>
            <a:r>
              <a:rPr lang="ru-RU" dirty="0" smtClean="0"/>
              <a:t>;</a:t>
            </a:r>
          </a:p>
          <a:p>
            <a:r>
              <a:rPr lang="ru-RU" dirty="0" err="1" smtClean="0"/>
              <a:t>регулярний</a:t>
            </a:r>
            <a:r>
              <a:rPr lang="ru-RU" dirty="0" smtClean="0"/>
              <a:t> перегляд </a:t>
            </a:r>
            <a:r>
              <a:rPr lang="ru-RU" dirty="0" err="1" smtClean="0"/>
              <a:t>технологій</a:t>
            </a:r>
            <a:r>
              <a:rPr lang="ru-RU" dirty="0" smtClean="0"/>
              <a:t>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err="1" smtClean="0"/>
              <a:t>Економічні</a:t>
            </a:r>
            <a:r>
              <a:rPr lang="ru-RU" dirty="0" smtClean="0"/>
              <a:t> </a:t>
            </a:r>
            <a:r>
              <a:rPr lang="ru-RU" dirty="0" err="1" smtClean="0"/>
              <a:t>аспекти</a:t>
            </a:r>
            <a:r>
              <a:rPr lang="ru-RU" dirty="0" smtClean="0"/>
              <a:t>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err="1" smtClean="0"/>
              <a:t>управління</a:t>
            </a:r>
            <a:r>
              <a:rPr lang="ru-RU" dirty="0" smtClean="0"/>
              <a:t> </a:t>
            </a:r>
            <a:r>
              <a:rPr lang="ru-RU" dirty="0" err="1" smtClean="0"/>
              <a:t>економікою</a:t>
            </a:r>
            <a:r>
              <a:rPr lang="ru-RU" dirty="0" smtClean="0"/>
              <a:t> </a:t>
            </a:r>
            <a:r>
              <a:rPr lang="ru-RU" dirty="0" err="1" smtClean="0"/>
              <a:t>якості</a:t>
            </a:r>
            <a:r>
              <a:rPr lang="ru-RU" dirty="0" smtClean="0"/>
              <a:t>;</a:t>
            </a:r>
          </a:p>
          <a:p>
            <a:r>
              <a:rPr lang="ru-RU" dirty="0" err="1" smtClean="0"/>
              <a:t>планування</a:t>
            </a:r>
            <a:r>
              <a:rPr lang="ru-RU" dirty="0" smtClean="0"/>
              <a:t> </a:t>
            </a:r>
            <a:r>
              <a:rPr lang="ru-RU" dirty="0" err="1" smtClean="0"/>
              <a:t>капіталовкладень</a:t>
            </a:r>
            <a:r>
              <a:rPr lang="ru-RU" dirty="0" smtClean="0"/>
              <a:t> в </a:t>
            </a:r>
            <a:r>
              <a:rPr lang="ru-RU" dirty="0" err="1" smtClean="0"/>
              <a:t>якість</a:t>
            </a:r>
            <a:r>
              <a:rPr lang="ru-RU" dirty="0" smtClean="0"/>
              <a:t> (</a:t>
            </a:r>
            <a:r>
              <a:rPr lang="ru-RU" dirty="0" err="1" smtClean="0"/>
              <a:t>витрати</a:t>
            </a:r>
            <a:r>
              <a:rPr lang="ru-RU" dirty="0" smtClean="0"/>
              <a:t> на </a:t>
            </a:r>
            <a:r>
              <a:rPr lang="ru-RU" dirty="0" err="1" smtClean="0"/>
              <a:t>функціонування</a:t>
            </a:r>
            <a:r>
              <a:rPr lang="ru-RU" dirty="0" smtClean="0"/>
              <a:t> </a:t>
            </a:r>
            <a:r>
              <a:rPr lang="ru-RU" dirty="0" err="1" smtClean="0"/>
              <a:t>системи</a:t>
            </a:r>
            <a:r>
              <a:rPr lang="ru-RU" dirty="0" smtClean="0"/>
              <a:t> </a:t>
            </a:r>
            <a:r>
              <a:rPr lang="ru-RU" dirty="0" err="1" smtClean="0"/>
              <a:t>якості</a:t>
            </a:r>
            <a:r>
              <a:rPr lang="ru-RU" dirty="0" smtClean="0"/>
              <a:t>, </a:t>
            </a:r>
            <a:r>
              <a:rPr lang="ru-RU" dirty="0" err="1" smtClean="0"/>
              <a:t>навчання</a:t>
            </a:r>
            <a:r>
              <a:rPr lang="ru-RU" dirty="0" smtClean="0"/>
              <a:t> персоналу, </a:t>
            </a:r>
            <a:r>
              <a:rPr lang="ru-RU" dirty="0" err="1" smtClean="0"/>
              <a:t>вивчення</a:t>
            </a:r>
            <a:r>
              <a:rPr lang="ru-RU" dirty="0" smtClean="0"/>
              <a:t> ринку, контроль, </a:t>
            </a:r>
            <a:r>
              <a:rPr lang="ru-RU" dirty="0" err="1" smtClean="0"/>
              <a:t>діагностику</a:t>
            </a:r>
            <a:r>
              <a:rPr lang="ru-RU" dirty="0" smtClean="0"/>
              <a:t>, </a:t>
            </a:r>
            <a:r>
              <a:rPr lang="ru-RU" dirty="0" err="1" smtClean="0"/>
              <a:t>переоснащення</a:t>
            </a:r>
            <a:r>
              <a:rPr lang="ru-RU" dirty="0" smtClean="0"/>
              <a:t> </a:t>
            </a:r>
            <a:r>
              <a:rPr lang="ru-RU" dirty="0" err="1" smtClean="0"/>
              <a:t>виробництва</a:t>
            </a:r>
            <a:r>
              <a:rPr lang="ru-RU" dirty="0" smtClean="0"/>
              <a:t>, </a:t>
            </a:r>
            <a:r>
              <a:rPr lang="ru-RU" dirty="0" err="1" smtClean="0"/>
              <a:t>залучення</a:t>
            </a:r>
            <a:r>
              <a:rPr lang="ru-RU" dirty="0" smtClean="0"/>
              <a:t> </a:t>
            </a:r>
            <a:r>
              <a:rPr lang="ru-RU" dirty="0" err="1" smtClean="0"/>
              <a:t>незалежних</a:t>
            </a:r>
            <a:r>
              <a:rPr lang="ru-RU" dirty="0" smtClean="0"/>
              <a:t> </a:t>
            </a:r>
            <a:r>
              <a:rPr lang="ru-RU" dirty="0" err="1" smtClean="0"/>
              <a:t>експертів</a:t>
            </a:r>
            <a:r>
              <a:rPr lang="ru-RU" dirty="0" smtClean="0"/>
              <a:t>, </a:t>
            </a:r>
            <a:r>
              <a:rPr lang="ru-RU" dirty="0" err="1" smtClean="0"/>
              <a:t>особисті</a:t>
            </a:r>
            <a:r>
              <a:rPr lang="ru-RU" dirty="0" smtClean="0"/>
              <a:t> </a:t>
            </a:r>
            <a:r>
              <a:rPr lang="ru-RU" dirty="0" err="1" smtClean="0"/>
              <a:t>премії</a:t>
            </a:r>
            <a:r>
              <a:rPr lang="ru-RU" dirty="0" smtClean="0"/>
              <a:t> персоналу та </a:t>
            </a:r>
            <a:r>
              <a:rPr lang="ru-RU" dirty="0" err="1" smtClean="0"/>
              <a:t>ін</a:t>
            </a:r>
            <a:r>
              <a:rPr lang="ru-RU" dirty="0" smtClean="0"/>
              <a:t>.)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31</TotalTime>
  <Words>328</Words>
  <Application>Microsoft Office PowerPoint</Application>
  <PresentationFormat>Экран (4:3)</PresentationFormat>
  <Paragraphs>55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Яркая</vt:lpstr>
      <vt:lpstr>Тема 4</vt:lpstr>
      <vt:lpstr>Поняття якості</vt:lpstr>
      <vt:lpstr>Показники якості</vt:lpstr>
      <vt:lpstr>Презентация PowerPoint</vt:lpstr>
      <vt:lpstr>На якість харчових продуктів впливає:</vt:lpstr>
      <vt:lpstr>Управління якістю</vt:lpstr>
      <vt:lpstr>Загальні аспекти</vt:lpstr>
      <vt:lpstr>Технічні аспекти:</vt:lpstr>
      <vt:lpstr>Економічні аспекти:</vt:lpstr>
      <vt:lpstr>Управлінські аспекти:</vt:lpstr>
      <vt:lpstr>Рівень дефектності</vt:lpstr>
      <vt:lpstr>Методи оцінки якості товару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 4</dc:title>
  <dc:creator>User</dc:creator>
  <cp:lastModifiedBy>RePack by Diakov</cp:lastModifiedBy>
  <cp:revision>7</cp:revision>
  <dcterms:created xsi:type="dcterms:W3CDTF">2021-10-11T12:36:22Z</dcterms:created>
  <dcterms:modified xsi:type="dcterms:W3CDTF">2021-10-13T06:46:50Z</dcterms:modified>
</cp:coreProperties>
</file>